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4"/>
  </p:notesMasterIdLst>
  <p:handoutMasterIdLst>
    <p:handoutMasterId r:id="rId25"/>
  </p:handoutMasterIdLst>
  <p:sldIdLst>
    <p:sldId id="256" r:id="rId5"/>
    <p:sldId id="267" r:id="rId6"/>
    <p:sldId id="271" r:id="rId7"/>
    <p:sldId id="276" r:id="rId8"/>
    <p:sldId id="1098" r:id="rId9"/>
    <p:sldId id="1097" r:id="rId10"/>
    <p:sldId id="355" r:id="rId11"/>
    <p:sldId id="293" r:id="rId12"/>
    <p:sldId id="1099" r:id="rId13"/>
    <p:sldId id="1100" r:id="rId14"/>
    <p:sldId id="1101" r:id="rId15"/>
    <p:sldId id="1106" r:id="rId16"/>
    <p:sldId id="1107" r:id="rId17"/>
    <p:sldId id="1108" r:id="rId18"/>
    <p:sldId id="1109" r:id="rId19"/>
    <p:sldId id="1110" r:id="rId20"/>
    <p:sldId id="1111" r:id="rId21"/>
    <p:sldId id="1112" r:id="rId22"/>
    <p:sldId id="1113" r:id="rId23"/>
  </p:sldIdLst>
  <p:sldSz cx="9144000" cy="5143500" type="screen16x9"/>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userDrawn="1">
          <p15:clr>
            <a:srgbClr val="A4A3A4"/>
          </p15:clr>
        </p15:guide>
        <p15:guide id="2" pos="3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8661D-AFF7-B96F-B149-6419F8073E4B}" name="Tanaka Nyamadzawo" initials="TN" userId="S::lr189@drc.ngo::311fdfad-8bf1-4039-8bd1-2e41fbfec75f" providerId="AD"/>
  <p188:author id="{ABFABF22-31B7-A097-7766-A0563184445F}" name="Yves Thierry Ntomb Manguele" initials="YM" userId="S::cj013@drc.ngo::3fcfc5dc-774c-4ef4-8409-498087af2a4f" providerId="AD"/>
  <p188:author id="{D04CB5B3-B27D-C998-8C27-B184E1ED32A6}" name="Rodi Yasar" initials="RY" userId="S::bs960@drc.ngo::a6a3c925-49ae-499d-9d31-229a5018180a" providerId="AD"/>
  <p188:author id="{1583A7B8-A6AA-4D79-E788-878DCFA5B8D1}" name="Rodi Yasar" initials="RY" userId="S::BS960@drc.ngo::a6a3c925-49ae-499d-9d31-229a5018180a" providerId="AD"/>
  <p188:author id="{C4C3E5BA-86FD-2434-59D1-FDF57FD8137E}" name="Unsal Melis Karakus" initials="UK" userId="S::cq619@drc.ngo::3dd461e5-e6a5-4982-8356-e603f8566ead" providerId="AD"/>
  <p188:author id="{D04929D9-BDA5-E253-D057-D531AEC9869B}" name="Unsal Melis Karakus" initials="UMK" userId="S::CQ619@drc.ngo::3dd461e5-e6a5-4982-8356-e603f8566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3161E"/>
    <a:srgbClr val="AF161E"/>
    <a:srgbClr val="AF1420"/>
    <a:srgbClr val="AE151D"/>
    <a:srgbClr val="7F7F7F"/>
    <a:srgbClr val="788A97"/>
    <a:srgbClr val="B3151D"/>
    <a:srgbClr val="A6B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40F29-C84A-41B8-ADAF-56D2C18511E6}" v="7" dt="2023-07-26T10:34:53.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46"/>
        <p:guide pos="3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sal Melis Karakus" userId="3dd461e5-e6a5-4982-8356-e603f8566ead" providerId="ADAL" clId="{57440F29-C84A-41B8-ADAF-56D2C18511E6}"/>
    <pc:docChg chg="undo custSel addSld delSld modSld">
      <pc:chgData name="Unsal Melis Karakus" userId="3dd461e5-e6a5-4982-8356-e603f8566ead" providerId="ADAL" clId="{57440F29-C84A-41B8-ADAF-56D2C18511E6}" dt="2023-07-27T08:48:28.848" v="229" actId="2696"/>
      <pc:docMkLst>
        <pc:docMk/>
      </pc:docMkLst>
      <pc:sldChg chg="add del">
        <pc:chgData name="Unsal Melis Karakus" userId="3dd461e5-e6a5-4982-8356-e603f8566ead" providerId="ADAL" clId="{57440F29-C84A-41B8-ADAF-56D2C18511E6}" dt="2023-07-26T08:31:20.092" v="43" actId="2696"/>
        <pc:sldMkLst>
          <pc:docMk/>
          <pc:sldMk cId="282138768" sldId="272"/>
        </pc:sldMkLst>
      </pc:sldChg>
      <pc:sldChg chg="delSp modSp mod">
        <pc:chgData name="Unsal Melis Karakus" userId="3dd461e5-e6a5-4982-8356-e603f8566ead" providerId="ADAL" clId="{57440F29-C84A-41B8-ADAF-56D2C18511E6}" dt="2023-07-26T10:34:18.990" v="55"/>
        <pc:sldMkLst>
          <pc:docMk/>
          <pc:sldMk cId="869817011" sldId="276"/>
        </pc:sldMkLst>
        <pc:spChg chg="mod">
          <ac:chgData name="Unsal Melis Karakus" userId="3dd461e5-e6a5-4982-8356-e603f8566ead" providerId="ADAL" clId="{57440F29-C84A-41B8-ADAF-56D2C18511E6}" dt="2023-07-26T05:35:50.573" v="27" actId="20577"/>
          <ac:spMkLst>
            <pc:docMk/>
            <pc:sldMk cId="869817011" sldId="276"/>
            <ac:spMk id="2" creationId="{38A32D34-A887-E568-79AE-C4429BCD81F3}"/>
          </ac:spMkLst>
        </pc:spChg>
        <pc:picChg chg="del mod">
          <ac:chgData name="Unsal Melis Karakus" userId="3dd461e5-e6a5-4982-8356-e603f8566ead" providerId="ADAL" clId="{57440F29-C84A-41B8-ADAF-56D2C18511E6}" dt="2023-07-26T10:34:11.808" v="54"/>
          <ac:picMkLst>
            <pc:docMk/>
            <pc:sldMk cId="869817011" sldId="276"/>
            <ac:picMk id="5" creationId="{2A04FF7C-0B57-F19B-5927-2BDB00591FCF}"/>
          </ac:picMkLst>
        </pc:picChg>
        <pc:picChg chg="del mod">
          <ac:chgData name="Unsal Melis Karakus" userId="3dd461e5-e6a5-4982-8356-e603f8566ead" providerId="ADAL" clId="{57440F29-C84A-41B8-ADAF-56D2C18511E6}" dt="2023-07-26T10:34:18.990" v="55"/>
          <ac:picMkLst>
            <pc:docMk/>
            <pc:sldMk cId="869817011" sldId="276"/>
            <ac:picMk id="6" creationId="{4468EE3C-7BA5-4364-6F7C-73AC6283B453}"/>
          </ac:picMkLst>
        </pc:picChg>
      </pc:sldChg>
      <pc:sldChg chg="modSp mod delCm">
        <pc:chgData name="Unsal Melis Karakus" userId="3dd461e5-e6a5-4982-8356-e603f8566ead" providerId="ADAL" clId="{57440F29-C84A-41B8-ADAF-56D2C18511E6}" dt="2023-07-26T10:36:23.218" v="114" actId="20577"/>
        <pc:sldMkLst>
          <pc:docMk/>
          <pc:sldMk cId="3354724188" sldId="1097"/>
        </pc:sldMkLst>
        <pc:spChg chg="mod">
          <ac:chgData name="Unsal Melis Karakus" userId="3dd461e5-e6a5-4982-8356-e603f8566ead" providerId="ADAL" clId="{57440F29-C84A-41B8-ADAF-56D2C18511E6}" dt="2023-07-26T10:36:23.218" v="114" actId="20577"/>
          <ac:spMkLst>
            <pc:docMk/>
            <pc:sldMk cId="3354724188" sldId="1097"/>
            <ac:spMk id="3" creationId="{640B432C-28AF-F1E3-3399-64C5A33FC33A}"/>
          </ac:spMkLst>
        </pc:spChg>
        <pc:extLst>
          <p:ext xmlns:p="http://schemas.openxmlformats.org/presentationml/2006/main" uri="{D6D511B9-2390-475A-947B-AFAB55BFBCF1}">
            <pc226:cmChg xmlns:pc226="http://schemas.microsoft.com/office/powerpoint/2022/06/main/command" chg="del">
              <pc226:chgData name="Unsal Melis Karakus" userId="3dd461e5-e6a5-4982-8356-e603f8566ead" providerId="ADAL" clId="{57440F29-C84A-41B8-ADAF-56D2C18511E6}" dt="2023-07-26T07:49:45.602" v="33"/>
              <pc2:cmMkLst xmlns:pc2="http://schemas.microsoft.com/office/powerpoint/2019/9/main/command">
                <pc:docMk/>
                <pc:sldMk cId="3354724188" sldId="1097"/>
                <pc2:cmMk id="{9544A954-5553-408A-ACA0-10458639AF8C}"/>
              </pc2:cmMkLst>
            </pc226:cmChg>
          </p:ext>
        </pc:extLst>
      </pc:sldChg>
      <pc:sldChg chg="modSp mod delCm">
        <pc:chgData name="Unsal Melis Karakus" userId="3dd461e5-e6a5-4982-8356-e603f8566ead" providerId="ADAL" clId="{57440F29-C84A-41B8-ADAF-56D2C18511E6}" dt="2023-07-26T10:35:42.720" v="75" actId="20577"/>
        <pc:sldMkLst>
          <pc:docMk/>
          <pc:sldMk cId="9572871" sldId="1098"/>
        </pc:sldMkLst>
        <pc:spChg chg="mod">
          <ac:chgData name="Unsal Melis Karakus" userId="3dd461e5-e6a5-4982-8356-e603f8566ead" providerId="ADAL" clId="{57440F29-C84A-41B8-ADAF-56D2C18511E6}" dt="2023-07-26T10:35:42.720" v="75" actId="20577"/>
          <ac:spMkLst>
            <pc:docMk/>
            <pc:sldMk cId="9572871" sldId="1098"/>
            <ac:spMk id="3" creationId="{640B432C-28AF-F1E3-3399-64C5A33FC33A}"/>
          </ac:spMkLst>
        </pc:spChg>
        <pc:extLst>
          <p:ext xmlns:p="http://schemas.openxmlformats.org/presentationml/2006/main" uri="{D6D511B9-2390-475A-947B-AFAB55BFBCF1}">
            <pc226:cmChg xmlns:pc226="http://schemas.microsoft.com/office/powerpoint/2022/06/main/command" chg="del">
              <pc226:chgData name="Unsal Melis Karakus" userId="3dd461e5-e6a5-4982-8356-e603f8566ead" providerId="ADAL" clId="{57440F29-C84A-41B8-ADAF-56D2C18511E6}" dt="2023-07-26T07:35:52.541" v="29"/>
              <pc2:cmMkLst xmlns:pc2="http://schemas.microsoft.com/office/powerpoint/2019/9/main/command">
                <pc:docMk/>
                <pc:sldMk cId="9572871" sldId="1098"/>
                <pc2:cmMk id="{B713E107-4A8E-4BF2-AF1F-04D08D188EF8}"/>
              </pc2:cmMkLst>
            </pc226:cmChg>
            <pc226:cmChg xmlns:pc226="http://schemas.microsoft.com/office/powerpoint/2022/06/main/command" chg="del">
              <pc226:chgData name="Unsal Melis Karakus" userId="3dd461e5-e6a5-4982-8356-e603f8566ead" providerId="ADAL" clId="{57440F29-C84A-41B8-ADAF-56D2C18511E6}" dt="2023-07-26T07:35:49.244" v="28"/>
              <pc2:cmMkLst xmlns:pc2="http://schemas.microsoft.com/office/powerpoint/2019/9/main/command">
                <pc:docMk/>
                <pc:sldMk cId="9572871" sldId="1098"/>
                <pc2:cmMk id="{AC5B5916-B738-4F3A-8234-94A56A99D409}"/>
              </pc2:cmMkLst>
            </pc226:cmChg>
          </p:ext>
        </pc:extLst>
      </pc:sldChg>
      <pc:sldChg chg="modSp mod">
        <pc:chgData name="Unsal Melis Karakus" userId="3dd461e5-e6a5-4982-8356-e603f8566ead" providerId="ADAL" clId="{57440F29-C84A-41B8-ADAF-56D2C18511E6}" dt="2023-07-26T10:37:11.168" v="145" actId="20577"/>
        <pc:sldMkLst>
          <pc:docMk/>
          <pc:sldMk cId="3403585558" sldId="1099"/>
        </pc:sldMkLst>
        <pc:spChg chg="mod">
          <ac:chgData name="Unsal Melis Karakus" userId="3dd461e5-e6a5-4982-8356-e603f8566ead" providerId="ADAL" clId="{57440F29-C84A-41B8-ADAF-56D2C18511E6}" dt="2023-07-26T10:37:11.168" v="145" actId="20577"/>
          <ac:spMkLst>
            <pc:docMk/>
            <pc:sldMk cId="3403585558" sldId="1099"/>
            <ac:spMk id="10" creationId="{F2595B1A-6944-2A46-4076-8284A6A9CB1F}"/>
          </ac:spMkLst>
        </pc:spChg>
      </pc:sldChg>
      <pc:sldChg chg="addSp delSp modSp del mod">
        <pc:chgData name="Unsal Melis Karakus" userId="3dd461e5-e6a5-4982-8356-e603f8566ead" providerId="ADAL" clId="{57440F29-C84A-41B8-ADAF-56D2C18511E6}" dt="2023-07-27T08:48:21.310" v="227" actId="2696"/>
        <pc:sldMkLst>
          <pc:docMk/>
          <pc:sldMk cId="4226891268" sldId="1103"/>
        </pc:sldMkLst>
        <pc:spChg chg="del">
          <ac:chgData name="Unsal Melis Karakus" userId="3dd461e5-e6a5-4982-8356-e603f8566ead" providerId="ADAL" clId="{57440F29-C84A-41B8-ADAF-56D2C18511E6}" dt="2023-07-26T10:33:54.682" v="51" actId="26606"/>
          <ac:spMkLst>
            <pc:docMk/>
            <pc:sldMk cId="4226891268" sldId="1103"/>
            <ac:spMk id="2" creationId="{BE224A2C-762B-110F-2B5E-850C7689C9F3}"/>
          </ac:spMkLst>
        </pc:spChg>
        <pc:spChg chg="add del mod">
          <ac:chgData name="Unsal Melis Karakus" userId="3dd461e5-e6a5-4982-8356-e603f8566ead" providerId="ADAL" clId="{57440F29-C84A-41B8-ADAF-56D2C18511E6}" dt="2023-07-26T10:33:33.223" v="45"/>
          <ac:spMkLst>
            <pc:docMk/>
            <pc:sldMk cId="4226891268" sldId="1103"/>
            <ac:spMk id="4" creationId="{16CA81B4-C05C-010E-41C5-94FC5338D7CC}"/>
          </ac:spMkLst>
        </pc:spChg>
        <pc:picChg chg="del">
          <ac:chgData name="Unsal Melis Karakus" userId="3dd461e5-e6a5-4982-8356-e603f8566ead" providerId="ADAL" clId="{57440F29-C84A-41B8-ADAF-56D2C18511E6}" dt="2023-07-26T10:33:30.664" v="44" actId="478"/>
          <ac:picMkLst>
            <pc:docMk/>
            <pc:sldMk cId="4226891268" sldId="1103"/>
            <ac:picMk id="5" creationId="{E2FC3BA7-A6E8-C4EE-344D-816CE7C130D7}"/>
          </ac:picMkLst>
        </pc:picChg>
        <pc:picChg chg="add mod">
          <ac:chgData name="Unsal Melis Karakus" userId="3dd461e5-e6a5-4982-8356-e603f8566ead" providerId="ADAL" clId="{57440F29-C84A-41B8-ADAF-56D2C18511E6}" dt="2023-07-26T10:33:54.682" v="51" actId="26606"/>
          <ac:picMkLst>
            <pc:docMk/>
            <pc:sldMk cId="4226891268" sldId="1103"/>
            <ac:picMk id="7" creationId="{7BBD5D3F-7414-ED6F-C7C4-FA0395F3C9A1}"/>
          </ac:picMkLst>
        </pc:picChg>
      </pc:sldChg>
      <pc:sldChg chg="add del">
        <pc:chgData name="Unsal Melis Karakus" userId="3dd461e5-e6a5-4982-8356-e603f8566ead" providerId="ADAL" clId="{57440F29-C84A-41B8-ADAF-56D2C18511E6}" dt="2023-07-26T10:34:40.514" v="59" actId="47"/>
        <pc:sldMkLst>
          <pc:docMk/>
          <pc:sldMk cId="2667735115" sldId="1104"/>
        </pc:sldMkLst>
      </pc:sldChg>
      <pc:sldChg chg="modSp mod">
        <pc:chgData name="Unsal Melis Karakus" userId="3dd461e5-e6a5-4982-8356-e603f8566ead" providerId="ADAL" clId="{57440F29-C84A-41B8-ADAF-56D2C18511E6}" dt="2023-07-26T10:37:42.674" v="191" actId="20577"/>
        <pc:sldMkLst>
          <pc:docMk/>
          <pc:sldMk cId="2845628130" sldId="1106"/>
        </pc:sldMkLst>
        <pc:spChg chg="mod">
          <ac:chgData name="Unsal Melis Karakus" userId="3dd461e5-e6a5-4982-8356-e603f8566ead" providerId="ADAL" clId="{57440F29-C84A-41B8-ADAF-56D2C18511E6}" dt="2023-07-26T10:37:31.538" v="168" actId="20577"/>
          <ac:spMkLst>
            <pc:docMk/>
            <pc:sldMk cId="2845628130" sldId="1106"/>
            <ac:spMk id="7" creationId="{131DAE8D-C632-E6C3-66B4-FB95C4396864}"/>
          </ac:spMkLst>
        </pc:spChg>
        <pc:spChg chg="mod">
          <ac:chgData name="Unsal Melis Karakus" userId="3dd461e5-e6a5-4982-8356-e603f8566ead" providerId="ADAL" clId="{57440F29-C84A-41B8-ADAF-56D2C18511E6}" dt="2023-07-26T10:37:42.674" v="191" actId="20577"/>
          <ac:spMkLst>
            <pc:docMk/>
            <pc:sldMk cId="2845628130" sldId="1106"/>
            <ac:spMk id="10" creationId="{95A8318A-51E1-BF78-0B59-AFBBC6E6D308}"/>
          </ac:spMkLst>
        </pc:spChg>
        <pc:spChg chg="mod">
          <ac:chgData name="Unsal Melis Karakus" userId="3dd461e5-e6a5-4982-8356-e603f8566ead" providerId="ADAL" clId="{57440F29-C84A-41B8-ADAF-56D2C18511E6}" dt="2023-07-26T08:31:14.696" v="42" actId="20577"/>
          <ac:spMkLst>
            <pc:docMk/>
            <pc:sldMk cId="2845628130" sldId="1106"/>
            <ac:spMk id="12" creationId="{56F84B35-7B46-18C6-EAE6-F34A1BBB94E0}"/>
          </ac:spMkLst>
        </pc:spChg>
      </pc:sldChg>
      <pc:sldChg chg="modSp mod">
        <pc:chgData name="Unsal Melis Karakus" userId="3dd461e5-e6a5-4982-8356-e603f8566ead" providerId="ADAL" clId="{57440F29-C84A-41B8-ADAF-56D2C18511E6}" dt="2023-07-26T10:38:01.869" v="204" actId="20577"/>
        <pc:sldMkLst>
          <pc:docMk/>
          <pc:sldMk cId="749940235" sldId="1107"/>
        </pc:sldMkLst>
        <pc:spChg chg="mod">
          <ac:chgData name="Unsal Melis Karakus" userId="3dd461e5-e6a5-4982-8356-e603f8566ead" providerId="ADAL" clId="{57440F29-C84A-41B8-ADAF-56D2C18511E6}" dt="2023-07-26T10:38:01.869" v="204" actId="20577"/>
          <ac:spMkLst>
            <pc:docMk/>
            <pc:sldMk cId="749940235" sldId="1107"/>
            <ac:spMk id="3" creationId="{640B432C-28AF-F1E3-3399-64C5A33FC33A}"/>
          </ac:spMkLst>
        </pc:spChg>
      </pc:sldChg>
      <pc:sldChg chg="modSp mod">
        <pc:chgData name="Unsal Melis Karakus" userId="3dd461e5-e6a5-4982-8356-e603f8566ead" providerId="ADAL" clId="{57440F29-C84A-41B8-ADAF-56D2C18511E6}" dt="2023-07-26T10:38:39.140" v="226" actId="20577"/>
        <pc:sldMkLst>
          <pc:docMk/>
          <pc:sldMk cId="2539177213" sldId="1110"/>
        </pc:sldMkLst>
        <pc:spChg chg="mod">
          <ac:chgData name="Unsal Melis Karakus" userId="3dd461e5-e6a5-4982-8356-e603f8566ead" providerId="ADAL" clId="{57440F29-C84A-41B8-ADAF-56D2C18511E6}" dt="2023-07-26T10:38:39.140" v="226" actId="20577"/>
          <ac:spMkLst>
            <pc:docMk/>
            <pc:sldMk cId="2539177213" sldId="1110"/>
            <ac:spMk id="3" creationId="{82985710-D75E-2BDA-3AF6-F44CBF4D0362}"/>
          </ac:spMkLst>
        </pc:spChg>
      </pc:sldChg>
      <pc:sldChg chg="del">
        <pc:chgData name="Unsal Melis Karakus" userId="3dd461e5-e6a5-4982-8356-e603f8566ead" providerId="ADAL" clId="{57440F29-C84A-41B8-ADAF-56D2C18511E6}" dt="2023-07-26T10:34:58.186" v="61" actId="47"/>
        <pc:sldMkLst>
          <pc:docMk/>
          <pc:sldMk cId="1604235305" sldId="1114"/>
        </pc:sldMkLst>
      </pc:sldChg>
      <pc:sldChg chg="new del">
        <pc:chgData name="Unsal Melis Karakus" userId="3dd461e5-e6a5-4982-8356-e603f8566ead" providerId="ADAL" clId="{57440F29-C84A-41B8-ADAF-56D2C18511E6}" dt="2023-07-26T10:34:37.673" v="58" actId="47"/>
        <pc:sldMkLst>
          <pc:docMk/>
          <pc:sldMk cId="2376487380" sldId="1115"/>
        </pc:sldMkLst>
      </pc:sldChg>
      <pc:sldChg chg="add del">
        <pc:chgData name="Unsal Melis Karakus" userId="3dd461e5-e6a5-4982-8356-e603f8566ead" providerId="ADAL" clId="{57440F29-C84A-41B8-ADAF-56D2C18511E6}" dt="2023-07-27T08:48:24.453" v="228" actId="2696"/>
        <pc:sldMkLst>
          <pc:docMk/>
          <pc:sldMk cId="2828839915" sldId="1116"/>
        </pc:sldMkLst>
      </pc:sldChg>
      <pc:sldChg chg="add del">
        <pc:chgData name="Unsal Melis Karakus" userId="3dd461e5-e6a5-4982-8356-e603f8566ead" providerId="ADAL" clId="{57440F29-C84A-41B8-ADAF-56D2C18511E6}" dt="2023-07-27T08:48:28.848" v="229" actId="2696"/>
        <pc:sldMkLst>
          <pc:docMk/>
          <pc:sldMk cId="630601780" sldId="11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6F9AADF-1C0E-4FE5-B5BA-B0642BDFD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85F4AFE0-7023-4487-BEE7-5A044DDB2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7F28-645C-4C28-B02F-623FEFF8E3A3}" type="datetimeFigureOut">
              <a:rPr lang="da-DK" smtClean="0"/>
              <a:t>27-07-2023</a:t>
            </a:fld>
            <a:endParaRPr lang="da-DK"/>
          </a:p>
        </p:txBody>
      </p:sp>
      <p:sp>
        <p:nvSpPr>
          <p:cNvPr id="4" name="Pladsholder til sidefod 3">
            <a:extLst>
              <a:ext uri="{FF2B5EF4-FFF2-40B4-BE49-F238E27FC236}">
                <a16:creationId xmlns:a16="http://schemas.microsoft.com/office/drawing/2014/main" id="{FD305750-BD14-4F75-9CF0-FF6D0FE71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8A482F5-BA61-4613-AE2A-8E6DAA267B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A664B-ECC5-4889-8FB1-9BDEEA7D9C98}" type="slidenum">
              <a:rPr lang="da-DK" smtClean="0"/>
              <a:t>‹#›</a:t>
            </a:fld>
            <a:endParaRPr lang="da-DK"/>
          </a:p>
        </p:txBody>
      </p:sp>
    </p:spTree>
    <p:extLst>
      <p:ext uri="{BB962C8B-B14F-4D97-AF65-F5344CB8AC3E}">
        <p14:creationId xmlns:p14="http://schemas.microsoft.com/office/powerpoint/2010/main" val="154093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EC840-5E83-4DDE-88B0-79583A601F79}"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mn-cs"/>
      </a:defRPr>
    </a:lvl1pPr>
    <a:lvl2pPr marL="342900" algn="l" rtl="0" fontAlgn="base">
      <a:spcBef>
        <a:spcPct val="30000"/>
      </a:spcBef>
      <a:spcAft>
        <a:spcPct val="0"/>
      </a:spcAft>
      <a:defRPr sz="900" kern="1200">
        <a:solidFill>
          <a:schemeClr val="tx1"/>
        </a:solidFill>
        <a:latin typeface="Arial" charset="0"/>
        <a:ea typeface="+mn-ea"/>
        <a:cs typeface="+mn-cs"/>
      </a:defRPr>
    </a:lvl2pPr>
    <a:lvl3pPr marL="685800" algn="l" rtl="0" fontAlgn="base">
      <a:spcBef>
        <a:spcPct val="30000"/>
      </a:spcBef>
      <a:spcAft>
        <a:spcPct val="0"/>
      </a:spcAft>
      <a:defRPr sz="900" kern="1200">
        <a:solidFill>
          <a:schemeClr val="tx1"/>
        </a:solidFill>
        <a:latin typeface="Arial" charset="0"/>
        <a:ea typeface="+mn-ea"/>
        <a:cs typeface="+mn-cs"/>
      </a:defRPr>
    </a:lvl3pPr>
    <a:lvl4pPr marL="1028700" algn="l" rtl="0" fontAlgn="base">
      <a:spcBef>
        <a:spcPct val="30000"/>
      </a:spcBef>
      <a:spcAft>
        <a:spcPct val="0"/>
      </a:spcAft>
      <a:defRPr sz="900" kern="1200">
        <a:solidFill>
          <a:schemeClr val="tx1"/>
        </a:solidFill>
        <a:latin typeface="Arial" charset="0"/>
        <a:ea typeface="+mn-ea"/>
        <a:cs typeface="+mn-cs"/>
      </a:defRPr>
    </a:lvl4pPr>
    <a:lvl5pPr marL="1371600" algn="l" rtl="0" fontAlgn="base">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6E7EC840-5E83-4DDE-88B0-79583A601F79}" type="slidenum">
              <a:rPr lang="da-DK" smtClean="0"/>
              <a:pPr/>
              <a:t>3</a:t>
            </a:fld>
            <a:endParaRPr lang="da-DK"/>
          </a:p>
        </p:txBody>
      </p:sp>
    </p:spTree>
    <p:extLst>
      <p:ext uri="{BB962C8B-B14F-4D97-AF65-F5344CB8AC3E}">
        <p14:creationId xmlns:p14="http://schemas.microsoft.com/office/powerpoint/2010/main" val="308088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 </a:t>
            </a:r>
            <a:endParaRPr lang="da-DK"/>
          </a:p>
        </p:txBody>
      </p:sp>
      <p:sp>
        <p:nvSpPr>
          <p:cNvPr id="4" name="Slide Number Placeholder 3"/>
          <p:cNvSpPr>
            <a:spLocks noGrp="1"/>
          </p:cNvSpPr>
          <p:nvPr>
            <p:ph type="sldNum" sz="quarter" idx="5"/>
          </p:nvPr>
        </p:nvSpPr>
        <p:spPr/>
        <p:txBody>
          <a:bodyPr/>
          <a:lstStyle/>
          <a:p>
            <a:fld id="{6E7EC840-5E83-4DDE-88B0-79583A601F79}" type="slidenum">
              <a:rPr lang="da-DK" smtClean="0"/>
              <a:pPr/>
              <a:t>4</a:t>
            </a:fld>
            <a:endParaRPr lang="da-DK"/>
          </a:p>
        </p:txBody>
      </p:sp>
    </p:spTree>
    <p:extLst>
      <p:ext uri="{BB962C8B-B14F-4D97-AF65-F5344CB8AC3E}">
        <p14:creationId xmlns:p14="http://schemas.microsoft.com/office/powerpoint/2010/main" val="323349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 </a:t>
            </a:r>
            <a:endParaRPr lang="da-DK"/>
          </a:p>
        </p:txBody>
      </p:sp>
      <p:sp>
        <p:nvSpPr>
          <p:cNvPr id="4" name="Slide Number Placeholder 3"/>
          <p:cNvSpPr>
            <a:spLocks noGrp="1"/>
          </p:cNvSpPr>
          <p:nvPr>
            <p:ph type="sldNum" sz="quarter" idx="5"/>
          </p:nvPr>
        </p:nvSpPr>
        <p:spPr/>
        <p:txBody>
          <a:bodyPr/>
          <a:lstStyle/>
          <a:p>
            <a:fld id="{6E7EC840-5E83-4DDE-88B0-79583A601F79}" type="slidenum">
              <a:rPr lang="da-DK" smtClean="0"/>
              <a:pPr/>
              <a:t>5</a:t>
            </a:fld>
            <a:endParaRPr lang="da-DK"/>
          </a:p>
        </p:txBody>
      </p:sp>
    </p:spTree>
    <p:extLst>
      <p:ext uri="{BB962C8B-B14F-4D97-AF65-F5344CB8AC3E}">
        <p14:creationId xmlns:p14="http://schemas.microsoft.com/office/powerpoint/2010/main" val="216282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 </a:t>
            </a:r>
            <a:endParaRPr lang="da-DK"/>
          </a:p>
        </p:txBody>
      </p:sp>
      <p:sp>
        <p:nvSpPr>
          <p:cNvPr id="4" name="Slide Number Placeholder 3"/>
          <p:cNvSpPr>
            <a:spLocks noGrp="1"/>
          </p:cNvSpPr>
          <p:nvPr>
            <p:ph type="sldNum" sz="quarter" idx="5"/>
          </p:nvPr>
        </p:nvSpPr>
        <p:spPr/>
        <p:txBody>
          <a:bodyPr/>
          <a:lstStyle/>
          <a:p>
            <a:fld id="{6E7EC840-5E83-4DDE-88B0-79583A601F79}" type="slidenum">
              <a:rPr lang="da-DK" smtClean="0"/>
              <a:pPr/>
              <a:t>6</a:t>
            </a:fld>
            <a:endParaRPr lang="da-DK"/>
          </a:p>
        </p:txBody>
      </p:sp>
    </p:spTree>
    <p:extLst>
      <p:ext uri="{BB962C8B-B14F-4D97-AF65-F5344CB8AC3E}">
        <p14:creationId xmlns:p14="http://schemas.microsoft.com/office/powerpoint/2010/main" val="181881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Aid Stream is the most common entry point for IATI data to be published- when looking at DFID’s IATI Aid Transparency Commitments we will look at what are the core fields that are required. </a:t>
            </a:r>
          </a:p>
          <a:p>
            <a:r>
              <a:rPr lang="en-GB"/>
              <a:t>Aid Stream is free for organisations for up to 20 grants/programmes reported after there is a fee </a:t>
            </a:r>
          </a:p>
          <a:p>
            <a:r>
              <a:rPr lang="en-GB"/>
              <a:t>D-portal a visualisation platform for all IATI data (over a million humanitarian and development activities). Which can be filter in relation to the different areas that you are looking for (Country, Sectors, Organisations). </a:t>
            </a:r>
          </a:p>
          <a:p>
            <a:endParaRPr lang="en-GB"/>
          </a:p>
          <a:p>
            <a:r>
              <a:rPr lang="en-GB"/>
              <a:t>Example on the right of what the data looks like once visualised on </a:t>
            </a:r>
            <a:r>
              <a:rPr lang="en-GB" err="1"/>
              <a:t>dportal</a:t>
            </a:r>
            <a:endParaRPr lang="en-GB"/>
          </a:p>
        </p:txBody>
      </p:sp>
      <p:sp>
        <p:nvSpPr>
          <p:cNvPr id="4" name="Slide Number Placeholder 3"/>
          <p:cNvSpPr>
            <a:spLocks noGrp="1"/>
          </p:cNvSpPr>
          <p:nvPr>
            <p:ph type="sldNum" sz="quarter" idx="5"/>
          </p:nvPr>
        </p:nvSpPr>
        <p:spPr/>
        <p:txBody>
          <a:bodyPr/>
          <a:lstStyle/>
          <a:p>
            <a:fld id="{6E7EC840-5E83-4DDE-88B0-79583A601F79}" type="slidenum">
              <a:rPr lang="da-DK" smtClean="0"/>
              <a:pPr/>
              <a:t>7</a:t>
            </a:fld>
            <a:endParaRPr lang="da-DK"/>
          </a:p>
        </p:txBody>
      </p:sp>
    </p:spTree>
    <p:extLst>
      <p:ext uri="{BB962C8B-B14F-4D97-AF65-F5344CB8AC3E}">
        <p14:creationId xmlns:p14="http://schemas.microsoft.com/office/powerpoint/2010/main" val="66081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to mention that the reporting frequency is per quarter line with our quarterly reporting requirements </a:t>
            </a:r>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12</a:t>
            </a:fld>
            <a:endParaRPr lang="da-DK"/>
          </a:p>
        </p:txBody>
      </p:sp>
    </p:spTree>
    <p:extLst>
      <p:ext uri="{BB962C8B-B14F-4D97-AF65-F5344CB8AC3E}">
        <p14:creationId xmlns:p14="http://schemas.microsoft.com/office/powerpoint/2010/main" val="349889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 </a:t>
            </a:r>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13</a:t>
            </a:fld>
            <a:endParaRPr lang="da-DK"/>
          </a:p>
        </p:txBody>
      </p:sp>
    </p:spTree>
    <p:extLst>
      <p:ext uri="{BB962C8B-B14F-4D97-AF65-F5344CB8AC3E}">
        <p14:creationId xmlns:p14="http://schemas.microsoft.com/office/powerpoint/2010/main" val="90172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16</a:t>
            </a:fld>
            <a:endParaRPr lang="da-DK"/>
          </a:p>
        </p:txBody>
      </p:sp>
    </p:spTree>
    <p:extLst>
      <p:ext uri="{BB962C8B-B14F-4D97-AF65-F5344CB8AC3E}">
        <p14:creationId xmlns:p14="http://schemas.microsoft.com/office/powerpoint/2010/main" val="5187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Bond IATI data publishing course, a two week online course that allows you to go through all the elements of publishing- if you have not yet begun, there are reflections on how to consider publishing in your organisation- Data needs, Capacity and resource needs, as well as a discussion surrounding what publishing tool works for you. Next iteration is for September 2020. </a:t>
            </a:r>
          </a:p>
          <a:p>
            <a:endParaRPr lang="en-GB"/>
          </a:p>
          <a:p>
            <a:r>
              <a:rPr lang="en-GB" err="1"/>
              <a:t>AidStream</a:t>
            </a:r>
            <a:r>
              <a:rPr lang="en-GB"/>
              <a:t> Tutorials, there are a series of videos available on YouTube to support publication onto IATI through </a:t>
            </a:r>
            <a:r>
              <a:rPr lang="en-GB" err="1"/>
              <a:t>AidStream</a:t>
            </a:r>
            <a:r>
              <a:rPr lang="en-GB"/>
              <a:t> the free to use software system that allows for publication. If you have any publishing concerns or queries, you are welcome to contact directly the </a:t>
            </a:r>
            <a:r>
              <a:rPr lang="en-GB" err="1"/>
              <a:t>AidStream</a:t>
            </a:r>
            <a:r>
              <a:rPr lang="en-GB"/>
              <a:t> support team and also the IATI technical team. </a:t>
            </a:r>
            <a:r>
              <a:rPr lang="en-GB" err="1"/>
              <a:t>AidStream</a:t>
            </a:r>
            <a:r>
              <a:rPr lang="en-GB"/>
              <a:t> team have a slight delay in their responses as they are based in Nepal, just to be mindful. </a:t>
            </a:r>
          </a:p>
          <a:p>
            <a:endParaRPr lang="en-GB"/>
          </a:p>
          <a:p>
            <a:r>
              <a:rPr lang="en-GB"/>
              <a:t>IATI Discuss, this is a community page in which people provide updates, post questions, links to webinars within the global IATI community. </a:t>
            </a:r>
          </a:p>
          <a:p>
            <a:endParaRPr lang="en-GB"/>
          </a:p>
          <a:p>
            <a:r>
              <a:rPr lang="en-GB"/>
              <a:t>If your organisation is a member of Bond, then one of the advantages on offer is to join the Bond IATI group, comprised of colleagues from across the Bond membership- there are also active discussions and examples of best practice available there. </a:t>
            </a:r>
          </a:p>
        </p:txBody>
      </p:sp>
      <p:sp>
        <p:nvSpPr>
          <p:cNvPr id="4" name="Slide Number Placeholder 3"/>
          <p:cNvSpPr>
            <a:spLocks noGrp="1"/>
          </p:cNvSpPr>
          <p:nvPr>
            <p:ph type="sldNum" sz="quarter" idx="5"/>
          </p:nvPr>
        </p:nvSpPr>
        <p:spPr/>
        <p:txBody>
          <a:bodyPr/>
          <a:lstStyle/>
          <a:p>
            <a:fld id="{6E7EC840-5E83-4DDE-88B0-79583A601F79}" type="slidenum">
              <a:rPr lang="da-DK" smtClean="0"/>
              <a:pPr/>
              <a:t>18</a:t>
            </a:fld>
            <a:endParaRPr lang="da-DK"/>
          </a:p>
        </p:txBody>
      </p:sp>
    </p:spTree>
    <p:extLst>
      <p:ext uri="{BB962C8B-B14F-4D97-AF65-F5344CB8AC3E}">
        <p14:creationId xmlns:p14="http://schemas.microsoft.com/office/powerpoint/2010/main" val="331560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slide 1">
    <p:bg>
      <p:bgPr>
        <a:solidFill>
          <a:srgbClr val="AF161E"/>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B31AD84-33AE-42B1-A0E4-EA522935F7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pic>
        <p:nvPicPr>
          <p:cNvPr id="13" name="Billede 12">
            <a:extLst>
              <a:ext uri="{FF2B5EF4-FFF2-40B4-BE49-F238E27FC236}">
                <a16:creationId xmlns:a16="http://schemas.microsoft.com/office/drawing/2014/main" id="{20248E21-16B0-41FE-91E6-928734C751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67325" y="2046023"/>
            <a:ext cx="2007550" cy="1037738"/>
          </a:xfrm>
          <a:prstGeom prst="rect">
            <a:avLst/>
          </a:prstGeom>
        </p:spPr>
      </p:pic>
    </p:spTree>
    <p:extLst>
      <p:ext uri="{BB962C8B-B14F-4D97-AF65-F5344CB8AC3E}">
        <p14:creationId xmlns:p14="http://schemas.microsoft.com/office/powerpoint/2010/main" val="1510061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ew section - photo">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5" name="Pladsholder til billede 14">
            <a:extLst>
              <a:ext uri="{FF2B5EF4-FFF2-40B4-BE49-F238E27FC236}">
                <a16:creationId xmlns:a16="http://schemas.microsoft.com/office/drawing/2014/main" id="{16C6F774-762C-46CE-A3FC-38088025B338}"/>
              </a:ext>
            </a:extLst>
          </p:cNvPr>
          <p:cNvSpPr>
            <a:spLocks noGrp="1"/>
          </p:cNvSpPr>
          <p:nvPr>
            <p:ph type="pic" sz="quarter" idx="11" hasCustomPrompt="1"/>
          </p:nvPr>
        </p:nvSpPr>
        <p:spPr>
          <a:xfrm>
            <a:off x="1" y="-294"/>
            <a:ext cx="9144000" cy="5143500"/>
          </a:xfrm>
        </p:spPr>
        <p:txBody>
          <a:bodyPr/>
          <a:lstStyle>
            <a:lvl1pPr marL="0" indent="0">
              <a:buFontTx/>
              <a:buNone/>
              <a:defRPr sz="1200"/>
            </a:lvl1pPr>
          </a:lstStyle>
          <a:p>
            <a:r>
              <a:rPr lang="da-DK"/>
              <a:t> </a:t>
            </a:r>
            <a:r>
              <a:rPr lang="da-DK" err="1"/>
              <a:t>Clik</a:t>
            </a:r>
            <a:r>
              <a:rPr lang="da-DK"/>
              <a:t> the </a:t>
            </a:r>
            <a:r>
              <a:rPr lang="da-DK" err="1"/>
              <a:t>icon</a:t>
            </a:r>
            <a:r>
              <a:rPr lang="da-DK"/>
              <a:t> to </a:t>
            </a:r>
            <a:r>
              <a:rPr lang="da-DK" err="1"/>
              <a:t>add</a:t>
            </a:r>
            <a:r>
              <a:rPr lang="da-DK"/>
              <a:t> </a:t>
            </a:r>
            <a:r>
              <a:rPr lang="da-DK" err="1"/>
              <a:t>another</a:t>
            </a:r>
            <a:r>
              <a:rPr lang="da-DK"/>
              <a:t> </a:t>
            </a:r>
            <a:r>
              <a:rPr lang="da-DK" err="1"/>
              <a:t>photo</a:t>
            </a:r>
            <a:endParaRPr lang="da-DK"/>
          </a:p>
        </p:txBody>
      </p:sp>
      <p:sp>
        <p:nvSpPr>
          <p:cNvPr id="19" name="Pladsholder til tekst 18">
            <a:extLst>
              <a:ext uri="{FF2B5EF4-FFF2-40B4-BE49-F238E27FC236}">
                <a16:creationId xmlns:a16="http://schemas.microsoft.com/office/drawing/2014/main" id="{B18210C6-F87A-4159-AE5D-3E1D9EE496BA}"/>
              </a:ext>
            </a:extLst>
          </p:cNvPr>
          <p:cNvSpPr>
            <a:spLocks noGrp="1"/>
          </p:cNvSpPr>
          <p:nvPr>
            <p:ph type="body" sz="quarter" idx="12" hasCustomPrompt="1"/>
          </p:nvPr>
        </p:nvSpPr>
        <p:spPr>
          <a:xfrm>
            <a:off x="1087200" y="1918800"/>
            <a:ext cx="6969600" cy="1458913"/>
          </a:xfrm>
          <a:solidFill>
            <a:srgbClr val="AE151D">
              <a:alpha val="90000"/>
            </a:srgbClr>
          </a:solid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
        <p:nvSpPr>
          <p:cNvPr id="3" name="Pladsholder til tekst 2">
            <a:extLst>
              <a:ext uri="{FF2B5EF4-FFF2-40B4-BE49-F238E27FC236}">
                <a16:creationId xmlns:a16="http://schemas.microsoft.com/office/drawing/2014/main" id="{DA4B223F-4091-4FDF-9D9C-F834F351770F}"/>
              </a:ext>
            </a:extLst>
          </p:cNvPr>
          <p:cNvSpPr>
            <a:spLocks noGrp="1"/>
          </p:cNvSpPr>
          <p:nvPr>
            <p:ph type="body" sz="quarter" idx="10" hasCustomPrompt="1"/>
          </p:nvPr>
        </p:nvSpPr>
        <p:spPr>
          <a:xfrm>
            <a:off x="8287200" y="165600"/>
            <a:ext cx="682625" cy="280988"/>
          </a:xfrm>
          <a:blipFill>
            <a:blip r:embed="rId3"/>
            <a:stretch>
              <a:fillRect/>
            </a:stretch>
          </a:blipFill>
        </p:spPr>
        <p:txBody>
          <a:bodyPr/>
          <a:lstStyle>
            <a:lvl1pPr marL="0" indent="0">
              <a:buFontTx/>
              <a:buNone/>
              <a:defRPr sz="800"/>
            </a:lvl1pPr>
            <a:lvl2pPr>
              <a:defRPr sz="800"/>
            </a:lvl2pPr>
            <a:lvl3pPr>
              <a:defRPr sz="800"/>
            </a:lvl3pPr>
            <a:lvl4pPr>
              <a:defRPr sz="800"/>
            </a:lvl4pPr>
            <a:lvl5pPr>
              <a:defRPr sz="800"/>
            </a:lvl5pPr>
          </a:lstStyle>
          <a:p>
            <a:pPr lvl="0"/>
            <a:r>
              <a:rPr lang="da-DK"/>
              <a:t> </a:t>
            </a:r>
          </a:p>
        </p:txBody>
      </p:sp>
      <p:sp>
        <p:nvSpPr>
          <p:cNvPr id="5" name="Titel 4">
            <a:extLst>
              <a:ext uri="{FF2B5EF4-FFF2-40B4-BE49-F238E27FC236}">
                <a16:creationId xmlns:a16="http://schemas.microsoft.com/office/drawing/2014/main" id="{3E4237DD-06DD-42B8-8240-AB200D7B0B9F}"/>
              </a:ext>
            </a:extLst>
          </p:cNvPr>
          <p:cNvSpPr>
            <a:spLocks noGrp="1"/>
          </p:cNvSpPr>
          <p:nvPr>
            <p:ph type="title" hasCustomPrompt="1"/>
          </p:nvPr>
        </p:nvSpPr>
        <p:spPr>
          <a:xfrm>
            <a:off x="1231200" y="2084400"/>
            <a:ext cx="6681600" cy="1119600"/>
          </a:xfrm>
        </p:spPr>
        <p:txBody>
          <a:bodyPr anchor="ctr"/>
          <a:lstStyle>
            <a:lvl1pPr algn="ctr">
              <a:defRPr>
                <a:solidFill>
                  <a:schemeClr val="bg1"/>
                </a:solidFill>
              </a:defRPr>
            </a:lvl1pPr>
          </a:lstStyle>
          <a:p>
            <a:r>
              <a:rPr lang="da-DK"/>
              <a:t>Title - new </a:t>
            </a:r>
            <a:r>
              <a:rPr lang="da-DK" err="1"/>
              <a:t>section</a:t>
            </a:r>
            <a:r>
              <a:rPr lang="da-DK"/>
              <a:t> </a:t>
            </a:r>
          </a:p>
        </p:txBody>
      </p:sp>
    </p:spTree>
    <p:extLst>
      <p:ext uri="{BB962C8B-B14F-4D97-AF65-F5344CB8AC3E}">
        <p14:creationId xmlns:p14="http://schemas.microsoft.com/office/powerpoint/2010/main" val="38803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text and graphics,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a:t>Write a </a:t>
            </a:r>
            <a:r>
              <a:rPr lang="da-DK" err="1"/>
              <a:t>headline</a:t>
            </a:r>
            <a:endParaRPr lang="da-DK"/>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4" name="Pladsholder til dato 3">
            <a:extLst>
              <a:ext uri="{FF2B5EF4-FFF2-40B4-BE49-F238E27FC236}">
                <a16:creationId xmlns:a16="http://schemas.microsoft.com/office/drawing/2014/main" id="{22ECD588-F621-44AA-8A62-0C50BFFB711A}"/>
              </a:ext>
            </a:extLst>
          </p:cNvPr>
          <p:cNvSpPr>
            <a:spLocks noGrp="1"/>
          </p:cNvSpPr>
          <p:nvPr>
            <p:ph type="dt" sz="half" idx="10"/>
          </p:nvPr>
        </p:nvSpPr>
        <p:spPr/>
        <p:txBody>
          <a:bodyPr/>
          <a:lstStyle/>
          <a:p>
            <a:fld id="{DC996A6F-DA8E-43A0-8F90-1EF260BF1647}" type="datetime1">
              <a:rPr lang="en-GB" smtClean="0"/>
              <a:t>27/07/2023</a:t>
            </a:fld>
            <a:endParaRPr lang="da-DK"/>
          </a:p>
        </p:txBody>
      </p:sp>
      <p:sp>
        <p:nvSpPr>
          <p:cNvPr id="5" name="Pladsholder til sidefod 4">
            <a:extLst>
              <a:ext uri="{FF2B5EF4-FFF2-40B4-BE49-F238E27FC236}">
                <a16:creationId xmlns:a16="http://schemas.microsoft.com/office/drawing/2014/main" id="{C792E031-0B5B-46B0-9B98-6106B327733E}"/>
              </a:ext>
            </a:extLst>
          </p:cNvPr>
          <p:cNvSpPr>
            <a:spLocks noGrp="1"/>
          </p:cNvSpPr>
          <p:nvPr>
            <p:ph type="ftr" sz="quarter" idx="11"/>
          </p:nvPr>
        </p:nvSpPr>
        <p:spPr/>
        <p:txBody>
          <a:bodyPr/>
          <a:lstStyle/>
          <a:p>
            <a:r>
              <a:rPr lang="da-DK"/>
              <a:t>Footer</a:t>
            </a:r>
          </a:p>
        </p:txBody>
      </p:sp>
    </p:spTree>
    <p:extLst>
      <p:ext uri="{BB962C8B-B14F-4D97-AF65-F5344CB8AC3E}">
        <p14:creationId xmlns:p14="http://schemas.microsoft.com/office/powerpoint/2010/main" val="330914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line, Text, Graphics">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C8FF6-EE81-9942-9F83-3203DA6BBA2E}"/>
              </a:ext>
            </a:extLst>
          </p:cNvPr>
          <p:cNvSpPr>
            <a:spLocks noGrp="1"/>
          </p:cNvSpPr>
          <p:nvPr>
            <p:ph type="title" hasCustomPrompt="1"/>
          </p:nvPr>
        </p:nvSpPr>
        <p:spPr>
          <a:xfrm>
            <a:off x="453600" y="583201"/>
            <a:ext cx="7513393" cy="633758"/>
          </a:xfrm>
          <a:prstGeom prst="rect">
            <a:avLst/>
          </a:prstGeom>
        </p:spPr>
        <p:txBody>
          <a:bodyPr/>
          <a:lstStyle>
            <a:lvl1pPr>
              <a:defRPr/>
            </a:lvl1pPr>
          </a:lstStyle>
          <a:p>
            <a:r>
              <a:rPr lang="da-DK"/>
              <a:t>Write a </a:t>
            </a:r>
            <a:r>
              <a:rPr lang="da-DK" err="1"/>
              <a:t>headline</a:t>
            </a:r>
            <a:endParaRPr lang="da-DK"/>
          </a:p>
        </p:txBody>
      </p:sp>
      <p:sp>
        <p:nvSpPr>
          <p:cNvPr id="3" name="Pladsholder til tekst 2">
            <a:extLst>
              <a:ext uri="{FF2B5EF4-FFF2-40B4-BE49-F238E27FC236}">
                <a16:creationId xmlns:a16="http://schemas.microsoft.com/office/drawing/2014/main" id="{A91604F5-5A91-499E-A334-4073C77421D0}"/>
              </a:ext>
            </a:extLst>
          </p:cNvPr>
          <p:cNvSpPr>
            <a:spLocks noGrp="1"/>
          </p:cNvSpPr>
          <p:nvPr>
            <p:ph type="body" sz="quarter" idx="15" hasCustomPrompt="1"/>
          </p:nvPr>
        </p:nvSpPr>
        <p:spPr>
          <a:xfrm>
            <a:off x="468000" y="57600"/>
            <a:ext cx="7512844" cy="334800"/>
          </a:xfrm>
          <a:prstGeom prst="rect">
            <a:avLst/>
          </a:prstGeom>
        </p:spPr>
        <p:txBody>
          <a:bodyPr/>
          <a:lstStyle>
            <a:lvl1pPr marL="0" indent="0" algn="l">
              <a:buFontTx/>
              <a:buNone/>
              <a:defRPr sz="1800" b="0">
                <a:solidFill>
                  <a:schemeClr val="tx2"/>
                </a:solidFill>
              </a:defRPr>
            </a:lvl1pPr>
            <a:lvl2pPr marL="261938" indent="0">
              <a:buFontTx/>
              <a:buNone/>
              <a:defRPr/>
            </a:lvl2pPr>
            <a:lvl3pPr marL="528638" indent="0">
              <a:buFontTx/>
              <a:buNone/>
              <a:defRPr/>
            </a:lvl3pPr>
            <a:lvl4pPr marL="808435" indent="0">
              <a:buFontTx/>
              <a:buNone/>
              <a:defRPr/>
            </a:lvl4pPr>
            <a:lvl5pPr marL="1079897" indent="0">
              <a:buFontTx/>
              <a:buNone/>
              <a:defRPr/>
            </a:lvl5pPr>
          </a:lstStyle>
          <a:p>
            <a:pPr lvl="0"/>
            <a:r>
              <a:rPr lang="da-DK"/>
              <a:t>Write the titel of the new </a:t>
            </a:r>
            <a:r>
              <a:rPr lang="da-DK" err="1"/>
              <a:t>section</a:t>
            </a:r>
            <a:endParaRPr lang="da-DK"/>
          </a:p>
        </p:txBody>
      </p:sp>
      <p:sp>
        <p:nvSpPr>
          <p:cNvPr id="9" name="Pladsholder til indhold 2">
            <a:extLst>
              <a:ext uri="{FF2B5EF4-FFF2-40B4-BE49-F238E27FC236}">
                <a16:creationId xmlns:a16="http://schemas.microsoft.com/office/drawing/2014/main" id="{0DAF1F95-9034-4B90-BCC6-99A27572F35D}"/>
              </a:ext>
            </a:extLst>
          </p:cNvPr>
          <p:cNvSpPr>
            <a:spLocks noGrp="1"/>
          </p:cNvSpPr>
          <p:nvPr>
            <p:ph idx="1" hasCustomPrompt="1"/>
          </p:nvPr>
        </p:nvSpPr>
        <p:spPr>
          <a:xfrm>
            <a:off x="453600" y="1486800"/>
            <a:ext cx="7514100" cy="3060000"/>
          </a:xfrm>
          <a:prstGeom prst="rect">
            <a:avLst/>
          </a:prstGeom>
        </p:spPr>
        <p:txBody>
          <a:body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cxnSp>
        <p:nvCxnSpPr>
          <p:cNvPr id="8" name="Lige forbindelse 7">
            <a:extLst>
              <a:ext uri="{FF2B5EF4-FFF2-40B4-BE49-F238E27FC236}">
                <a16:creationId xmlns:a16="http://schemas.microsoft.com/office/drawing/2014/main" id="{B20B880C-A339-430F-8066-C5FCA324FD58}"/>
              </a:ext>
            </a:extLst>
          </p:cNvPr>
          <p:cNvCxnSpPr>
            <a:cxnSpLocks/>
          </p:cNvCxnSpPr>
          <p:nvPr userDrawn="1"/>
        </p:nvCxnSpPr>
        <p:spPr>
          <a:xfrm>
            <a:off x="569026" y="410400"/>
            <a:ext cx="7449401"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Pladsholder til dato 1">
            <a:extLst>
              <a:ext uri="{FF2B5EF4-FFF2-40B4-BE49-F238E27FC236}">
                <a16:creationId xmlns:a16="http://schemas.microsoft.com/office/drawing/2014/main" id="{58F6EECE-AA91-4E6B-95B7-EB6FCC43262F}"/>
              </a:ext>
            </a:extLst>
          </p:cNvPr>
          <p:cNvSpPr>
            <a:spLocks noGrp="1"/>
          </p:cNvSpPr>
          <p:nvPr>
            <p:ph type="dt" sz="half" idx="16"/>
          </p:nvPr>
        </p:nvSpPr>
        <p:spPr/>
        <p:txBody>
          <a:bodyPr/>
          <a:lstStyle/>
          <a:p>
            <a:fld id="{8C01ADBA-60E4-4301-9506-CE0BD332B572}" type="datetime1">
              <a:rPr lang="en-GB" smtClean="0"/>
              <a:t>27/07/2023</a:t>
            </a:fld>
            <a:endParaRPr lang="da-DK"/>
          </a:p>
        </p:txBody>
      </p:sp>
      <p:sp>
        <p:nvSpPr>
          <p:cNvPr id="5" name="Pladsholder til sidefod 4">
            <a:extLst>
              <a:ext uri="{FF2B5EF4-FFF2-40B4-BE49-F238E27FC236}">
                <a16:creationId xmlns:a16="http://schemas.microsoft.com/office/drawing/2014/main" id="{733C7817-023B-4FD6-96C5-48FB9EB4C27D}"/>
              </a:ext>
            </a:extLst>
          </p:cNvPr>
          <p:cNvSpPr>
            <a:spLocks noGrp="1"/>
          </p:cNvSpPr>
          <p:nvPr>
            <p:ph type="ftr" sz="quarter" idx="17"/>
          </p:nvPr>
        </p:nvSpPr>
        <p:spPr/>
        <p:txBody>
          <a:bodyPr/>
          <a:lstStyle/>
          <a:p>
            <a:r>
              <a:rPr lang="da-DK"/>
              <a:t>Footer</a:t>
            </a:r>
          </a:p>
        </p:txBody>
      </p:sp>
    </p:spTree>
    <p:extLst>
      <p:ext uri="{BB962C8B-B14F-4D97-AF65-F5344CB8AC3E}">
        <p14:creationId xmlns:p14="http://schemas.microsoft.com/office/powerpoint/2010/main" val="3972155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417600"/>
            <a:ext cx="7459490" cy="611841"/>
          </a:xfrm>
          <a:prstGeom prst="rect">
            <a:avLst/>
          </a:prstGeom>
        </p:spPr>
        <p:txBody>
          <a:bodyPr/>
          <a:lstStyle>
            <a:lvl1pPr>
              <a:defRPr/>
            </a:lvl1pPr>
          </a:lstStyle>
          <a:p>
            <a:r>
              <a:rPr lang="da-DK"/>
              <a:t>Write a </a:t>
            </a:r>
            <a:r>
              <a:rPr lang="da-DK" err="1"/>
              <a:t>headline</a:t>
            </a:r>
            <a:endParaRPr lang="da-DK"/>
          </a:p>
        </p:txBody>
      </p:sp>
      <p:sp>
        <p:nvSpPr>
          <p:cNvPr id="3" name="Pladsholder til indhold 2"/>
          <p:cNvSpPr>
            <a:spLocks noGrp="1"/>
          </p:cNvSpPr>
          <p:nvPr>
            <p:ph sz="half" idx="1" hasCustomPrompt="1"/>
          </p:nvPr>
        </p:nvSpPr>
        <p:spPr>
          <a:xfrm>
            <a:off x="530352"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4425843"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6" name="Pladsholder til dato 5">
            <a:extLst>
              <a:ext uri="{FF2B5EF4-FFF2-40B4-BE49-F238E27FC236}">
                <a16:creationId xmlns:a16="http://schemas.microsoft.com/office/drawing/2014/main" id="{DE85BFC6-A075-4220-B746-9898270F7A8B}"/>
              </a:ext>
            </a:extLst>
          </p:cNvPr>
          <p:cNvSpPr>
            <a:spLocks noGrp="1"/>
          </p:cNvSpPr>
          <p:nvPr>
            <p:ph type="dt" sz="half" idx="11"/>
          </p:nvPr>
        </p:nvSpPr>
        <p:spPr/>
        <p:txBody>
          <a:bodyPr/>
          <a:lstStyle/>
          <a:p>
            <a:fld id="{14B49A14-61AA-4C2C-BC25-FA14A06CF562}" type="datetime1">
              <a:rPr lang="en-GB" smtClean="0"/>
              <a:t>27/07/2023</a:t>
            </a:fld>
            <a:endParaRPr lang="da-DK"/>
          </a:p>
        </p:txBody>
      </p:sp>
      <p:sp>
        <p:nvSpPr>
          <p:cNvPr id="7" name="Pladsholder til sidefod 6">
            <a:extLst>
              <a:ext uri="{FF2B5EF4-FFF2-40B4-BE49-F238E27FC236}">
                <a16:creationId xmlns:a16="http://schemas.microsoft.com/office/drawing/2014/main" id="{B88876A8-C040-403E-B09A-B31D219F8E23}"/>
              </a:ext>
            </a:extLst>
          </p:cNvPr>
          <p:cNvSpPr>
            <a:spLocks noGrp="1"/>
          </p:cNvSpPr>
          <p:nvPr>
            <p:ph type="ftr" sz="quarter" idx="12"/>
          </p:nvPr>
        </p:nvSpPr>
        <p:spPr/>
        <p:txBody>
          <a:bodyPr/>
          <a:lstStyle/>
          <a:p>
            <a:r>
              <a:rPr lang="da-DK"/>
              <a:t>Footer</a:t>
            </a:r>
          </a:p>
        </p:txBody>
      </p:sp>
    </p:spTree>
    <p:extLst>
      <p:ext uri="{BB962C8B-B14F-4D97-AF65-F5344CB8AC3E}">
        <p14:creationId xmlns:p14="http://schemas.microsoft.com/office/powerpoint/2010/main" val="118634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line, textbox, photo">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69AAC330-45F3-A24D-BB57-BA688549E3FA}"/>
              </a:ext>
            </a:extLst>
          </p:cNvPr>
          <p:cNvSpPr>
            <a:spLocks noGrp="1"/>
          </p:cNvSpPr>
          <p:nvPr>
            <p:ph type="pic" sz="quarter" idx="10" hasCustomPrompt="1"/>
          </p:nvPr>
        </p:nvSpPr>
        <p:spPr>
          <a:xfrm>
            <a:off x="4572000" y="0"/>
            <a:ext cx="4572000" cy="5880619"/>
          </a:xfrm>
          <a:prstGeom prst="rect">
            <a:avLst/>
          </a:prstGeom>
          <a:noFill/>
        </p:spPr>
        <p:txBody>
          <a:bodyPr/>
          <a:lstStyle>
            <a:lvl1pPr marL="0" indent="0">
              <a:buFontTx/>
              <a:buNone/>
              <a:defRPr/>
            </a:lvl1pPr>
          </a:lstStyle>
          <a:p>
            <a:r>
              <a:rPr lang="da-DK" err="1"/>
              <a:t>Click</a:t>
            </a:r>
            <a:r>
              <a:rPr lang="da-DK"/>
              <a:t> </a:t>
            </a:r>
            <a:r>
              <a:rPr lang="da-DK" err="1"/>
              <a:t>icon</a:t>
            </a:r>
            <a:r>
              <a:rPr lang="da-DK"/>
              <a:t> to </a:t>
            </a:r>
            <a:r>
              <a:rPr lang="da-DK" err="1"/>
              <a:t>add</a:t>
            </a:r>
            <a:r>
              <a:rPr lang="da-DK"/>
              <a:t> a </a:t>
            </a:r>
            <a:r>
              <a:rPr lang="da-DK" err="1"/>
              <a:t>photo</a:t>
            </a:r>
            <a:endParaRPr lang="da-DK"/>
          </a:p>
        </p:txBody>
      </p:sp>
      <p:sp>
        <p:nvSpPr>
          <p:cNvPr id="2" name="Titel 1"/>
          <p:cNvSpPr>
            <a:spLocks noGrp="1"/>
          </p:cNvSpPr>
          <p:nvPr>
            <p:ph type="title" hasCustomPrompt="1"/>
          </p:nvPr>
        </p:nvSpPr>
        <p:spPr>
          <a:xfrm>
            <a:off x="530354" y="417514"/>
            <a:ext cx="3617902" cy="611186"/>
          </a:xfrm>
          <a:prstGeom prst="rect">
            <a:avLst/>
          </a:prstGeom>
        </p:spPr>
        <p:txBody>
          <a:bodyPr/>
          <a:lstStyle>
            <a:lvl1pPr>
              <a:defRPr>
                <a:solidFill>
                  <a:schemeClr val="tx2"/>
                </a:solidFill>
              </a:defRPr>
            </a:lvl1pPr>
          </a:lstStyle>
          <a:p>
            <a:r>
              <a:rPr lang="da-DK"/>
              <a:t>Write a </a:t>
            </a:r>
            <a:r>
              <a:rPr lang="da-DK" err="1"/>
              <a:t>headline</a:t>
            </a:r>
            <a:endParaRPr lang="da-DK"/>
          </a:p>
        </p:txBody>
      </p:sp>
      <p:sp>
        <p:nvSpPr>
          <p:cNvPr id="7" name="Pladsholder til tekst 6">
            <a:extLst>
              <a:ext uri="{FF2B5EF4-FFF2-40B4-BE49-F238E27FC236}">
                <a16:creationId xmlns:a16="http://schemas.microsoft.com/office/drawing/2014/main" id="{EEB751A9-AAE0-D446-AE13-CF967B6CA1F4}"/>
              </a:ext>
            </a:extLst>
          </p:cNvPr>
          <p:cNvSpPr>
            <a:spLocks noGrp="1"/>
          </p:cNvSpPr>
          <p:nvPr>
            <p:ph type="body" sz="quarter" idx="11" hasCustomPrompt="1"/>
          </p:nvPr>
        </p:nvSpPr>
        <p:spPr>
          <a:xfrm>
            <a:off x="530354" y="1486800"/>
            <a:ext cx="3617902" cy="3115050"/>
          </a:xfrm>
          <a:prstGeom prst="rect">
            <a:avLst/>
          </a:prstGeom>
        </p:spPr>
        <p:txBody>
          <a:bodyPr/>
          <a:lstStyle>
            <a:lvl1pPr>
              <a:buClr>
                <a:schemeClr val="tx2"/>
              </a:buClr>
              <a:defRPr/>
            </a:lvl1pPr>
            <a:lvl2pPr>
              <a:buClr>
                <a:schemeClr val="tx2"/>
              </a:buClr>
              <a:defRPr/>
            </a:lvl2pPr>
            <a:lvl3pPr>
              <a:buClr>
                <a:schemeClr val="tx2"/>
              </a:buClr>
              <a:defRPr/>
            </a:lvl3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a:p>
            <a:pPr lvl="2"/>
            <a:endParaRPr lang="da-DK"/>
          </a:p>
        </p:txBody>
      </p:sp>
      <p:sp>
        <p:nvSpPr>
          <p:cNvPr id="8" name="Pladsholder til tekst 3">
            <a:extLst>
              <a:ext uri="{FF2B5EF4-FFF2-40B4-BE49-F238E27FC236}">
                <a16:creationId xmlns:a16="http://schemas.microsoft.com/office/drawing/2014/main" id="{4B583656-40E3-4356-85E4-56F394D15F7F}"/>
              </a:ext>
            </a:extLst>
          </p:cNvPr>
          <p:cNvSpPr>
            <a:spLocks noGrp="1"/>
          </p:cNvSpPr>
          <p:nvPr>
            <p:ph type="body" sz="quarter" idx="12" hasCustomPrompt="1"/>
          </p:nvPr>
        </p:nvSpPr>
        <p:spPr>
          <a:xfrm>
            <a:off x="8286750" y="1651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276696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_several lines per topic">
    <p:bg>
      <p:bgPr>
        <a:solidFill>
          <a:srgbClr val="AF161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04511C7-566B-4B80-B1AD-84DC746AEA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2" name="Titel 1"/>
          <p:cNvSpPr>
            <a:spLocks noGrp="1"/>
          </p:cNvSpPr>
          <p:nvPr>
            <p:ph type="title" hasCustomPrompt="1"/>
          </p:nvPr>
        </p:nvSpPr>
        <p:spPr>
          <a:xfrm>
            <a:off x="493200" y="417600"/>
            <a:ext cx="7639200" cy="676800"/>
          </a:xfrm>
          <a:prstGeom prst="rect">
            <a:avLst/>
          </a:prstGeom>
        </p:spPr>
        <p:txBody>
          <a:bodyPr anchor="t"/>
          <a:lstStyle>
            <a:lvl1pPr>
              <a:defRPr sz="3600">
                <a:solidFill>
                  <a:schemeClr val="tx1"/>
                </a:solidFill>
              </a:defRPr>
            </a:lvl1pPr>
          </a:lstStyle>
          <a:p>
            <a:r>
              <a:rPr lang="da-DK"/>
              <a:t>Agenda </a:t>
            </a:r>
            <a:r>
              <a:rPr lang="da-DK" err="1"/>
              <a:t>several</a:t>
            </a:r>
            <a:r>
              <a:rPr lang="da-DK"/>
              <a:t> lines per </a:t>
            </a:r>
            <a:r>
              <a:rPr lang="da-DK" err="1"/>
              <a:t>topic</a:t>
            </a:r>
            <a:endParaRPr lang="da-DK"/>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22" name="Pladsholder til tekst 28">
            <a:extLst>
              <a:ext uri="{FF2B5EF4-FFF2-40B4-BE49-F238E27FC236}">
                <a16:creationId xmlns:a16="http://schemas.microsoft.com/office/drawing/2014/main" id="{61742C75-DA4C-4843-BB74-CC42F7102F7E}"/>
              </a:ext>
            </a:extLst>
          </p:cNvPr>
          <p:cNvSpPr>
            <a:spLocks noGrp="1" noChangeAspect="1"/>
          </p:cNvSpPr>
          <p:nvPr>
            <p:ph type="body" sz="quarter" idx="10" hasCustomPrompt="1"/>
          </p:nvPr>
        </p:nvSpPr>
        <p:spPr>
          <a:xfrm>
            <a:off x="493200" y="1566000"/>
            <a:ext cx="7639200" cy="2808461"/>
          </a:xfrm>
        </p:spPr>
        <p:txBody>
          <a:bodyPr wrap="square" anchor="t" anchorCtr="0">
            <a:spAutoFit/>
          </a:bodyPr>
          <a:lstStyle>
            <a:lvl1pPr marL="1341438" indent="-1341438" algn="l">
              <a:buNone/>
              <a:tabLst>
                <a:tab pos="1341438" algn="l"/>
              </a:tabLst>
              <a:defRPr sz="1550" b="0">
                <a:solidFill>
                  <a:schemeClr val="tx1"/>
                </a:solidFill>
              </a:defRPr>
            </a:lvl1pPr>
          </a:lstStyle>
          <a:p>
            <a:pPr lvl="0"/>
            <a:r>
              <a:rPr lang="da-DK"/>
              <a:t>Write time. Press TAB og </a:t>
            </a:r>
            <a:r>
              <a:rPr lang="da-DK" err="1"/>
              <a:t>write</a:t>
            </a:r>
            <a:r>
              <a:rPr lang="da-DK"/>
              <a:t> the </a:t>
            </a:r>
            <a:r>
              <a:rPr lang="da-DK" err="1"/>
              <a:t>topic</a:t>
            </a:r>
            <a:r>
              <a:rPr lang="da-DK"/>
              <a:t>. Press ENTER </a:t>
            </a:r>
            <a:r>
              <a:rPr lang="da-DK" err="1"/>
              <a:t>ENTER</a:t>
            </a:r>
            <a:r>
              <a:rPr lang="da-DK"/>
              <a:t> to start </a:t>
            </a:r>
            <a:r>
              <a:rPr lang="da-DK" err="1"/>
              <a:t>next</a:t>
            </a:r>
            <a:r>
              <a:rPr lang="da-DK"/>
              <a:t> </a:t>
            </a:r>
            <a:r>
              <a:rPr lang="da-DK" err="1"/>
              <a:t>topix</a:t>
            </a:r>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p:txBody>
      </p:sp>
    </p:spTree>
    <p:extLst>
      <p:ext uri="{BB962C8B-B14F-4D97-AF65-F5344CB8AC3E}">
        <p14:creationId xmlns:p14="http://schemas.microsoft.com/office/powerpoint/2010/main" val="3942141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One line per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69" y="417600"/>
            <a:ext cx="7638555" cy="678335"/>
          </a:xfrm>
          <a:prstGeom prst="rect">
            <a:avLst/>
          </a:prstGeom>
        </p:spPr>
        <p:txBody>
          <a:bodyPr anchor="t"/>
          <a:lstStyle>
            <a:lvl1pPr>
              <a:defRPr sz="3600">
                <a:solidFill>
                  <a:schemeClr val="tx1"/>
                </a:solidFill>
              </a:defRPr>
            </a:lvl1pPr>
          </a:lstStyle>
          <a:p>
            <a:r>
              <a:rPr lang="da-DK"/>
              <a:t>Agenda – One line: Overview</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sz="1550"/>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sz="1550"/>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sz="1550"/>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sz="1550"/>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sz="1550"/>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sz="1550" b="1"/>
            </a:lvl1pPr>
          </a:lstStyle>
          <a:p>
            <a:pPr lvl="0"/>
            <a:r>
              <a:rPr lang="da-DK" err="1"/>
              <a:t>Topic</a:t>
            </a:r>
            <a:endParaRPr lang="da-DK"/>
          </a:p>
        </p:txBody>
      </p:sp>
    </p:spTree>
    <p:extLst>
      <p:ext uri="{BB962C8B-B14F-4D97-AF65-F5344CB8AC3E}">
        <p14:creationId xmlns:p14="http://schemas.microsoft.com/office/powerpoint/2010/main" val="41299176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Show 1.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1</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17" name="Rektangel 16">
            <a:extLst>
              <a:ext uri="{FF2B5EF4-FFF2-40B4-BE49-F238E27FC236}">
                <a16:creationId xmlns:a16="http://schemas.microsoft.com/office/drawing/2014/main" id="{B21671F8-A1D9-4C4A-9D42-469B5E1CC8A4}"/>
              </a:ext>
            </a:extLst>
          </p:cNvPr>
          <p:cNvSpPr/>
          <p:nvPr userDrawn="1"/>
        </p:nvSpPr>
        <p:spPr>
          <a:xfrm>
            <a:off x="-8409" y="1554555"/>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1494181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how 2.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2</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solidFill>
                  <a:schemeClr val="tx1"/>
                </a:solidFill>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70F1BD89-5A33-4BA8-A1DD-B10A5C5B35F5}"/>
              </a:ext>
            </a:extLst>
          </p:cNvPr>
          <p:cNvSpPr/>
          <p:nvPr userDrawn="1"/>
        </p:nvSpPr>
        <p:spPr>
          <a:xfrm>
            <a:off x="0" y="2012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27705867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Show 3.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3</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561A0F58-2092-4A7D-B2E4-3F267179EC90}"/>
              </a:ext>
            </a:extLst>
          </p:cNvPr>
          <p:cNvSpPr/>
          <p:nvPr userDrawn="1"/>
        </p:nvSpPr>
        <p:spPr>
          <a:xfrm>
            <a:off x="-52039" y="25056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2721458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a:t>Write a </a:t>
            </a:r>
            <a:r>
              <a:rPr lang="da-DK" err="1"/>
              <a:t>headline</a:t>
            </a:r>
            <a:endParaRPr lang="da-DK"/>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Tree>
    <p:extLst>
      <p:ext uri="{BB962C8B-B14F-4D97-AF65-F5344CB8AC3E}">
        <p14:creationId xmlns:p14="http://schemas.microsoft.com/office/powerpoint/2010/main" val="14693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Show 4.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4</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508B1834-F379-4494-A484-310A55AF2A9C}"/>
              </a:ext>
            </a:extLst>
          </p:cNvPr>
          <p:cNvSpPr/>
          <p:nvPr userDrawn="1"/>
        </p:nvSpPr>
        <p:spPr>
          <a:xfrm>
            <a:off x="0" y="29808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19404896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Show 5.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5</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18" name="Rektangel 17">
            <a:extLst>
              <a:ext uri="{FF2B5EF4-FFF2-40B4-BE49-F238E27FC236}">
                <a16:creationId xmlns:a16="http://schemas.microsoft.com/office/drawing/2014/main" id="{61847041-B0D0-4370-BDDF-7358CB1F102E}"/>
              </a:ext>
            </a:extLst>
          </p:cNvPr>
          <p:cNvSpPr/>
          <p:nvPr userDrawn="1"/>
        </p:nvSpPr>
        <p:spPr>
          <a:xfrm>
            <a:off x="-8409" y="34560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05645795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genda. Show 6.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6</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3A0FD112-D3B3-478B-840F-FB428F3B64E7}"/>
              </a:ext>
            </a:extLst>
          </p:cNvPr>
          <p:cNvSpPr/>
          <p:nvPr userDrawn="1"/>
        </p:nvSpPr>
        <p:spPr>
          <a:xfrm>
            <a:off x="0" y="3938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en-US" noProof="0"/>
          </a:p>
        </p:txBody>
      </p:sp>
    </p:spTree>
    <p:extLst>
      <p:ext uri="{BB962C8B-B14F-4D97-AF65-F5344CB8AC3E}">
        <p14:creationId xmlns:p14="http://schemas.microsoft.com/office/powerpoint/2010/main" val="156293171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phics">
    <p:bg>
      <p:bgPr>
        <a:solidFill>
          <a:schemeClr val="bg1"/>
        </a:solidFill>
        <a:effectLst/>
      </p:bgPr>
    </p:bg>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BD9BCD9F-4373-4E4D-A5E2-7283F74D4395}"/>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err="1"/>
              <a:t>Click</a:t>
            </a:r>
            <a:r>
              <a:rPr lang="da-DK"/>
              <a:t> </a:t>
            </a:r>
            <a:r>
              <a:rPr lang="da-DK" err="1"/>
              <a:t>icon</a:t>
            </a:r>
            <a:r>
              <a:rPr lang="da-DK"/>
              <a:t> to </a:t>
            </a:r>
            <a:r>
              <a:rPr lang="da-DK" err="1"/>
              <a:t>add</a:t>
            </a:r>
            <a:r>
              <a:rPr lang="da-DK"/>
              <a:t> </a:t>
            </a:r>
            <a:r>
              <a:rPr lang="da-DK" err="1"/>
              <a:t>any</a:t>
            </a:r>
            <a:r>
              <a:rPr lang="da-DK"/>
              <a:t> illustration</a:t>
            </a:r>
          </a:p>
        </p:txBody>
      </p:sp>
      <p:sp>
        <p:nvSpPr>
          <p:cNvPr id="2" name="Pladsholder til dato 1">
            <a:extLst>
              <a:ext uri="{FF2B5EF4-FFF2-40B4-BE49-F238E27FC236}">
                <a16:creationId xmlns:a16="http://schemas.microsoft.com/office/drawing/2014/main" id="{4C1962D9-4B32-4BE0-B3E9-165BA798A05B}"/>
              </a:ext>
            </a:extLst>
          </p:cNvPr>
          <p:cNvSpPr>
            <a:spLocks noGrp="1"/>
          </p:cNvSpPr>
          <p:nvPr>
            <p:ph type="dt" sz="half" idx="10"/>
          </p:nvPr>
        </p:nvSpPr>
        <p:spPr/>
        <p:txBody>
          <a:bodyPr/>
          <a:lstStyle/>
          <a:p>
            <a:fld id="{483C5F2B-923B-4B90-BE33-46F144F335AE}" type="datetime1">
              <a:rPr lang="en-GB" smtClean="0"/>
              <a:t>27/07/2023</a:t>
            </a:fld>
            <a:endParaRPr lang="da-DK"/>
          </a:p>
        </p:txBody>
      </p:sp>
      <p:sp>
        <p:nvSpPr>
          <p:cNvPr id="3" name="Pladsholder til sidefod 2">
            <a:extLst>
              <a:ext uri="{FF2B5EF4-FFF2-40B4-BE49-F238E27FC236}">
                <a16:creationId xmlns:a16="http://schemas.microsoft.com/office/drawing/2014/main" id="{6E339960-24EA-4FFA-8689-6228776780B3}"/>
              </a:ext>
            </a:extLst>
          </p:cNvPr>
          <p:cNvSpPr>
            <a:spLocks noGrp="1"/>
          </p:cNvSpPr>
          <p:nvPr>
            <p:ph type="ftr" sz="quarter" idx="11"/>
          </p:nvPr>
        </p:nvSpPr>
        <p:spPr/>
        <p:txBody>
          <a:bodyPr/>
          <a:lstStyle/>
          <a:p>
            <a:r>
              <a:rPr lang="da-DK"/>
              <a:t>Footer</a:t>
            </a:r>
          </a:p>
        </p:txBody>
      </p:sp>
    </p:spTree>
    <p:extLst>
      <p:ext uri="{BB962C8B-B14F-4D97-AF65-F5344CB8AC3E}">
        <p14:creationId xmlns:p14="http://schemas.microsoft.com/office/powerpoint/2010/main" val="17441361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graphic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22CCA-D813-4232-A6D5-3CB16793F431}"/>
              </a:ext>
            </a:extLst>
          </p:cNvPr>
          <p:cNvSpPr>
            <a:spLocks noGrp="1"/>
          </p:cNvSpPr>
          <p:nvPr>
            <p:ph type="title" hasCustomPrompt="1"/>
          </p:nvPr>
        </p:nvSpPr>
        <p:spPr>
          <a:xfrm>
            <a:off x="529200" y="302400"/>
            <a:ext cx="7513200" cy="514800"/>
          </a:xfrm>
        </p:spPr>
        <p:txBody>
          <a:bodyPr anchor="ctr"/>
          <a:lstStyle>
            <a:lvl1pPr>
              <a:defRPr sz="2400"/>
            </a:lvl1pPr>
          </a:lstStyle>
          <a:p>
            <a:r>
              <a:rPr lang="da-DK"/>
              <a:t>Write </a:t>
            </a:r>
            <a:r>
              <a:rPr lang="da-DK" err="1"/>
              <a:t>title</a:t>
            </a:r>
            <a:r>
              <a:rPr lang="da-DK"/>
              <a:t> for the illustration</a:t>
            </a:r>
          </a:p>
        </p:txBody>
      </p:sp>
      <p:sp>
        <p:nvSpPr>
          <p:cNvPr id="9" name="Pladsholder til indhold 2">
            <a:extLst>
              <a:ext uri="{FF2B5EF4-FFF2-40B4-BE49-F238E27FC236}">
                <a16:creationId xmlns:a16="http://schemas.microsoft.com/office/drawing/2014/main" id="{E9A0D2B7-4B48-47DD-9795-A0F2580910F6}"/>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err="1"/>
              <a:t>Click</a:t>
            </a:r>
            <a:r>
              <a:rPr lang="da-DK"/>
              <a:t> </a:t>
            </a:r>
            <a:r>
              <a:rPr lang="da-DK" err="1"/>
              <a:t>icon</a:t>
            </a:r>
            <a:r>
              <a:rPr lang="da-DK"/>
              <a:t> to </a:t>
            </a:r>
            <a:r>
              <a:rPr lang="da-DK" err="1"/>
              <a:t>add</a:t>
            </a:r>
            <a:r>
              <a:rPr lang="da-DK"/>
              <a:t> </a:t>
            </a:r>
            <a:r>
              <a:rPr lang="da-DK" err="1"/>
              <a:t>any</a:t>
            </a:r>
            <a:r>
              <a:rPr lang="da-DK"/>
              <a:t> illustration</a:t>
            </a:r>
          </a:p>
        </p:txBody>
      </p:sp>
      <p:sp>
        <p:nvSpPr>
          <p:cNvPr id="4" name="Pladsholder til dato 3"/>
          <p:cNvSpPr>
            <a:spLocks noGrp="1"/>
          </p:cNvSpPr>
          <p:nvPr>
            <p:ph type="dt" sz="half" idx="10"/>
          </p:nvPr>
        </p:nvSpPr>
        <p:spPr>
          <a:xfrm rot="5400000">
            <a:off x="8366728" y="4375382"/>
            <a:ext cx="728040" cy="205199"/>
          </a:xfrm>
          <a:prstGeom prst="rect">
            <a:avLst/>
          </a:prstGeom>
        </p:spPr>
        <p:txBody>
          <a:bodyPr/>
          <a:lstStyle>
            <a:lvl1pPr algn="r">
              <a:defRPr sz="750">
                <a:solidFill>
                  <a:schemeClr val="bg1">
                    <a:lumMod val="50000"/>
                  </a:schemeClr>
                </a:solidFill>
              </a:defRPr>
            </a:lvl1pPr>
          </a:lstStyle>
          <a:p>
            <a:fld id="{47ADA7AC-AD37-4532-A6D5-BEB7BF0E2030}" type="datetime1">
              <a:rPr lang="en-GB" smtClean="0"/>
              <a:t>27/07/2023</a:t>
            </a:fld>
            <a:endParaRPr lang="da-DK"/>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47755" y="2428370"/>
            <a:ext cx="3165984" cy="205200"/>
          </a:xfrm>
          <a:prstGeom prst="rect">
            <a:avLst/>
          </a:prstGeom>
        </p:spPr>
        <p:txBody>
          <a:bodyPr vert="horz" lIns="91440" tIns="45720" rIns="91440" bIns="45720" rtlCol="0" anchor="t" anchorCtr="0"/>
          <a:lstStyle>
            <a:lvl1pPr algn="r">
              <a:defRPr sz="750">
                <a:solidFill>
                  <a:srgbClr val="7F7F7F"/>
                </a:solidFill>
                <a:latin typeface="Calibri" panose="020F0502020204030204" pitchFamily="34" charset="0"/>
                <a:cs typeface="Calibri" panose="020F0502020204030204" pitchFamily="34" charset="0"/>
              </a:defRPr>
            </a:lvl1pPr>
          </a:lstStyle>
          <a:p>
            <a:r>
              <a:rPr lang="da-DK"/>
              <a:t>Footer</a:t>
            </a:r>
          </a:p>
        </p:txBody>
      </p:sp>
    </p:spTree>
    <p:extLst>
      <p:ext uri="{BB962C8B-B14F-4D97-AF65-F5344CB8AC3E}">
        <p14:creationId xmlns:p14="http://schemas.microsoft.com/office/powerpoint/2010/main" val="3470258096"/>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 Read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chemeClr val="bg1"/>
          </a:solidFill>
        </p:spPr>
        <p:txBody>
          <a:bodyPr/>
          <a:lstStyle>
            <a:lvl1pPr marL="0" indent="0">
              <a:buFontTx/>
              <a:buNone/>
              <a:defRPr/>
            </a:lvl1pPr>
          </a:lstStyle>
          <a:p>
            <a:r>
              <a:rPr lang="da-DK" err="1"/>
              <a:t>Click</a:t>
            </a:r>
            <a:r>
              <a:rPr lang="da-DK"/>
              <a:t> the </a:t>
            </a:r>
            <a:r>
              <a:rPr lang="da-DK" err="1"/>
              <a:t>icon</a:t>
            </a:r>
            <a:r>
              <a:rPr lang="da-DK"/>
              <a:t> to </a:t>
            </a:r>
            <a:r>
              <a:rPr lang="da-DK" err="1"/>
              <a:t>add</a:t>
            </a:r>
            <a:r>
              <a:rPr lang="da-DK"/>
              <a:t> a </a:t>
            </a:r>
            <a:r>
              <a:rPr lang="da-DK" err="1"/>
              <a:t>photo</a:t>
            </a:r>
            <a:endParaRPr lang="da-DK"/>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38848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rgbClr val="AE151D"/>
          </a:solidFill>
        </p:spPr>
        <p:txBody>
          <a:bodyPr/>
          <a:lstStyle>
            <a:lvl1pPr marL="0" indent="0">
              <a:buFontTx/>
              <a:buNone/>
              <a:defRPr/>
            </a:lvl1pPr>
          </a:lstStyle>
          <a:p>
            <a:r>
              <a:rPr lang="da-DK" err="1"/>
              <a:t>Click</a:t>
            </a:r>
            <a:r>
              <a:rPr lang="da-DK"/>
              <a:t> the </a:t>
            </a:r>
            <a:r>
              <a:rPr lang="da-DK" err="1"/>
              <a:t>icon</a:t>
            </a:r>
            <a:r>
              <a:rPr lang="da-DK"/>
              <a:t> to </a:t>
            </a:r>
            <a:r>
              <a:rPr lang="da-DK" err="1"/>
              <a:t>add</a:t>
            </a:r>
            <a:r>
              <a:rPr lang="da-DK"/>
              <a:t> a </a:t>
            </a:r>
            <a:r>
              <a:rPr lang="da-DK" err="1"/>
              <a:t>photo</a:t>
            </a:r>
            <a:endParaRPr lang="da-DK"/>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16867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photo - white">
    <p:spTree>
      <p:nvGrpSpPr>
        <p:cNvPr id="1" name=""/>
        <p:cNvGrpSpPr/>
        <p:nvPr/>
      </p:nvGrpSpPr>
      <p:grpSpPr>
        <a:xfrm>
          <a:off x="0" y="0"/>
          <a:ext cx="0" cy="0"/>
          <a:chOff x="0" y="0"/>
          <a:chExt cx="0" cy="0"/>
        </a:xfrm>
      </p:grpSpPr>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92532"/>
            <a:ext cx="9144000" cy="2571750"/>
          </a:xfrm>
          <a:prstGeom prst="rect">
            <a:avLst/>
          </a:prstGeom>
        </p:spPr>
        <p:txBody>
          <a:bodyPr/>
          <a:lstStyle>
            <a:lvl1pPr marL="0" indent="0">
              <a:buFontTx/>
              <a:buNone/>
              <a:defRPr/>
            </a:lvl1pPr>
          </a:lstStyle>
          <a:p>
            <a:r>
              <a:rPr lang="da-DK" err="1"/>
              <a:t>Click</a:t>
            </a:r>
            <a:r>
              <a:rPr lang="da-DK"/>
              <a:t> and </a:t>
            </a:r>
            <a:r>
              <a:rPr lang="da-DK" err="1"/>
              <a:t>add</a:t>
            </a:r>
            <a:r>
              <a:rPr lang="da-DK"/>
              <a:t> a </a:t>
            </a:r>
            <a:r>
              <a:rPr lang="da-DK" err="1"/>
              <a:t>photo</a:t>
            </a:r>
            <a:endParaRPr lang="da-DK"/>
          </a:p>
        </p:txBody>
      </p:sp>
      <p:sp>
        <p:nvSpPr>
          <p:cNvPr id="2" name="Titel 1"/>
          <p:cNvSpPr>
            <a:spLocks noGrp="1"/>
          </p:cNvSpPr>
          <p:nvPr>
            <p:ph type="title" hasCustomPrompt="1"/>
          </p:nvPr>
        </p:nvSpPr>
        <p:spPr>
          <a:xfrm>
            <a:off x="530353" y="806400"/>
            <a:ext cx="7513393" cy="645459"/>
          </a:xfrm>
          <a:prstGeom prst="rect">
            <a:avLst/>
          </a:prstGeom>
        </p:spPr>
        <p:txBody>
          <a:bodyPr/>
          <a:lstStyle>
            <a:lvl1pPr>
              <a:defRPr/>
            </a:lvl1pPr>
          </a:lstStyle>
          <a:p>
            <a:r>
              <a:rPr lang="da-DK"/>
              <a:t>Write a </a:t>
            </a:r>
            <a:r>
              <a:rPr lang="da-DK" err="1"/>
              <a:t>headline</a:t>
            </a:r>
            <a:endParaRPr lang="da-DK"/>
          </a:p>
        </p:txBody>
      </p:sp>
    </p:spTree>
    <p:extLst>
      <p:ext uri="{BB962C8B-B14F-4D97-AF65-F5344CB8AC3E}">
        <p14:creationId xmlns:p14="http://schemas.microsoft.com/office/powerpoint/2010/main" val="368470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photo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71750"/>
            <a:ext cx="9144000" cy="2571750"/>
          </a:xfrm>
          <a:prstGeom prst="rect">
            <a:avLst/>
          </a:prstGeom>
        </p:spPr>
        <p:txBody>
          <a:bodyPr/>
          <a:lstStyle>
            <a:lvl1pPr>
              <a:defRPr/>
            </a:lvl1pPr>
          </a:lstStyle>
          <a:p>
            <a:r>
              <a:rPr lang="da-DK" err="1"/>
              <a:t>Click</a:t>
            </a:r>
            <a:r>
              <a:rPr lang="da-DK"/>
              <a:t> and </a:t>
            </a:r>
            <a:r>
              <a:rPr lang="da-DK" err="1"/>
              <a:t>add</a:t>
            </a:r>
            <a:r>
              <a:rPr lang="da-DK"/>
              <a:t> a </a:t>
            </a:r>
            <a:r>
              <a:rPr lang="da-DK" err="1"/>
              <a:t>photo</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4140606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Textbox - read/black">
    <p:bg>
      <p:bgRef idx="1001">
        <a:schemeClr val="bg2"/>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3" y="806400"/>
            <a:ext cx="7416000" cy="72540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519100"/>
            <a:ext cx="7514100" cy="2022300"/>
          </a:xfrm>
          <a:prstGeom prst="rect">
            <a:avLst/>
          </a:prstGeom>
        </p:spPr>
        <p:txBody>
          <a:bodyPr/>
          <a:lstStyle>
            <a:lvl1pPr marL="0" indent="0">
              <a:buNone/>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7" name="Billede 6">
            <a:extLst>
              <a:ext uri="{FF2B5EF4-FFF2-40B4-BE49-F238E27FC236}">
                <a16:creationId xmlns:a16="http://schemas.microsoft.com/office/drawing/2014/main" id="{386577A6-B181-4B00-9AB1-351346F2F8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5140329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slide 2">
    <p:bg>
      <p:bgPr>
        <a:solidFill>
          <a:srgbClr val="AF161E"/>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64C8A0A-F7CE-4BF9-B658-FB54F0623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pic>
        <p:nvPicPr>
          <p:cNvPr id="10" name="Billede 9">
            <a:extLst>
              <a:ext uri="{FF2B5EF4-FFF2-40B4-BE49-F238E27FC236}">
                <a16:creationId xmlns:a16="http://schemas.microsoft.com/office/drawing/2014/main" id="{737298CC-2FC6-9A41-BBE6-F883F86E1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747" y="222647"/>
            <a:ext cx="880946" cy="343605"/>
          </a:xfrm>
          <a:prstGeom prst="rect">
            <a:avLst/>
          </a:prstGeom>
        </p:spPr>
      </p:pic>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66982" y="2044800"/>
            <a:ext cx="2005735" cy="1036800"/>
          </a:xfrm>
          <a:prstGeom prst="rect">
            <a:avLst/>
          </a:prstGeom>
        </p:spPr>
      </p:pic>
    </p:spTree>
    <p:extLst>
      <p:ext uri="{BB962C8B-B14F-4D97-AF65-F5344CB8AC3E}">
        <p14:creationId xmlns:p14="http://schemas.microsoft.com/office/powerpoint/2010/main" val="19752427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Textbox - read/whi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718676"/>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lumMod val="50000"/>
                </a:schemeClr>
              </a:solidFill>
            </a:endParaRPr>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bg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685322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Textbox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78335"/>
          </a:xfrm>
          <a:prstGeom prst="rect">
            <a:avLst/>
          </a:prstGeom>
        </p:spPr>
        <p:txBody>
          <a:bodyPr/>
          <a:lstStyle>
            <a:lvl1pPr>
              <a:defRPr>
                <a:solidFill>
                  <a:schemeClr val="tx1"/>
                </a:solidFill>
              </a:defRPr>
            </a:lvl1pPr>
          </a:lstStyle>
          <a:p>
            <a:r>
              <a:rPr lang="da-DK"/>
              <a:t>Write a </a:t>
            </a:r>
            <a:r>
              <a:rPr lang="da-DK" err="1"/>
              <a:t>title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rgbClr val="AF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sz="200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 name="Pladsholder til dato 2" hidden="1">
            <a:extLst>
              <a:ext uri="{FF2B5EF4-FFF2-40B4-BE49-F238E27FC236}">
                <a16:creationId xmlns:a16="http://schemas.microsoft.com/office/drawing/2014/main" id="{35528CD9-A6A7-45E3-A6B4-F4C5923192AC}"/>
              </a:ext>
            </a:extLst>
          </p:cNvPr>
          <p:cNvSpPr>
            <a:spLocks noGrp="1"/>
          </p:cNvSpPr>
          <p:nvPr>
            <p:ph type="dt" sz="half" idx="15"/>
          </p:nvPr>
        </p:nvSpPr>
        <p:spPr>
          <a:xfrm rot="5400000">
            <a:off x="8479800" y="4238945"/>
            <a:ext cx="666000" cy="205200"/>
          </a:xfrm>
          <a:prstGeom prst="rect">
            <a:avLst/>
          </a:prstGeom>
        </p:spPr>
        <p:txBody>
          <a:bodyPr/>
          <a:lstStyle>
            <a:lvl1pPr>
              <a:defRPr>
                <a:solidFill>
                  <a:srgbClr val="7F7F7F"/>
                </a:solidFill>
              </a:defRPr>
            </a:lvl1pPr>
          </a:lstStyle>
          <a:p>
            <a:fld id="{44B10404-A5FB-4CA6-998A-7B779A87929E}" type="datetime1">
              <a:rPr lang="en-GB" smtClean="0"/>
              <a:t>27/07/2023</a:t>
            </a:fld>
            <a:endParaRPr lang="da-DK"/>
          </a:p>
        </p:txBody>
      </p:sp>
      <p:sp>
        <p:nvSpPr>
          <p:cNvPr id="6" name="Pladsholder til sidefod 5" hidden="1">
            <a:extLst>
              <a:ext uri="{FF2B5EF4-FFF2-40B4-BE49-F238E27FC236}">
                <a16:creationId xmlns:a16="http://schemas.microsoft.com/office/drawing/2014/main" id="{9AD4DE78-B7B1-44F8-A2F1-617BDB963958}"/>
              </a:ext>
            </a:extLst>
          </p:cNvPr>
          <p:cNvSpPr>
            <a:spLocks noGrp="1"/>
          </p:cNvSpPr>
          <p:nvPr>
            <p:ph type="ftr" sz="quarter" idx="16"/>
          </p:nvPr>
        </p:nvSpPr>
        <p:spPr>
          <a:xfrm rot="5400000">
            <a:off x="7282800" y="2375945"/>
            <a:ext cx="3060000" cy="205200"/>
          </a:xfrm>
          <a:prstGeom prst="rect">
            <a:avLst/>
          </a:prstGeom>
        </p:spPr>
        <p:txBody>
          <a:bodyPr/>
          <a:lstStyle>
            <a:lvl1pPr>
              <a:defRPr>
                <a:solidFill>
                  <a:srgbClr val="7F7F7F"/>
                </a:solidFill>
              </a:defRPr>
            </a:lvl1pPr>
          </a:lstStyle>
          <a:p>
            <a:r>
              <a:rPr lang="da-DK"/>
              <a:t>Footer</a:t>
            </a:r>
          </a:p>
        </p:txBody>
      </p:sp>
    </p:spTree>
    <p:extLst>
      <p:ext uri="{BB962C8B-B14F-4D97-AF65-F5344CB8AC3E}">
        <p14:creationId xmlns:p14="http://schemas.microsoft.com/office/powerpoint/2010/main" val="117366105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Textbox - read/gre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30353"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12699728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title, photo - rea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91486"/>
            <a:ext cx="7293599"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r>
              <a:rPr lang="da-DK"/>
              <a:t> </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err="1"/>
              <a:t>Click</a:t>
            </a:r>
            <a:r>
              <a:rPr lang="da-DK"/>
              <a:t> and </a:t>
            </a:r>
            <a:r>
              <a:rPr lang="da-DK" err="1"/>
              <a:t>add</a:t>
            </a:r>
            <a:r>
              <a:rPr lang="da-DK"/>
              <a:t> a </a:t>
            </a:r>
            <a:r>
              <a:rPr lang="da-DK" err="1"/>
              <a:t>photo</a:t>
            </a:r>
            <a:endParaRPr lang="da-DK"/>
          </a:p>
        </p:txBody>
      </p:sp>
      <p:sp>
        <p:nvSpPr>
          <p:cNvPr id="8" name="Pladsholder til dato 7">
            <a:extLst>
              <a:ext uri="{FF2B5EF4-FFF2-40B4-BE49-F238E27FC236}">
                <a16:creationId xmlns:a16="http://schemas.microsoft.com/office/drawing/2014/main" id="{4AC47EE8-8369-446D-A332-2975686E5EE4}"/>
              </a:ext>
            </a:extLst>
          </p:cNvPr>
          <p:cNvSpPr>
            <a:spLocks noGrp="1"/>
          </p:cNvSpPr>
          <p:nvPr>
            <p:ph type="dt" sz="half" idx="14"/>
          </p:nvPr>
        </p:nvSpPr>
        <p:spPr/>
        <p:txBody>
          <a:bodyPr/>
          <a:lstStyle/>
          <a:p>
            <a:fld id="{E2D803BD-5BB3-4973-9D83-1F8A9F73F840}" type="datetime1">
              <a:rPr lang="en-GB" smtClean="0"/>
              <a:t>27/07/2023</a:t>
            </a:fld>
            <a:endParaRPr lang="da-DK"/>
          </a:p>
        </p:txBody>
      </p:sp>
      <p:sp>
        <p:nvSpPr>
          <p:cNvPr id="9" name="Pladsholder til sidefod 8">
            <a:extLst>
              <a:ext uri="{FF2B5EF4-FFF2-40B4-BE49-F238E27FC236}">
                <a16:creationId xmlns:a16="http://schemas.microsoft.com/office/drawing/2014/main" id="{A21DC698-3B6C-4582-AE83-B5F1C10C8A45}"/>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14330958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title, photo - blac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91486"/>
            <a:ext cx="7222400"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err="1"/>
              <a:t>Click</a:t>
            </a:r>
            <a:r>
              <a:rPr lang="da-DK"/>
              <a:t> and </a:t>
            </a:r>
            <a:r>
              <a:rPr lang="da-DK" err="1"/>
              <a:t>add</a:t>
            </a:r>
            <a:r>
              <a:rPr lang="da-DK"/>
              <a:t> a </a:t>
            </a:r>
            <a:r>
              <a:rPr lang="da-DK" err="1"/>
              <a:t>photo</a:t>
            </a:r>
            <a:endParaRPr lang="da-DK"/>
          </a:p>
        </p:txBody>
      </p:sp>
      <p:sp>
        <p:nvSpPr>
          <p:cNvPr id="4" name="Pladsholder til dato 3">
            <a:extLst>
              <a:ext uri="{FF2B5EF4-FFF2-40B4-BE49-F238E27FC236}">
                <a16:creationId xmlns:a16="http://schemas.microsoft.com/office/drawing/2014/main" id="{3F4080EC-2EA7-4872-A483-56A66FA585FE}"/>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fld id="{F461D601-BAD0-41BF-A24C-1DA6EA899A0D}" type="datetime1">
              <a:rPr lang="en-GB" smtClean="0"/>
              <a:t>27/07/2023</a:t>
            </a:fld>
            <a:endParaRPr lang="da-DK"/>
          </a:p>
        </p:txBody>
      </p:sp>
      <p:sp>
        <p:nvSpPr>
          <p:cNvPr id="8" name="Pladsholder til sidefod 7">
            <a:extLst>
              <a:ext uri="{FF2B5EF4-FFF2-40B4-BE49-F238E27FC236}">
                <a16:creationId xmlns:a16="http://schemas.microsoft.com/office/drawing/2014/main" id="{1FE16B70-ACF1-468C-9EA5-057534FE677B}"/>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2928149937"/>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title, photo - grey/black fon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03413"/>
            <a:ext cx="7293600" cy="598394"/>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79176"/>
            <a:ext cx="7293599" cy="518824"/>
          </a:xfrm>
          <a:prstGeom prst="rect">
            <a:avLst/>
          </a:prstGeom>
        </p:spPr>
        <p:txBody>
          <a:bodyPr/>
          <a:lstStyle>
            <a:lvl1pPr marL="0" indent="0">
              <a:buFontTx/>
              <a:buNone/>
              <a:defRPr sz="2000">
                <a:solidFill>
                  <a:schemeClr val="tx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r>
              <a:rPr lang="da-DK"/>
              <a:t> – </a:t>
            </a:r>
            <a:r>
              <a:rPr lang="da-DK" err="1"/>
              <a:t>only</a:t>
            </a:r>
            <a:r>
              <a:rPr lang="da-DK"/>
              <a:t> 1 line</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tx1"/>
                </a:solidFill>
              </a:defRPr>
            </a:lvl1pPr>
          </a:lstStyle>
          <a:p>
            <a:r>
              <a:rPr lang="da-DK" err="1"/>
              <a:t>Click</a:t>
            </a:r>
            <a:r>
              <a:rPr lang="da-DK"/>
              <a:t> and </a:t>
            </a:r>
            <a:r>
              <a:rPr lang="da-DK" err="1"/>
              <a:t>add</a:t>
            </a:r>
            <a:r>
              <a:rPr lang="da-DK"/>
              <a:t> a </a:t>
            </a:r>
            <a:r>
              <a:rPr lang="da-DK" err="1"/>
              <a:t>photo</a:t>
            </a:r>
            <a:endParaRPr lang="da-DK"/>
          </a:p>
        </p:txBody>
      </p:sp>
      <p:sp>
        <p:nvSpPr>
          <p:cNvPr id="8" name="Pladsholder til dato 7">
            <a:extLst>
              <a:ext uri="{FF2B5EF4-FFF2-40B4-BE49-F238E27FC236}">
                <a16:creationId xmlns:a16="http://schemas.microsoft.com/office/drawing/2014/main" id="{5025828C-7285-45DB-9486-975DBA5A7196}"/>
              </a:ext>
            </a:extLst>
          </p:cNvPr>
          <p:cNvSpPr>
            <a:spLocks noGrp="1"/>
          </p:cNvSpPr>
          <p:nvPr>
            <p:ph type="dt" sz="half" idx="14"/>
          </p:nvPr>
        </p:nvSpPr>
        <p:spPr/>
        <p:txBody>
          <a:bodyPr/>
          <a:lstStyle/>
          <a:p>
            <a:fld id="{E7EEE760-0E59-4911-B4D4-A2A39956C5F8}" type="datetime1">
              <a:rPr lang="en-GB" smtClean="0"/>
              <a:t>27/07/2023</a:t>
            </a:fld>
            <a:endParaRPr lang="da-DK"/>
          </a:p>
        </p:txBody>
      </p:sp>
      <p:sp>
        <p:nvSpPr>
          <p:cNvPr id="9" name="Pladsholder til sidefod 8">
            <a:extLst>
              <a:ext uri="{FF2B5EF4-FFF2-40B4-BE49-F238E27FC236}">
                <a16:creationId xmlns:a16="http://schemas.microsoft.com/office/drawing/2014/main" id="{CECE9B67-B0E1-4082-85B3-3E900B96A40F}"/>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1011464735"/>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title, photo - grey/white font">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243342-5D27-481B-B06A-E8F7D8E55A34}"/>
              </a:ext>
            </a:extLst>
          </p:cNvPr>
          <p:cNvSpPr/>
          <p:nvPr userDrawn="1"/>
        </p:nvSpPr>
        <p:spPr>
          <a:xfrm>
            <a:off x="0" y="0"/>
            <a:ext cx="8102008"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0353" y="403412"/>
            <a:ext cx="7295211" cy="545133"/>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52867"/>
            <a:ext cx="5073300" cy="545133"/>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a:solidFill>
                  <a:schemeClr val="bg1"/>
                </a:solidFill>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Click</a:t>
            </a:r>
            <a:r>
              <a:rPr lang="da-DK"/>
              <a:t> and </a:t>
            </a:r>
            <a:r>
              <a:rPr lang="da-DK" err="1"/>
              <a:t>add</a:t>
            </a:r>
            <a:r>
              <a:rPr lang="da-DK"/>
              <a:t> a </a:t>
            </a:r>
            <a:r>
              <a:rPr lang="da-DK" err="1"/>
              <a:t>photo</a:t>
            </a:r>
            <a:endParaRPr lang="da-DK"/>
          </a:p>
          <a:p>
            <a:endParaRPr lang="da-DK"/>
          </a:p>
        </p:txBody>
      </p:sp>
      <p:sp>
        <p:nvSpPr>
          <p:cNvPr id="4" name="Pladsholder til dato 3">
            <a:extLst>
              <a:ext uri="{FF2B5EF4-FFF2-40B4-BE49-F238E27FC236}">
                <a16:creationId xmlns:a16="http://schemas.microsoft.com/office/drawing/2014/main" id="{42EEF979-A4E4-47CE-97FB-6B370E6EEAFE}"/>
              </a:ext>
            </a:extLst>
          </p:cNvPr>
          <p:cNvSpPr>
            <a:spLocks noGrp="1"/>
          </p:cNvSpPr>
          <p:nvPr>
            <p:ph type="dt" sz="half" idx="14"/>
          </p:nvPr>
        </p:nvSpPr>
        <p:spPr/>
        <p:txBody>
          <a:bodyPr/>
          <a:lstStyle/>
          <a:p>
            <a:fld id="{9352585D-3669-4C88-A143-917B778F06F3}" type="datetime1">
              <a:rPr lang="en-GB" smtClean="0"/>
              <a:t>27/07/2023</a:t>
            </a:fld>
            <a:endParaRPr lang="da-DK"/>
          </a:p>
        </p:txBody>
      </p:sp>
      <p:sp>
        <p:nvSpPr>
          <p:cNvPr id="9" name="Pladsholder til sidefod 8">
            <a:extLst>
              <a:ext uri="{FF2B5EF4-FFF2-40B4-BE49-F238E27FC236}">
                <a16:creationId xmlns:a16="http://schemas.microsoft.com/office/drawing/2014/main" id="{F088CC4E-9AD5-42E6-908B-5C0CC263AAAF}"/>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2028987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869428" y="534278"/>
            <a:ext cx="5707990" cy="3563466"/>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8" y="3773105"/>
            <a:ext cx="7858125" cy="589066"/>
          </a:xfrm>
          <a:prstGeom prst="rect">
            <a:avLst/>
          </a:prstGeom>
        </p:spPr>
        <p:txBody>
          <a:bodyPr/>
          <a:lstStyle>
            <a:lvl1pPr algn="ctr">
              <a:defRPr sz="2400" b="0">
                <a:solidFill>
                  <a:schemeClr val="tx1"/>
                </a:solidFill>
                <a:latin typeface="+mj-lt"/>
              </a:defRPr>
            </a:lvl1pPr>
          </a:lstStyle>
          <a:p>
            <a:r>
              <a:rPr lang="da-DK" err="1"/>
              <a:t>Click</a:t>
            </a:r>
            <a:r>
              <a:rPr lang="da-DK"/>
              <a:t> and </a:t>
            </a:r>
            <a:r>
              <a:rPr lang="da-DK" err="1"/>
              <a:t>add</a:t>
            </a:r>
            <a:r>
              <a:rPr lang="da-DK"/>
              <a:t> </a:t>
            </a:r>
            <a:r>
              <a:rPr lang="da-DK" err="1"/>
              <a:t>thank</a:t>
            </a:r>
            <a:r>
              <a:rPr lang="da-DK"/>
              <a:t> </a:t>
            </a:r>
            <a:r>
              <a:rPr lang="da-DK" err="1"/>
              <a:t>you</a:t>
            </a:r>
            <a:r>
              <a:rPr lang="da-DK"/>
              <a:t> and </a:t>
            </a:r>
            <a:r>
              <a:rPr lang="da-DK" err="1"/>
              <a:t>good</a:t>
            </a:r>
            <a:r>
              <a:rPr lang="da-DK"/>
              <a:t> </a:t>
            </a:r>
            <a:r>
              <a:rPr lang="da-DK" err="1"/>
              <a:t>bye</a:t>
            </a:r>
            <a:endParaRPr lang="da-DK"/>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916834" y="1773900"/>
            <a:ext cx="1308531" cy="676403"/>
          </a:xfrm>
          <a:prstGeom prst="rect">
            <a:avLst/>
          </a:prstGeom>
        </p:spPr>
      </p:pic>
    </p:spTree>
    <p:extLst>
      <p:ext uri="{BB962C8B-B14F-4D97-AF65-F5344CB8AC3E}">
        <p14:creationId xmlns:p14="http://schemas.microsoft.com/office/powerpoint/2010/main" val="10411569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016000"/>
            <a:ext cx="5072400" cy="1033200"/>
          </a:xfrm>
        </p:spPr>
        <p:txBody>
          <a:bodyPr anchor="b"/>
          <a:lstStyle>
            <a:lvl1pPr>
              <a:defRPr>
                <a:solidFill>
                  <a:schemeClr val="tx1"/>
                </a:solidFill>
              </a:defRPr>
            </a:lvl1pPr>
          </a:lstStyle>
          <a:p>
            <a:r>
              <a:rPr lang="da-DK"/>
              <a:t>Titel of </a:t>
            </a:r>
            <a:r>
              <a:rPr lang="da-DK" err="1"/>
              <a:t>presentation</a:t>
            </a:r>
            <a:br>
              <a:rPr lang="da-DK"/>
            </a:br>
            <a:r>
              <a:rPr lang="da-DK"/>
              <a:t>max. </a:t>
            </a:r>
            <a:r>
              <a:rPr lang="da-DK" err="1"/>
              <a:t>two</a:t>
            </a:r>
            <a:r>
              <a:rPr lang="da-DK"/>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3218400"/>
            <a:ext cx="5072062" cy="3429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Subtitle</a:t>
            </a:r>
            <a:endParaRPr lang="da-DK"/>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67509" y="2044800"/>
            <a:ext cx="2009682" cy="103884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4616253"/>
            <a:ext cx="3798000" cy="190655"/>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3463845399"/>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Pladsholder til billede 9">
            <a:extLst>
              <a:ext uri="{FF2B5EF4-FFF2-40B4-BE49-F238E27FC236}">
                <a16:creationId xmlns:a16="http://schemas.microsoft.com/office/drawing/2014/main" id="{7C77B0F1-CBC8-41FB-A0FD-BF8ECA6BBDDE}"/>
              </a:ext>
            </a:extLst>
          </p:cNvPr>
          <p:cNvSpPr>
            <a:spLocks noGrp="1"/>
          </p:cNvSpPr>
          <p:nvPr>
            <p:ph type="pic" sz="quarter" idx="18" hasCustomPrompt="1"/>
          </p:nvPr>
        </p:nvSpPr>
        <p:spPr>
          <a:xfrm>
            <a:off x="0" y="0"/>
            <a:ext cx="9144000" cy="5143499"/>
          </a:xfrm>
        </p:spPr>
        <p:txBody>
          <a:bodyPr>
            <a:normAutofit/>
          </a:bodyPr>
          <a:lstStyle>
            <a:lvl1pPr marL="0" indent="0">
              <a:buNone/>
              <a:defRPr sz="1100"/>
            </a:lvl1pPr>
          </a:lstStyle>
          <a:p>
            <a:r>
              <a:rPr lang="da-DK" err="1"/>
              <a:t>Click</a:t>
            </a:r>
            <a:r>
              <a:rPr lang="da-DK"/>
              <a:t> on INSERTE in the menu to </a:t>
            </a:r>
            <a:r>
              <a:rPr lang="da-DK" err="1"/>
              <a:t>replace</a:t>
            </a:r>
            <a:r>
              <a:rPr lang="da-DK"/>
              <a:t> </a:t>
            </a:r>
            <a:r>
              <a:rPr lang="da-DK" err="1"/>
              <a:t>this</a:t>
            </a:r>
            <a:r>
              <a:rPr lang="da-DK"/>
              <a:t> </a:t>
            </a:r>
            <a:r>
              <a:rPr lang="da-DK" err="1"/>
              <a:t>photo</a:t>
            </a:r>
            <a:endParaRPr lang="da-DK"/>
          </a:p>
        </p:txBody>
      </p:sp>
      <p:sp>
        <p:nvSpPr>
          <p:cNvPr id="13" name="Pladsholder til tekst 13">
            <a:extLst>
              <a:ext uri="{FF2B5EF4-FFF2-40B4-BE49-F238E27FC236}">
                <a16:creationId xmlns:a16="http://schemas.microsoft.com/office/drawing/2014/main" id="{1FF0FEAB-D47F-4100-9359-93EA2EF0F07E}"/>
              </a:ext>
            </a:extLst>
          </p:cNvPr>
          <p:cNvSpPr>
            <a:spLocks noGrp="1"/>
          </p:cNvSpPr>
          <p:nvPr>
            <p:ph type="body" sz="quarter" idx="16" hasCustomPrompt="1"/>
          </p:nvPr>
        </p:nvSpPr>
        <p:spPr>
          <a:xfrm>
            <a:off x="140400" y="2250000"/>
            <a:ext cx="8859600" cy="2732400"/>
          </a:xfrm>
          <a:solidFill>
            <a:srgbClr val="AF1420"/>
          </a:solidFill>
        </p:spPr>
        <p:txBody>
          <a:bodyPr>
            <a:normAutofit/>
          </a:bodyPr>
          <a:lstStyle>
            <a:lvl1pPr>
              <a:defRPr sz="600"/>
            </a:lvl1pPr>
          </a:lstStyle>
          <a:p>
            <a:r>
              <a:rPr lang="da-DK"/>
              <a:t> </a:t>
            </a:r>
          </a:p>
        </p:txBody>
      </p:sp>
      <p:sp>
        <p:nvSpPr>
          <p:cNvPr id="12" name="Pladsholder til tekst 14">
            <a:extLst>
              <a:ext uri="{FF2B5EF4-FFF2-40B4-BE49-F238E27FC236}">
                <a16:creationId xmlns:a16="http://schemas.microsoft.com/office/drawing/2014/main" id="{EC94B4EA-F3E9-46E6-8C13-184D86573CEC}"/>
              </a:ext>
            </a:extLst>
          </p:cNvPr>
          <p:cNvSpPr>
            <a:spLocks noGrp="1"/>
          </p:cNvSpPr>
          <p:nvPr>
            <p:ph type="body" sz="quarter" idx="17" hasCustomPrompt="1"/>
          </p:nvPr>
        </p:nvSpPr>
        <p:spPr>
          <a:xfrm>
            <a:off x="478800" y="2116800"/>
            <a:ext cx="5151600" cy="3214800"/>
          </a:xfrm>
          <a:blipFill>
            <a:blip r:embed="rId3"/>
            <a:stretch>
              <a:fillRect/>
            </a:stretch>
          </a:blipFill>
        </p:spPr>
        <p:txBody>
          <a:bodyPr>
            <a:normAutofit/>
          </a:bodyPr>
          <a:lstStyle>
            <a:lvl1pPr marL="0" indent="0">
              <a:buFontTx/>
              <a:buNone/>
              <a:defRPr sz="600"/>
            </a:lvl1pPr>
          </a:lstStyle>
          <a:p>
            <a:r>
              <a:rPr lang="da-DK"/>
              <a:t>  </a:t>
            </a:r>
          </a:p>
        </p:txBody>
      </p:sp>
      <p:sp>
        <p:nvSpPr>
          <p:cNvPr id="19" name="Pladsholder til tekst 18">
            <a:extLst>
              <a:ext uri="{FF2B5EF4-FFF2-40B4-BE49-F238E27FC236}">
                <a16:creationId xmlns:a16="http://schemas.microsoft.com/office/drawing/2014/main" id="{10E6E2CB-723D-4ECE-9C57-6E7BCB2F0B27}"/>
              </a:ext>
            </a:extLst>
          </p:cNvPr>
          <p:cNvSpPr>
            <a:spLocks noGrp="1"/>
          </p:cNvSpPr>
          <p:nvPr>
            <p:ph type="body" sz="quarter" idx="19" hasCustomPrompt="1"/>
          </p:nvPr>
        </p:nvSpPr>
        <p:spPr>
          <a:xfrm>
            <a:off x="6368400" y="3286800"/>
            <a:ext cx="2005200" cy="10368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lgn="l">
              <a:buNone/>
              <a:defRPr sz="600">
                <a:solidFill>
                  <a:srgbClr val="B3161E"/>
                </a:solidFill>
              </a:defRPr>
            </a:lvl1pPr>
            <a:lvl2pPr>
              <a:defRPr sz="600">
                <a:solidFill>
                  <a:srgbClr val="B3161E"/>
                </a:solidFill>
              </a:defRPr>
            </a:lvl2pPr>
            <a:lvl3pPr>
              <a:defRPr sz="600">
                <a:solidFill>
                  <a:srgbClr val="B3161E"/>
                </a:solidFill>
              </a:defRPr>
            </a:lvl3pPr>
            <a:lvl4pPr>
              <a:defRPr sz="600">
                <a:solidFill>
                  <a:srgbClr val="B3161E"/>
                </a:solidFill>
              </a:defRPr>
            </a:lvl4pPr>
            <a:lvl5pPr>
              <a:defRPr sz="600">
                <a:solidFill>
                  <a:srgbClr val="B3161E"/>
                </a:solidFill>
              </a:defRPr>
            </a:lvl5pPr>
          </a:lstStyle>
          <a:p>
            <a:pPr lvl="0"/>
            <a:r>
              <a:rPr lang="da-DK"/>
              <a:t> </a:t>
            </a:r>
          </a:p>
          <a:p>
            <a:pPr lvl="0"/>
            <a:r>
              <a:rPr lang="da-DK"/>
              <a:t> </a:t>
            </a:r>
          </a:p>
        </p:txBody>
      </p:sp>
      <p:sp>
        <p:nvSpPr>
          <p:cNvPr id="2" name="Titel 1">
            <a:extLst>
              <a:ext uri="{FF2B5EF4-FFF2-40B4-BE49-F238E27FC236}">
                <a16:creationId xmlns:a16="http://schemas.microsoft.com/office/drawing/2014/main" id="{4E891666-6943-446C-A0E9-4B41665B6B0B}"/>
              </a:ext>
            </a:extLst>
          </p:cNvPr>
          <p:cNvSpPr>
            <a:spLocks noGrp="1"/>
          </p:cNvSpPr>
          <p:nvPr>
            <p:ph type="title" hasCustomPrompt="1"/>
          </p:nvPr>
        </p:nvSpPr>
        <p:spPr>
          <a:xfrm>
            <a:off x="622800" y="3279600"/>
            <a:ext cx="5072400" cy="950400"/>
          </a:xfrm>
        </p:spPr>
        <p:txBody>
          <a:bodyPr/>
          <a:lstStyle>
            <a:lvl1pPr>
              <a:defRPr>
                <a:solidFill>
                  <a:schemeClr val="bg1"/>
                </a:solidFill>
              </a:defRPr>
            </a:lvl1pPr>
          </a:lstStyle>
          <a:p>
            <a:r>
              <a:rPr lang="da-DK" err="1"/>
              <a:t>Click</a:t>
            </a:r>
            <a:r>
              <a:rPr lang="da-DK"/>
              <a:t> to </a:t>
            </a:r>
            <a:r>
              <a:rPr lang="da-DK" err="1"/>
              <a:t>write</a:t>
            </a:r>
            <a:r>
              <a:rPr lang="da-DK"/>
              <a:t> the </a:t>
            </a:r>
            <a:r>
              <a:rPr lang="da-DK" err="1"/>
              <a:t>title</a:t>
            </a:r>
            <a:r>
              <a:rPr lang="da-DK"/>
              <a:t> max. </a:t>
            </a:r>
            <a:r>
              <a:rPr lang="da-DK" err="1"/>
              <a:t>two</a:t>
            </a:r>
            <a:r>
              <a:rPr lang="da-DK"/>
              <a:t> lines</a:t>
            </a:r>
          </a:p>
        </p:txBody>
      </p:sp>
      <p:sp>
        <p:nvSpPr>
          <p:cNvPr id="4" name="Pladsholder til indhold 3">
            <a:extLst>
              <a:ext uri="{FF2B5EF4-FFF2-40B4-BE49-F238E27FC236}">
                <a16:creationId xmlns:a16="http://schemas.microsoft.com/office/drawing/2014/main" id="{990B2D65-601B-45FD-A350-DE1C9E3E3E7F}"/>
              </a:ext>
            </a:extLst>
          </p:cNvPr>
          <p:cNvSpPr>
            <a:spLocks noGrp="1"/>
          </p:cNvSpPr>
          <p:nvPr>
            <p:ph sz="quarter" idx="11" hasCustomPrompt="1"/>
          </p:nvPr>
        </p:nvSpPr>
        <p:spPr>
          <a:xfrm>
            <a:off x="565200" y="2389226"/>
            <a:ext cx="5400000" cy="189310"/>
          </a:xfrm>
          <a:prstGeom prst="rect">
            <a:avLst/>
          </a:prstGeom>
        </p:spPr>
        <p:txBody>
          <a:bodyPr anchor="ctr">
            <a:noAutofit/>
          </a:bodyPr>
          <a:lstStyle>
            <a:lvl1pPr marL="0" indent="0">
              <a:buNone/>
              <a:defRPr lang="da-DK" sz="1350" dirty="0">
                <a:solidFill>
                  <a:schemeClr val="bg1"/>
                </a:solidFill>
                <a:latin typeface="Calibri Light" panose="020F0302020204030204" pitchFamily="34" charset="0"/>
                <a:ea typeface="+mn-ea"/>
                <a:cs typeface="Calibri Light" panose="020F0302020204030204" pitchFamily="34" charset="0"/>
              </a:defRPr>
            </a:lvl1pPr>
            <a:lvl2pPr>
              <a:defRPr sz="1125">
                <a:solidFill>
                  <a:schemeClr val="bg1"/>
                </a:solidFill>
                <a:latin typeface="Calibri" panose="020F0502020204030204" pitchFamily="34" charset="0"/>
                <a:cs typeface="Calibri" panose="020F0502020204030204" pitchFamily="34" charset="0"/>
              </a:defRPr>
            </a:lvl2pPr>
            <a:lvl3pPr>
              <a:defRPr sz="1125">
                <a:solidFill>
                  <a:schemeClr val="bg1"/>
                </a:solidFill>
                <a:latin typeface="Calibri" panose="020F0502020204030204" pitchFamily="34" charset="0"/>
                <a:cs typeface="Calibri" panose="020F0502020204030204" pitchFamily="34" charset="0"/>
              </a:defRPr>
            </a:lvl3pPr>
            <a:lvl4pPr>
              <a:defRPr sz="1125">
                <a:solidFill>
                  <a:schemeClr val="bg1"/>
                </a:solidFill>
                <a:latin typeface="Calibri" panose="020F0502020204030204" pitchFamily="34" charset="0"/>
                <a:cs typeface="Calibri" panose="020F0502020204030204" pitchFamily="34" charset="0"/>
              </a:defRPr>
            </a:lvl4pPr>
            <a:lvl5pPr>
              <a:defRPr sz="11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and </a:t>
            </a:r>
            <a:r>
              <a:rPr lang="da-DK" err="1"/>
              <a:t>any</a:t>
            </a:r>
            <a:r>
              <a:rPr lang="da-DK"/>
              <a:t>  new item/Date</a:t>
            </a:r>
          </a:p>
        </p:txBody>
      </p:sp>
      <p:sp>
        <p:nvSpPr>
          <p:cNvPr id="3" name="Pladsholder til indhold 2">
            <a:extLst>
              <a:ext uri="{FF2B5EF4-FFF2-40B4-BE49-F238E27FC236}">
                <a16:creationId xmlns:a16="http://schemas.microsoft.com/office/drawing/2014/main" id="{2A07DA56-FEF4-4090-BF4A-A4497810C297}"/>
              </a:ext>
            </a:extLst>
          </p:cNvPr>
          <p:cNvSpPr>
            <a:spLocks noGrp="1"/>
          </p:cNvSpPr>
          <p:nvPr>
            <p:ph sz="quarter" idx="12" hasCustomPrompt="1"/>
          </p:nvPr>
        </p:nvSpPr>
        <p:spPr>
          <a:xfrm>
            <a:off x="622800" y="4374000"/>
            <a:ext cx="5072400" cy="342000"/>
          </a:xfrm>
        </p:spPr>
        <p:txBody>
          <a:bodyPr anchor="b"/>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err="1"/>
              <a:t>Subtitle</a:t>
            </a:r>
            <a:r>
              <a:rPr lang="da-DK"/>
              <a:t> – </a:t>
            </a:r>
            <a:r>
              <a:rPr lang="da-DK" err="1"/>
              <a:t>only</a:t>
            </a:r>
            <a:r>
              <a:rPr lang="da-DK"/>
              <a:t> </a:t>
            </a:r>
            <a:r>
              <a:rPr lang="da-DK" err="1"/>
              <a:t>one</a:t>
            </a:r>
            <a:r>
              <a:rPr lang="da-DK"/>
              <a:t> line</a:t>
            </a:r>
          </a:p>
        </p:txBody>
      </p:sp>
    </p:spTree>
    <p:extLst>
      <p:ext uri="{BB962C8B-B14F-4D97-AF65-F5344CB8AC3E}">
        <p14:creationId xmlns:p14="http://schemas.microsoft.com/office/powerpoint/2010/main" val="3253223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47">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9" name="Pladsholder til billede 18">
            <a:extLst>
              <a:ext uri="{FF2B5EF4-FFF2-40B4-BE49-F238E27FC236}">
                <a16:creationId xmlns:a16="http://schemas.microsoft.com/office/drawing/2014/main" id="{0EFA19F5-F662-4A1C-9DC8-DBDDC890EEB6}"/>
              </a:ext>
            </a:extLst>
          </p:cNvPr>
          <p:cNvSpPr>
            <a:spLocks noGrp="1"/>
          </p:cNvSpPr>
          <p:nvPr>
            <p:ph type="pic" sz="quarter" idx="15" hasCustomPrompt="1"/>
          </p:nvPr>
        </p:nvSpPr>
        <p:spPr>
          <a:xfrm>
            <a:off x="0" y="0"/>
            <a:ext cx="9144000" cy="5143500"/>
          </a:xfrm>
        </p:spPr>
        <p:txBody>
          <a:bodyPr>
            <a:normAutofit/>
          </a:bodyPr>
          <a:lstStyle>
            <a:lvl1pPr marL="0" marR="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sz="1100"/>
            </a:lvl1pPr>
          </a:lstStyle>
          <a:p>
            <a:pPr marL="0" marR="0" lvl="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a:pPr>
            <a:r>
              <a:rPr lang="da-DK" err="1"/>
              <a:t>Click</a:t>
            </a:r>
            <a:r>
              <a:rPr lang="da-DK"/>
              <a:t> on INSERTE in the menu to </a:t>
            </a:r>
            <a:r>
              <a:rPr lang="da-DK" err="1"/>
              <a:t>replace</a:t>
            </a:r>
            <a:r>
              <a:rPr lang="da-DK"/>
              <a:t> </a:t>
            </a:r>
            <a:r>
              <a:rPr lang="da-DK" err="1"/>
              <a:t>this</a:t>
            </a:r>
            <a:r>
              <a:rPr lang="da-DK"/>
              <a:t> </a:t>
            </a:r>
            <a:r>
              <a:rPr lang="da-DK" err="1"/>
              <a:t>photo</a:t>
            </a:r>
            <a:endParaRPr lang="da-DK"/>
          </a:p>
        </p:txBody>
      </p:sp>
      <p:sp>
        <p:nvSpPr>
          <p:cNvPr id="12" name="Pladsholder til tekst 11">
            <a:extLst>
              <a:ext uri="{FF2B5EF4-FFF2-40B4-BE49-F238E27FC236}">
                <a16:creationId xmlns:a16="http://schemas.microsoft.com/office/drawing/2014/main" id="{01606EE9-294F-4EE4-B393-047153129A0E}"/>
              </a:ext>
            </a:extLst>
          </p:cNvPr>
          <p:cNvSpPr>
            <a:spLocks noGrp="1"/>
          </p:cNvSpPr>
          <p:nvPr>
            <p:ph type="body" sz="quarter" idx="13" hasCustomPrompt="1"/>
          </p:nvPr>
        </p:nvSpPr>
        <p:spPr>
          <a:xfrm>
            <a:off x="205200" y="176400"/>
            <a:ext cx="4651200" cy="4813200"/>
          </a:xfrm>
          <a:solidFill>
            <a:srgbClr val="AF161E"/>
          </a:solidFill>
        </p:spPr>
        <p:txBody>
          <a:bodyPr>
            <a:normAutofit/>
          </a:bodyPr>
          <a:lstStyle>
            <a:lvl1pPr marL="202500" marR="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sz="600">
                <a:solidFill>
                  <a:srgbClr val="AF161E"/>
                </a:solidFill>
              </a:defRPr>
            </a:lvl1pPr>
          </a:lstStyle>
          <a:p>
            <a:pPr marL="202500" marR="0" lvl="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a:pPr>
            <a:r>
              <a:rPr lang="da-DK" err="1"/>
              <a:t>Click</a:t>
            </a:r>
            <a:r>
              <a:rPr lang="da-DK"/>
              <a:t> on INSERTE in the menu to </a:t>
            </a:r>
            <a:r>
              <a:rPr lang="da-DK" err="1"/>
              <a:t>replace</a:t>
            </a:r>
            <a:r>
              <a:rPr lang="da-DK"/>
              <a:t> </a:t>
            </a:r>
            <a:r>
              <a:rPr lang="da-DK" err="1"/>
              <a:t>this</a:t>
            </a:r>
            <a:r>
              <a:rPr lang="da-DK"/>
              <a:t> </a:t>
            </a:r>
            <a:r>
              <a:rPr lang="da-DK" err="1"/>
              <a:t>photo</a:t>
            </a:r>
            <a:endParaRPr lang="da-DK"/>
          </a:p>
          <a:p>
            <a:pPr lvl="0"/>
            <a:endParaRPr lang="da-DK"/>
          </a:p>
        </p:txBody>
      </p:sp>
      <p:sp>
        <p:nvSpPr>
          <p:cNvPr id="8" name="Pladsholder til tekst 7">
            <a:extLst>
              <a:ext uri="{FF2B5EF4-FFF2-40B4-BE49-F238E27FC236}">
                <a16:creationId xmlns:a16="http://schemas.microsoft.com/office/drawing/2014/main" id="{5A449058-2751-46ED-8E01-67282CB13697}"/>
              </a:ext>
            </a:extLst>
          </p:cNvPr>
          <p:cNvSpPr>
            <a:spLocks noGrp="1"/>
          </p:cNvSpPr>
          <p:nvPr>
            <p:ph type="body" sz="quarter" idx="12"/>
          </p:nvPr>
        </p:nvSpPr>
        <p:spPr>
          <a:xfrm>
            <a:off x="248400" y="1490400"/>
            <a:ext cx="4759200" cy="2970000"/>
          </a:xfrm>
          <a:blipFill>
            <a:blip r:embed="rId3" cstate="screen">
              <a:extLst>
                <a:ext uri="{28A0092B-C50C-407E-A947-70E740481C1C}">
                  <a14:useLocalDpi xmlns:a14="http://schemas.microsoft.com/office/drawing/2010/main"/>
                </a:ext>
              </a:extLst>
            </a:blip>
            <a:stretch>
              <a:fillRect/>
            </a:stretch>
          </a:blipFill>
        </p:spPr>
        <p:txBody>
          <a:bodyPr>
            <a:normAutofit/>
          </a:bodyPr>
          <a:lstStyle>
            <a:lvl1pPr>
              <a:defRPr sz="600"/>
            </a:lvl1pPr>
          </a:lstStyle>
          <a:p>
            <a:pPr lvl="0"/>
            <a:r>
              <a:rPr lang="en-US"/>
              <a:t>Click to edit Master text styles</a:t>
            </a:r>
          </a:p>
        </p:txBody>
      </p:sp>
      <p:sp>
        <p:nvSpPr>
          <p:cNvPr id="4" name="Pladsholder til tekst 3">
            <a:extLst>
              <a:ext uri="{FF2B5EF4-FFF2-40B4-BE49-F238E27FC236}">
                <a16:creationId xmlns:a16="http://schemas.microsoft.com/office/drawing/2014/main" id="{22D06CA9-74E7-42A8-A980-E9DE544B8BAF}"/>
              </a:ext>
            </a:extLst>
          </p:cNvPr>
          <p:cNvSpPr>
            <a:spLocks noGrp="1"/>
          </p:cNvSpPr>
          <p:nvPr>
            <p:ph type="body" sz="quarter" idx="11" hasCustomPrompt="1"/>
          </p:nvPr>
        </p:nvSpPr>
        <p:spPr>
          <a:xfrm>
            <a:off x="536400" y="648000"/>
            <a:ext cx="1882800" cy="9756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400"/>
            </a:lvl1pPr>
          </a:lstStyle>
          <a:p>
            <a:pPr lvl="0"/>
            <a:r>
              <a:rPr lang="da-DK"/>
              <a:t> </a:t>
            </a:r>
          </a:p>
        </p:txBody>
      </p:sp>
      <p:sp>
        <p:nvSpPr>
          <p:cNvPr id="13" name="Titel 12">
            <a:extLst>
              <a:ext uri="{FF2B5EF4-FFF2-40B4-BE49-F238E27FC236}">
                <a16:creationId xmlns:a16="http://schemas.microsoft.com/office/drawing/2014/main" id="{5C38E270-B078-46CC-AEB5-5632955E7450}"/>
              </a:ext>
            </a:extLst>
          </p:cNvPr>
          <p:cNvSpPr>
            <a:spLocks noGrp="1"/>
          </p:cNvSpPr>
          <p:nvPr>
            <p:ph type="title" hasCustomPrompt="1"/>
          </p:nvPr>
        </p:nvSpPr>
        <p:spPr>
          <a:xfrm>
            <a:off x="536400" y="2595600"/>
            <a:ext cx="3798000" cy="975600"/>
          </a:xfrm>
        </p:spPr>
        <p:txBody>
          <a:bodyPr/>
          <a:lstStyle>
            <a:lvl1pPr>
              <a:defRPr>
                <a:solidFill>
                  <a:schemeClr val="bg1"/>
                </a:solidFill>
              </a:defRPr>
            </a:lvl1pPr>
          </a:lstStyle>
          <a:p>
            <a:r>
              <a:rPr lang="da-DK"/>
              <a:t>Title max. </a:t>
            </a:r>
            <a:r>
              <a:rPr lang="da-DK" err="1"/>
              <a:t>two</a:t>
            </a:r>
            <a:r>
              <a:rPr lang="da-DK"/>
              <a:t> lines</a:t>
            </a:r>
          </a:p>
        </p:txBody>
      </p:sp>
      <p:sp>
        <p:nvSpPr>
          <p:cNvPr id="17" name="Pladsholder til indhold 16">
            <a:extLst>
              <a:ext uri="{FF2B5EF4-FFF2-40B4-BE49-F238E27FC236}">
                <a16:creationId xmlns:a16="http://schemas.microsoft.com/office/drawing/2014/main" id="{1BC33C20-280D-44C5-81A3-3EC2A745E9BD}"/>
              </a:ext>
            </a:extLst>
          </p:cNvPr>
          <p:cNvSpPr>
            <a:spLocks noGrp="1"/>
          </p:cNvSpPr>
          <p:nvPr>
            <p:ph sz="quarter" idx="14" hasCustomPrompt="1"/>
          </p:nvPr>
        </p:nvSpPr>
        <p:spPr>
          <a:xfrm>
            <a:off x="547200" y="3772800"/>
            <a:ext cx="3797300" cy="342000"/>
          </a:xfrm>
        </p:spPr>
        <p:txBody>
          <a:bodyPr/>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err="1">
                <a:latin typeface="Calibri Light" panose="020F0302020204030204" pitchFamily="34" charset="0"/>
                <a:cs typeface="Calibri Light" panose="020F0302020204030204" pitchFamily="34" charset="0"/>
              </a:rPr>
              <a:t>Subtitle</a:t>
            </a:r>
            <a:r>
              <a:rPr lang="da-DK">
                <a:latin typeface="Calibri Light" panose="020F0302020204030204" pitchFamily="34" charset="0"/>
                <a:cs typeface="Calibri Light" panose="020F0302020204030204" pitchFamily="34" charset="0"/>
              </a:rPr>
              <a:t> </a:t>
            </a:r>
            <a:r>
              <a:rPr lang="da-DK" err="1">
                <a:latin typeface="Calibri Light" panose="020F0302020204030204" pitchFamily="34" charset="0"/>
                <a:cs typeface="Calibri Light" panose="020F0302020204030204" pitchFamily="34" charset="0"/>
              </a:rPr>
              <a:t>only</a:t>
            </a:r>
            <a:r>
              <a:rPr lang="da-DK">
                <a:latin typeface="Calibri Light" panose="020F0302020204030204" pitchFamily="34" charset="0"/>
                <a:cs typeface="Calibri Light" panose="020F0302020204030204" pitchFamily="34" charset="0"/>
              </a:rPr>
              <a:t> </a:t>
            </a:r>
            <a:r>
              <a:rPr lang="da-DK" err="1">
                <a:latin typeface="Calibri Light" panose="020F0302020204030204" pitchFamily="34" charset="0"/>
                <a:cs typeface="Calibri Light" panose="020F0302020204030204" pitchFamily="34" charset="0"/>
              </a:rPr>
              <a:t>one</a:t>
            </a:r>
            <a:r>
              <a:rPr lang="da-DK">
                <a:latin typeface="Calibri Light" panose="020F0302020204030204" pitchFamily="34" charset="0"/>
                <a:cs typeface="Calibri Light" panose="020F0302020204030204" pitchFamily="34" charset="0"/>
              </a:rPr>
              <a:t> line</a:t>
            </a:r>
            <a:endParaRPr lang="da-DK"/>
          </a:p>
        </p:txBody>
      </p:sp>
      <p:sp>
        <p:nvSpPr>
          <p:cNvPr id="3" name="Pladsholder til indhold 2">
            <a:extLst>
              <a:ext uri="{FF2B5EF4-FFF2-40B4-BE49-F238E27FC236}">
                <a16:creationId xmlns:a16="http://schemas.microsoft.com/office/drawing/2014/main" id="{14A26844-C0ED-45A5-BCAE-F40C078336F5}"/>
              </a:ext>
            </a:extLst>
          </p:cNvPr>
          <p:cNvSpPr>
            <a:spLocks noGrp="1"/>
          </p:cNvSpPr>
          <p:nvPr>
            <p:ph sz="quarter" idx="10" hasCustomPrompt="1"/>
          </p:nvPr>
        </p:nvSpPr>
        <p:spPr>
          <a:xfrm>
            <a:off x="468000" y="4602016"/>
            <a:ext cx="3798000" cy="190655"/>
          </a:xfrm>
          <a:prstGeom prst="rect">
            <a:avLst/>
          </a:prstGeom>
        </p:spPr>
        <p:txBody>
          <a:bodyPr anchor="ctr" anchorCtr="0">
            <a:noAutofit/>
          </a:bodyPr>
          <a:lstStyle>
            <a:lvl1pPr marL="0" indent="0" algn="l">
              <a:spcBef>
                <a:spcPts val="0"/>
              </a:spcBef>
              <a:buNone/>
              <a:defRPr sz="1350">
                <a:solidFill>
                  <a:schemeClr val="bg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213830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New section - read">
    <p:bg>
      <p:bgPr>
        <a:solidFill>
          <a:srgbClr val="AF161E"/>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442BB7D-BC4F-4B4E-8F09-1EFD3FC282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17" name="Rektangel 16">
            <a:extLst>
              <a:ext uri="{FF2B5EF4-FFF2-40B4-BE49-F238E27FC236}">
                <a16:creationId xmlns:a16="http://schemas.microsoft.com/office/drawing/2014/main" id="{1627E733-EB29-4981-861C-EC2C56E0541F}"/>
              </a:ext>
            </a:extLst>
          </p:cNvPr>
          <p:cNvSpPr/>
          <p:nvPr userDrawn="1"/>
        </p:nvSpPr>
        <p:spPr>
          <a:xfrm>
            <a:off x="1072079" y="1945764"/>
            <a:ext cx="6968308" cy="1458506"/>
          </a:xfrm>
          <a:prstGeom prst="rect">
            <a:avLst/>
          </a:prstGeom>
          <a:solidFill>
            <a:srgbClr val="AE15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2">
            <a:extLst>
              <a:ext uri="{FF2B5EF4-FFF2-40B4-BE49-F238E27FC236}">
                <a16:creationId xmlns:a16="http://schemas.microsoft.com/office/drawing/2014/main" id="{A28E1C86-A942-3744-BE2B-4C6719A37779}"/>
              </a:ext>
            </a:extLst>
          </p:cNvPr>
          <p:cNvSpPr>
            <a:spLocks noGrp="1" noChangeArrowheads="1"/>
          </p:cNvSpPr>
          <p:nvPr>
            <p:ph type="ctrTitle" hasCustomPrompt="1"/>
          </p:nvPr>
        </p:nvSpPr>
        <p:spPr>
          <a:xfrm>
            <a:off x="1231796" y="2084832"/>
            <a:ext cx="6680410" cy="1121664"/>
          </a:xfrm>
          <a:prstGeom prst="rect">
            <a:avLst/>
          </a:prstGeom>
          <a:noFill/>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pic>
        <p:nvPicPr>
          <p:cNvPr id="13" name="Billede 12">
            <a:extLst>
              <a:ext uri="{FF2B5EF4-FFF2-40B4-BE49-F238E27FC236}">
                <a16:creationId xmlns:a16="http://schemas.microsoft.com/office/drawing/2014/main" id="{3F6382CD-18B2-4DC7-8591-FFA57B4FD7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3" cy="252000"/>
          </a:xfrm>
          <a:prstGeom prst="rect">
            <a:avLst/>
          </a:prstGeom>
        </p:spPr>
      </p:pic>
    </p:spTree>
    <p:extLst>
      <p:ext uri="{BB962C8B-B14F-4D97-AF65-F5344CB8AC3E}">
        <p14:creationId xmlns:p14="http://schemas.microsoft.com/office/powerpoint/2010/main" val="38256622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 - black">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8ACE067-01C3-4DBF-9E4A-3306BD6E21D0}"/>
              </a:ext>
            </a:extLst>
          </p:cNvPr>
          <p:cNvPicPr>
            <a:picLocks noChangeAspect="1"/>
          </p:cNvPicPr>
          <p:nvPr userDrawn="1"/>
        </p:nvPicPr>
        <p:blipFill rotWithShape="1">
          <a:blip r:embed="rId2" cstate="screen">
            <a:duotone>
              <a:schemeClr val="accent1">
                <a:shade val="45000"/>
                <a:satMod val="135000"/>
              </a:schemeClr>
              <a:prstClr val="white"/>
            </a:duotone>
            <a:alphaModFix/>
            <a:extLst>
              <a:ext uri="{BEBA8EAE-BF5A-486C-A8C5-ECC9F3942E4B}">
                <a14:imgProps xmlns:a14="http://schemas.microsoft.com/office/drawing/2010/main">
                  <a14:imgLayer r:embed="rId3">
                    <a14:imgEffect>
                      <a14:saturation sat="128000"/>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a:noFill/>
        </p:spPr>
      </p:pic>
      <p:sp>
        <p:nvSpPr>
          <p:cNvPr id="11" name="Rektangel 10">
            <a:extLst>
              <a:ext uri="{FF2B5EF4-FFF2-40B4-BE49-F238E27FC236}">
                <a16:creationId xmlns:a16="http://schemas.microsoft.com/office/drawing/2014/main" id="{98726D48-96CE-4FC9-8291-B84AB8FFF8D9}"/>
              </a:ext>
            </a:extLst>
          </p:cNvPr>
          <p:cNvSpPr/>
          <p:nvPr userDrawn="1"/>
        </p:nvSpPr>
        <p:spPr>
          <a:xfrm>
            <a:off x="1087200" y="1918800"/>
            <a:ext cx="6969600" cy="14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ctangle 2">
            <a:extLst>
              <a:ext uri="{FF2B5EF4-FFF2-40B4-BE49-F238E27FC236}">
                <a16:creationId xmlns:a16="http://schemas.microsoft.com/office/drawing/2014/main" id="{421508B6-E015-9F43-AAC1-95D8200446D2}"/>
              </a:ext>
            </a:extLst>
          </p:cNvPr>
          <p:cNvSpPr>
            <a:spLocks noGrp="1" noChangeArrowheads="1"/>
          </p:cNvSpPr>
          <p:nvPr>
            <p:ph type="ctrTitle" hasCustomPrompt="1"/>
          </p:nvPr>
        </p:nvSpPr>
        <p:spPr>
          <a:xfrm>
            <a:off x="1231796" y="2084832"/>
            <a:ext cx="6680410" cy="1121664"/>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pic>
        <p:nvPicPr>
          <p:cNvPr id="10" name="Billede 9">
            <a:extLst>
              <a:ext uri="{FF2B5EF4-FFF2-40B4-BE49-F238E27FC236}">
                <a16:creationId xmlns:a16="http://schemas.microsoft.com/office/drawing/2014/main" id="{F5B81080-834C-474F-AE9E-77B3DB57824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87200" y="165600"/>
            <a:ext cx="644000" cy="252000"/>
          </a:xfrm>
          <a:prstGeom prst="rect">
            <a:avLst/>
          </a:prstGeom>
        </p:spPr>
      </p:pic>
      <p:sp>
        <p:nvSpPr>
          <p:cNvPr id="3" name="Pladsholder til sidefod 2">
            <a:extLst>
              <a:ext uri="{FF2B5EF4-FFF2-40B4-BE49-F238E27FC236}">
                <a16:creationId xmlns:a16="http://schemas.microsoft.com/office/drawing/2014/main" id="{C2AD8268-7BB4-0748-8F27-F8C2C5C7A206}"/>
              </a:ext>
            </a:extLst>
          </p:cNvPr>
          <p:cNvSpPr>
            <a:spLocks noGrp="1"/>
          </p:cNvSpPr>
          <p:nvPr>
            <p:ph type="ftr" sz="quarter" idx="11"/>
          </p:nvPr>
        </p:nvSpPr>
        <p:spPr>
          <a:xfrm rot="5400000">
            <a:off x="205200" y="3196800"/>
            <a:ext cx="2303100" cy="7133400"/>
          </a:xfrm>
          <a:prstGeom prst="rect">
            <a:avLst/>
          </a:prstGeom>
        </p:spPr>
        <p:txBody>
          <a:bodyPr/>
          <a:lstStyle>
            <a:lvl1pPr>
              <a:defRPr>
                <a:solidFill>
                  <a:schemeClr val="tx1"/>
                </a:solidFill>
              </a:defRPr>
            </a:lvl1pPr>
          </a:lstStyle>
          <a:p>
            <a:r>
              <a:rPr lang="da-DK"/>
              <a:t>Footer</a:t>
            </a:r>
          </a:p>
        </p:txBody>
      </p:sp>
    </p:spTree>
    <p:extLst>
      <p:ext uri="{BB962C8B-B14F-4D97-AF65-F5344CB8AC3E}">
        <p14:creationId xmlns:p14="http://schemas.microsoft.com/office/powerpoint/2010/main" val="32702482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line, text and graphics">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3E452BC-D629-4359-9795-DB3409CC8BFC}"/>
              </a:ext>
            </a:extLst>
          </p:cNvPr>
          <p:cNvPicPr>
            <a:picLocks noChangeAspect="1"/>
          </p:cNvPicPr>
          <p:nvPr userDrawn="1"/>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927"/>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p:spPr>
      </p:pic>
      <p:sp>
        <p:nvSpPr>
          <p:cNvPr id="5" name="Rektangel 4">
            <a:extLst>
              <a:ext uri="{FF2B5EF4-FFF2-40B4-BE49-F238E27FC236}">
                <a16:creationId xmlns:a16="http://schemas.microsoft.com/office/drawing/2014/main" id="{A7DD58B1-1436-4834-92D3-09F1457822B8}"/>
              </a:ext>
            </a:extLst>
          </p:cNvPr>
          <p:cNvSpPr/>
          <p:nvPr userDrawn="1"/>
        </p:nvSpPr>
        <p:spPr>
          <a:xfrm>
            <a:off x="1087846" y="1918800"/>
            <a:ext cx="6968307" cy="14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2">
            <a:extLst>
              <a:ext uri="{FF2B5EF4-FFF2-40B4-BE49-F238E27FC236}">
                <a16:creationId xmlns:a16="http://schemas.microsoft.com/office/drawing/2014/main" id="{8C6DEC39-4D9C-4D2C-81D3-E42B20418C0C}"/>
              </a:ext>
            </a:extLst>
          </p:cNvPr>
          <p:cNvSpPr>
            <a:spLocks noGrp="1" noChangeArrowheads="1"/>
          </p:cNvSpPr>
          <p:nvPr>
            <p:ph type="ctrTitle" hasCustomPrompt="1"/>
          </p:nvPr>
        </p:nvSpPr>
        <p:spPr>
          <a:xfrm>
            <a:off x="1231796" y="2084400"/>
            <a:ext cx="6679800" cy="1120500"/>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spTree>
    <p:extLst>
      <p:ext uri="{BB962C8B-B14F-4D97-AF65-F5344CB8AC3E}">
        <p14:creationId xmlns:p14="http://schemas.microsoft.com/office/powerpoint/2010/main" val="115016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29200" y="416700"/>
            <a:ext cx="7416900" cy="612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Write a </a:t>
            </a:r>
            <a:r>
              <a:rPr lang="da-DK" err="1"/>
              <a:t>headline</a:t>
            </a:r>
            <a:endParaRPr lang="da-DK"/>
          </a:p>
        </p:txBody>
      </p:sp>
      <p:pic>
        <p:nvPicPr>
          <p:cNvPr id="7" name="Billede 6">
            <a:extLst>
              <a:ext uri="{FF2B5EF4-FFF2-40B4-BE49-F238E27FC236}">
                <a16:creationId xmlns:a16="http://schemas.microsoft.com/office/drawing/2014/main" id="{1585BAE0-1BD2-40F3-891D-9F679754D29F}"/>
              </a:ext>
            </a:extLst>
          </p:cNvPr>
          <p:cNvPicPr>
            <a:picLocks noChangeAspect="1"/>
          </p:cNvPicPr>
          <p:nvPr userDrawn="1"/>
        </p:nvPicPr>
        <p:blipFill>
          <a:blip r:embed="rId39" cstate="screen">
            <a:extLst>
              <a:ext uri="{28A0092B-C50C-407E-A947-70E740481C1C}">
                <a14:useLocalDpi xmlns:a14="http://schemas.microsoft.com/office/drawing/2010/main"/>
              </a:ext>
            </a:extLst>
          </a:blip>
          <a:srcRect/>
          <a:stretch/>
        </p:blipFill>
        <p:spPr>
          <a:xfrm>
            <a:off x="8286301" y="164700"/>
            <a:ext cx="643999" cy="252000"/>
          </a:xfrm>
          <a:prstGeom prst="rect">
            <a:avLst/>
          </a:prstGeom>
        </p:spPr>
      </p:pic>
      <p:sp>
        <p:nvSpPr>
          <p:cNvPr id="8" name="Rectangle 3">
            <a:extLst>
              <a:ext uri="{FF2B5EF4-FFF2-40B4-BE49-F238E27FC236}">
                <a16:creationId xmlns:a16="http://schemas.microsoft.com/office/drawing/2014/main" id="{9EDFDC91-DA56-4BDC-AEF4-38CC19FD3AA0}"/>
              </a:ext>
            </a:extLst>
          </p:cNvPr>
          <p:cNvSpPr>
            <a:spLocks noGrp="1" noChangeAspect="1" noChangeArrowheads="1"/>
          </p:cNvSpPr>
          <p:nvPr>
            <p:ph type="body" idx="1"/>
          </p:nvPr>
        </p:nvSpPr>
        <p:spPr bwMode="auto">
          <a:xfrm>
            <a:off x="529200" y="1485900"/>
            <a:ext cx="7416900" cy="307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err="1"/>
              <a:t>Click</a:t>
            </a:r>
            <a:r>
              <a:rPr lang="da-DK"/>
              <a:t> to </a:t>
            </a:r>
            <a:r>
              <a:rPr lang="da-DK" err="1"/>
              <a:t>edit</a:t>
            </a:r>
            <a:r>
              <a:rPr lang="da-DK"/>
              <a:t> </a:t>
            </a:r>
            <a:r>
              <a:rPr lang="en-GB" noProof="0"/>
              <a:t>typography</a:t>
            </a:r>
            <a:r>
              <a:rPr lang="da-DK"/>
              <a:t> in slidemaster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6" name="Pladsholder til sidefod 1">
            <a:extLst>
              <a:ext uri="{FF2B5EF4-FFF2-40B4-BE49-F238E27FC236}">
                <a16:creationId xmlns:a16="http://schemas.microsoft.com/office/drawing/2014/main" id="{C8B37D10-985D-4F50-879B-F228D9D445B6}"/>
              </a:ext>
            </a:extLst>
          </p:cNvPr>
          <p:cNvSpPr>
            <a:spLocks noGrp="1"/>
          </p:cNvSpPr>
          <p:nvPr>
            <p:ph type="ftr" sz="quarter" idx="3"/>
          </p:nvPr>
        </p:nvSpPr>
        <p:spPr>
          <a:xfrm rot="5400000">
            <a:off x="7146000" y="2041200"/>
            <a:ext cx="3333600" cy="205200"/>
          </a:xfrm>
          <a:prstGeom prst="rect">
            <a:avLst/>
          </a:prstGeom>
        </p:spPr>
        <p:txBody>
          <a:bodyPr vert="horz" lIns="91440" tIns="45720" rIns="91440" bIns="45720" rtlCol="0" anchor="t" anchorCtr="0"/>
          <a:lstStyle>
            <a:lvl1pPr algn="r">
              <a:defRPr sz="750" kern="0" spc="30" baseline="0">
                <a:solidFill>
                  <a:schemeClr val="bg1">
                    <a:lumMod val="50000"/>
                  </a:schemeClr>
                </a:solidFill>
                <a:latin typeface="Calibri" panose="020F0502020204030204" pitchFamily="34" charset="0"/>
                <a:cs typeface="Calibri" panose="020F0502020204030204" pitchFamily="34" charset="0"/>
              </a:defRPr>
            </a:lvl1pPr>
          </a:lstStyle>
          <a:p>
            <a:r>
              <a:rPr lang="da-DK"/>
              <a:t>Footer</a:t>
            </a:r>
          </a:p>
        </p:txBody>
      </p:sp>
      <p:sp>
        <p:nvSpPr>
          <p:cNvPr id="9" name="Pladsholder til dato 3">
            <a:extLst>
              <a:ext uri="{FF2B5EF4-FFF2-40B4-BE49-F238E27FC236}">
                <a16:creationId xmlns:a16="http://schemas.microsoft.com/office/drawing/2014/main" id="{B1A2EE87-3EC9-4939-B0AA-E690C86DCA96}"/>
              </a:ext>
            </a:extLst>
          </p:cNvPr>
          <p:cNvSpPr>
            <a:spLocks noGrp="1"/>
          </p:cNvSpPr>
          <p:nvPr>
            <p:ph type="dt" sz="half" idx="2"/>
          </p:nvPr>
        </p:nvSpPr>
        <p:spPr>
          <a:xfrm rot="5400000">
            <a:off x="8469000" y="4154052"/>
            <a:ext cx="687600" cy="205200"/>
          </a:xfrm>
          <a:prstGeom prst="rect">
            <a:avLst/>
          </a:prstGeom>
        </p:spPr>
        <p:txBody>
          <a:bodyPr/>
          <a:lstStyle>
            <a:lvl1pPr algn="r">
              <a:defRPr sz="750">
                <a:solidFill>
                  <a:schemeClr val="bg1">
                    <a:lumMod val="50000"/>
                  </a:schemeClr>
                </a:solidFill>
                <a:latin typeface="+mj-lt"/>
              </a:defRPr>
            </a:lvl1pPr>
          </a:lstStyle>
          <a:p>
            <a:fld id="{1137FF2D-7CDA-4B00-B4BB-F0CFE0D5426B}" type="datetime1">
              <a:rPr lang="en-GB" smtClean="0"/>
              <a:pPr/>
              <a:t>27/07/2023</a:t>
            </a:fld>
            <a:endParaRPr lang="da-DK"/>
          </a:p>
        </p:txBody>
      </p:sp>
    </p:spTree>
    <p:extLst>
      <p:ext uri="{BB962C8B-B14F-4D97-AF65-F5344CB8AC3E}">
        <p14:creationId xmlns:p14="http://schemas.microsoft.com/office/powerpoint/2010/main" val="37526489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56" r:id="rId3"/>
    <p:sldLayoutId id="2147483744" r:id="rId4"/>
    <p:sldLayoutId id="2147483768" r:id="rId5"/>
    <p:sldLayoutId id="2147483746" r:id="rId6"/>
    <p:sldLayoutId id="2147483747" r:id="rId7"/>
    <p:sldLayoutId id="2147483748" r:id="rId8"/>
    <p:sldLayoutId id="2147483766" r:id="rId9"/>
    <p:sldLayoutId id="2147483761" r:id="rId10"/>
    <p:sldLayoutId id="2147483765" r:id="rId11"/>
    <p:sldLayoutId id="2147483719" r:id="rId12"/>
    <p:sldLayoutId id="2147483753" r:id="rId13"/>
    <p:sldLayoutId id="2147483755"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41" r:id="rId23"/>
    <p:sldLayoutId id="2147483742" r:id="rId24"/>
    <p:sldLayoutId id="2147483763" r:id="rId25"/>
    <p:sldLayoutId id="2147483764" r:id="rId26"/>
    <p:sldLayoutId id="2147483697" r:id="rId27"/>
    <p:sldLayoutId id="2147483698" r:id="rId28"/>
    <p:sldLayoutId id="2147483734" r:id="rId29"/>
    <p:sldLayoutId id="2147483735" r:id="rId30"/>
    <p:sldLayoutId id="2147483736" r:id="rId31"/>
    <p:sldLayoutId id="2147483737" r:id="rId32"/>
    <p:sldLayoutId id="2147483703" r:id="rId33"/>
    <p:sldLayoutId id="2147483759" r:id="rId34"/>
    <p:sldLayoutId id="2147483760" r:id="rId35"/>
    <p:sldLayoutId id="2147483739" r:id="rId36"/>
    <p:sldLayoutId id="2147483711" r:id="rId37"/>
  </p:sldLayoutIdLst>
  <p:hf sldNum="0" hdr="0"/>
  <p:txStyles>
    <p:title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p:titleStyle>
    <p:body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d-portal.org/savi/?aid=GB-GOV-1-300943-1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d-portal.org/savi/?aid=DK-CVR-20699310-FC26436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idstream.org/fcdo_activity_guidelines"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hyperlink" Target="http://d-portal.org/ctrack.html?reporting_ref=DK-CVR-20699310#view=act&amp;aid=DK-CVR-20699310-FC26436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iatiregistry.org/" TargetMode="External"/><Relationship Id="rId3" Type="http://schemas.openxmlformats.org/officeDocument/2006/relationships/hyperlink" Target="https://iatistandard.org/en/" TargetMode="External"/><Relationship Id="rId7" Type="http://schemas.openxmlformats.org/officeDocument/2006/relationships/hyperlink" Target="http://d-portal.org/ctrack.html#view=sear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gov.uk/government/publications/fcdo-iati-guidelines" TargetMode="External"/><Relationship Id="rId5" Type="http://schemas.openxmlformats.org/officeDocument/2006/relationships/hyperlink" Target="https://aidstream.org/" TargetMode="External"/><Relationship Id="rId10" Type="http://schemas.openxmlformats.org/officeDocument/2006/relationships/image" Target="../media/image14.png"/><Relationship Id="rId4" Type="http://schemas.openxmlformats.org/officeDocument/2006/relationships/hyperlink" Target="https://iatistandard.org/en/iati-tools-and-resources/" TargetMode="External"/><Relationship Id="rId9" Type="http://schemas.openxmlformats.org/officeDocument/2006/relationships/hyperlink" Target="https://fabo.org/share/IAT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atistandard.org/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devtracker.fcdo.gov.uk/projects/%20%20%20%20%20%20%20%20%20%20%20%20%20%20%20%20%20%20%20%20DK-CVR-20699310-FC264369/summa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idstream.org/"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94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8565-2F50-2788-B25F-3A8BEB79D86C}"/>
              </a:ext>
            </a:extLst>
          </p:cNvPr>
          <p:cNvSpPr>
            <a:spLocks noGrp="1"/>
          </p:cNvSpPr>
          <p:nvPr>
            <p:ph type="title"/>
          </p:nvPr>
        </p:nvSpPr>
        <p:spPr/>
        <p:txBody>
          <a:bodyPr/>
          <a:lstStyle/>
          <a:p>
            <a:endParaRPr lang="en-US"/>
          </a:p>
        </p:txBody>
      </p:sp>
      <p:pic>
        <p:nvPicPr>
          <p:cNvPr id="8" name="Content Placeholder 7" descr="A screenshot of a survey&#10;&#10;Description automatically generated">
            <a:extLst>
              <a:ext uri="{FF2B5EF4-FFF2-40B4-BE49-F238E27FC236}">
                <a16:creationId xmlns:a16="http://schemas.microsoft.com/office/drawing/2014/main" id="{46698E40-03E7-F883-A22C-1271EEFADE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0353" y="1405290"/>
            <a:ext cx="3880531" cy="2717230"/>
          </a:xfrm>
        </p:spPr>
      </p:pic>
      <p:pic>
        <p:nvPicPr>
          <p:cNvPr id="10" name="Content Placeholder 9" descr="A screenshot of a computer&#10;&#10;Description automatically generated">
            <a:extLst>
              <a:ext uri="{FF2B5EF4-FFF2-40B4-BE49-F238E27FC236}">
                <a16:creationId xmlns:a16="http://schemas.microsoft.com/office/drawing/2014/main" id="{9302BA5B-E567-DC40-3A03-81AA4F3AB2C3}"/>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4572000" y="1405290"/>
            <a:ext cx="3896743" cy="2814076"/>
          </a:xfrm>
        </p:spPr>
      </p:pic>
      <p:sp>
        <p:nvSpPr>
          <p:cNvPr id="5" name="Date Placeholder 4">
            <a:extLst>
              <a:ext uri="{FF2B5EF4-FFF2-40B4-BE49-F238E27FC236}">
                <a16:creationId xmlns:a16="http://schemas.microsoft.com/office/drawing/2014/main" id="{F7C99044-C671-D7A1-00F4-CC2D0AD92ADC}"/>
              </a:ext>
            </a:extLst>
          </p:cNvPr>
          <p:cNvSpPr>
            <a:spLocks noGrp="1"/>
          </p:cNvSpPr>
          <p:nvPr>
            <p:ph type="dt" sz="half" idx="11"/>
          </p:nvPr>
        </p:nvSpPr>
        <p:spPr/>
        <p:txBody>
          <a:bodyPr/>
          <a:lstStyle/>
          <a:p>
            <a:fld id="{14B49A14-61AA-4C2C-BC25-FA14A06CF562}" type="datetime1">
              <a:rPr lang="en-GB" smtClean="0"/>
              <a:t>27/07/2023</a:t>
            </a:fld>
            <a:endParaRPr lang="da-DK"/>
          </a:p>
        </p:txBody>
      </p:sp>
      <p:sp>
        <p:nvSpPr>
          <p:cNvPr id="6" name="Footer Placeholder 5">
            <a:extLst>
              <a:ext uri="{FF2B5EF4-FFF2-40B4-BE49-F238E27FC236}">
                <a16:creationId xmlns:a16="http://schemas.microsoft.com/office/drawing/2014/main" id="{8D1C0D5B-0951-CACA-E98C-54E3057CA9EB}"/>
              </a:ext>
            </a:extLst>
          </p:cNvPr>
          <p:cNvSpPr>
            <a:spLocks noGrp="1"/>
          </p:cNvSpPr>
          <p:nvPr>
            <p:ph type="ftr" sz="quarter" idx="12"/>
          </p:nvPr>
        </p:nvSpPr>
        <p:spPr/>
        <p:txBody>
          <a:bodyPr/>
          <a:lstStyle/>
          <a:p>
            <a:r>
              <a:rPr lang="da-DK"/>
              <a:t>Footer</a:t>
            </a:r>
          </a:p>
        </p:txBody>
      </p:sp>
    </p:spTree>
    <p:extLst>
      <p:ext uri="{BB962C8B-B14F-4D97-AF65-F5344CB8AC3E}">
        <p14:creationId xmlns:p14="http://schemas.microsoft.com/office/powerpoint/2010/main" val="216780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50AD-055E-B5D3-664F-B588641C2C57}"/>
              </a:ext>
            </a:extLst>
          </p:cNvPr>
          <p:cNvSpPr>
            <a:spLocks noGrp="1"/>
          </p:cNvSpPr>
          <p:nvPr>
            <p:ph type="title"/>
          </p:nvPr>
        </p:nvSpPr>
        <p:spPr/>
        <p:txBody>
          <a:bodyPr/>
          <a:lstStyle/>
          <a:p>
            <a:endParaRPr lang="en-US"/>
          </a:p>
        </p:txBody>
      </p:sp>
      <p:pic>
        <p:nvPicPr>
          <p:cNvPr id="8" name="Content Placeholder 7" descr="A screenshot of a computer&#10;&#10;Description automatically generated">
            <a:extLst>
              <a:ext uri="{FF2B5EF4-FFF2-40B4-BE49-F238E27FC236}">
                <a16:creationId xmlns:a16="http://schemas.microsoft.com/office/drawing/2014/main" id="{433A42B7-E057-36D2-5B51-0148DF7FA41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0353" y="143213"/>
            <a:ext cx="3563938" cy="2969948"/>
          </a:xfrm>
        </p:spPr>
      </p:pic>
      <p:pic>
        <p:nvPicPr>
          <p:cNvPr id="10" name="Content Placeholder 9" descr="A screenshot of a computer&#10;&#10;Description automatically generated">
            <a:extLst>
              <a:ext uri="{FF2B5EF4-FFF2-40B4-BE49-F238E27FC236}">
                <a16:creationId xmlns:a16="http://schemas.microsoft.com/office/drawing/2014/main" id="{E845A2EB-521C-C4A3-C671-26882040A531}"/>
              </a:ext>
            </a:extLst>
          </p:cNvPr>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4523091" y="132630"/>
            <a:ext cx="3563938" cy="2980531"/>
          </a:xfrm>
        </p:spPr>
      </p:pic>
      <p:sp>
        <p:nvSpPr>
          <p:cNvPr id="5" name="Date Placeholder 4">
            <a:extLst>
              <a:ext uri="{FF2B5EF4-FFF2-40B4-BE49-F238E27FC236}">
                <a16:creationId xmlns:a16="http://schemas.microsoft.com/office/drawing/2014/main" id="{6F7456D1-F884-73A2-1578-C405CF425F3D}"/>
              </a:ext>
            </a:extLst>
          </p:cNvPr>
          <p:cNvSpPr>
            <a:spLocks noGrp="1"/>
          </p:cNvSpPr>
          <p:nvPr>
            <p:ph type="dt" sz="half" idx="11"/>
          </p:nvPr>
        </p:nvSpPr>
        <p:spPr/>
        <p:txBody>
          <a:bodyPr/>
          <a:lstStyle/>
          <a:p>
            <a:fld id="{14B49A14-61AA-4C2C-BC25-FA14A06CF562}" type="datetime1">
              <a:rPr lang="en-GB" smtClean="0"/>
              <a:t>27/07/2023</a:t>
            </a:fld>
            <a:endParaRPr lang="da-DK"/>
          </a:p>
        </p:txBody>
      </p:sp>
      <p:sp>
        <p:nvSpPr>
          <p:cNvPr id="6" name="Footer Placeholder 5">
            <a:extLst>
              <a:ext uri="{FF2B5EF4-FFF2-40B4-BE49-F238E27FC236}">
                <a16:creationId xmlns:a16="http://schemas.microsoft.com/office/drawing/2014/main" id="{B310300B-E041-EE7B-DCF6-6E4E61721EA4}"/>
              </a:ext>
            </a:extLst>
          </p:cNvPr>
          <p:cNvSpPr>
            <a:spLocks noGrp="1"/>
          </p:cNvSpPr>
          <p:nvPr>
            <p:ph type="ftr" sz="quarter" idx="12"/>
          </p:nvPr>
        </p:nvSpPr>
        <p:spPr/>
        <p:txBody>
          <a:bodyPr/>
          <a:lstStyle/>
          <a:p>
            <a:r>
              <a:rPr lang="da-DK"/>
              <a:t>Footer</a:t>
            </a:r>
          </a:p>
        </p:txBody>
      </p:sp>
      <p:pic>
        <p:nvPicPr>
          <p:cNvPr id="12" name="Picture 11" descr="A screenshot of a computer">
            <a:extLst>
              <a:ext uri="{FF2B5EF4-FFF2-40B4-BE49-F238E27FC236}">
                <a16:creationId xmlns:a16="http://schemas.microsoft.com/office/drawing/2014/main" id="{6BB36A84-F5F9-8A4C-9A09-4E09024E8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599" y="3310352"/>
            <a:ext cx="3736802" cy="1833148"/>
          </a:xfrm>
          <a:prstGeom prst="rect">
            <a:avLst/>
          </a:prstGeom>
        </p:spPr>
      </p:pic>
    </p:spTree>
    <p:extLst>
      <p:ext uri="{BB962C8B-B14F-4D97-AF65-F5344CB8AC3E}">
        <p14:creationId xmlns:p14="http://schemas.microsoft.com/office/powerpoint/2010/main" val="167105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9189-7104-967F-9473-90FE7C83C282}"/>
              </a:ext>
            </a:extLst>
          </p:cNvPr>
          <p:cNvSpPr>
            <a:spLocks noGrp="1"/>
          </p:cNvSpPr>
          <p:nvPr>
            <p:ph type="title"/>
          </p:nvPr>
        </p:nvSpPr>
        <p:spPr>
          <a:xfrm>
            <a:off x="-367393" y="596818"/>
            <a:ext cx="9086850" cy="626255"/>
          </a:xfrm>
        </p:spPr>
        <p:txBody>
          <a:bodyPr/>
          <a:lstStyle/>
          <a:p>
            <a:r>
              <a:rPr lang="en-US" dirty="0"/>
              <a:t>             </a:t>
            </a:r>
            <a:r>
              <a:rPr lang="en-US" dirty="0" err="1"/>
              <a:t>Différents</a:t>
            </a:r>
            <a:r>
              <a:rPr lang="en-US" dirty="0"/>
              <a:t> </a:t>
            </a:r>
            <a:r>
              <a:rPr lang="en-US" dirty="0" err="1"/>
              <a:t>rôles</a:t>
            </a:r>
            <a:r>
              <a:rPr lang="en-US" dirty="0"/>
              <a:t> et </a:t>
            </a:r>
            <a:r>
              <a:rPr lang="en-US" dirty="0" err="1"/>
              <a:t>responsabilités</a:t>
            </a:r>
            <a:endParaRPr lang="da-DK" dirty="0"/>
          </a:p>
        </p:txBody>
      </p:sp>
      <p:grpSp>
        <p:nvGrpSpPr>
          <p:cNvPr id="3" name="Group 2">
            <a:extLst>
              <a:ext uri="{FF2B5EF4-FFF2-40B4-BE49-F238E27FC236}">
                <a16:creationId xmlns:a16="http://schemas.microsoft.com/office/drawing/2014/main" id="{D9AE564E-E74A-8262-3334-FA6FA45FBE46}"/>
              </a:ext>
            </a:extLst>
          </p:cNvPr>
          <p:cNvGrpSpPr/>
          <p:nvPr/>
        </p:nvGrpSpPr>
        <p:grpSpPr>
          <a:xfrm>
            <a:off x="547377" y="1166320"/>
            <a:ext cx="7431379" cy="3813895"/>
            <a:chOff x="517631" y="1470374"/>
            <a:chExt cx="8092968" cy="5354564"/>
          </a:xfrm>
          <a:solidFill>
            <a:schemeClr val="accent2">
              <a:lumMod val="40000"/>
              <a:lumOff val="60000"/>
            </a:schemeClr>
          </a:solidFill>
        </p:grpSpPr>
        <p:sp>
          <p:nvSpPr>
            <p:cNvPr id="7" name="Freeform: Shape 6">
              <a:extLst>
                <a:ext uri="{FF2B5EF4-FFF2-40B4-BE49-F238E27FC236}">
                  <a16:creationId xmlns:a16="http://schemas.microsoft.com/office/drawing/2014/main" id="{131DAE8D-C632-E6C3-66B4-FB95C4396864}"/>
                </a:ext>
              </a:extLst>
            </p:cNvPr>
            <p:cNvSpPr/>
            <p:nvPr/>
          </p:nvSpPr>
          <p:spPr>
            <a:xfrm>
              <a:off x="3441191" y="1623865"/>
              <a:ext cx="5169408" cy="1270186"/>
            </a:xfrm>
            <a:custGeom>
              <a:avLst/>
              <a:gdLst>
                <a:gd name="connsiteX0" fmla="*/ 211702 w 1270186"/>
                <a:gd name="connsiteY0" fmla="*/ 0 h 5169408"/>
                <a:gd name="connsiteX1" fmla="*/ 1058484 w 1270186"/>
                <a:gd name="connsiteY1" fmla="*/ 0 h 5169408"/>
                <a:gd name="connsiteX2" fmla="*/ 1270186 w 1270186"/>
                <a:gd name="connsiteY2" fmla="*/ 211702 h 5169408"/>
                <a:gd name="connsiteX3" fmla="*/ 1270186 w 1270186"/>
                <a:gd name="connsiteY3" fmla="*/ 5169408 h 5169408"/>
                <a:gd name="connsiteX4" fmla="*/ 1270186 w 1270186"/>
                <a:gd name="connsiteY4" fmla="*/ 5169408 h 5169408"/>
                <a:gd name="connsiteX5" fmla="*/ 0 w 1270186"/>
                <a:gd name="connsiteY5" fmla="*/ 5169408 h 5169408"/>
                <a:gd name="connsiteX6" fmla="*/ 0 w 1270186"/>
                <a:gd name="connsiteY6" fmla="*/ 5169408 h 5169408"/>
                <a:gd name="connsiteX7" fmla="*/ 0 w 1270186"/>
                <a:gd name="connsiteY7" fmla="*/ 211702 h 5169408"/>
                <a:gd name="connsiteX8" fmla="*/ 211702 w 1270186"/>
                <a:gd name="connsiteY8" fmla="*/ 0 h 516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186" h="5169408">
                  <a:moveTo>
                    <a:pt x="1270186" y="861586"/>
                  </a:moveTo>
                  <a:lnTo>
                    <a:pt x="1270186" y="4307822"/>
                  </a:lnTo>
                  <a:cubicBezTo>
                    <a:pt x="1270186" y="4783664"/>
                    <a:pt x="1246897" y="5169408"/>
                    <a:pt x="1218168" y="5169408"/>
                  </a:cubicBezTo>
                  <a:lnTo>
                    <a:pt x="0" y="5169408"/>
                  </a:lnTo>
                  <a:lnTo>
                    <a:pt x="0" y="5169408"/>
                  </a:lnTo>
                  <a:lnTo>
                    <a:pt x="0" y="0"/>
                  </a:lnTo>
                  <a:lnTo>
                    <a:pt x="0" y="0"/>
                  </a:lnTo>
                  <a:lnTo>
                    <a:pt x="1218168" y="0"/>
                  </a:lnTo>
                  <a:cubicBezTo>
                    <a:pt x="1246897" y="0"/>
                    <a:pt x="1270186" y="385744"/>
                    <a:pt x="1270186" y="861586"/>
                  </a:cubicBezTo>
                  <a:close/>
                </a:path>
              </a:pathLst>
            </a:custGeom>
            <a:solidFill>
              <a:schemeClr val="tx2">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39372" rIns="232241" bIns="139373" numCol="1" spcCol="1270" anchor="ctr" anchorCtr="0">
              <a:noAutofit/>
            </a:bodyPr>
            <a:lstStyle/>
            <a:p>
              <a:pPr marL="171450" lvl="1" indent="-171450" defTabSz="666750">
                <a:lnSpc>
                  <a:spcPct val="90000"/>
                </a:lnSpc>
                <a:spcAft>
                  <a:spcPct val="15000"/>
                </a:spcAft>
                <a:buFontTx/>
                <a:buChar char="•"/>
                <a:defRPr/>
              </a:pPr>
              <a:r>
                <a:rPr lang="en-GB" sz="1200" dirty="0">
                  <a:solidFill>
                    <a:prstClr val="black">
                      <a:lumMod val="50000"/>
                    </a:prstClr>
                  </a:solidFill>
                  <a:latin typeface="Calibri"/>
                </a:rPr>
                <a:t>Engagement </a:t>
              </a:r>
              <a:r>
                <a:rPr lang="en-GB" sz="1200" dirty="0" err="1">
                  <a:solidFill>
                    <a:prstClr val="black">
                      <a:lumMod val="50000"/>
                    </a:prstClr>
                  </a:solidFill>
                  <a:latin typeface="Calibri"/>
                </a:rPr>
                <a:t>vers</a:t>
              </a:r>
              <a:r>
                <a:rPr lang="en-GB" sz="1200" dirty="0">
                  <a:solidFill>
                    <a:prstClr val="black">
                      <a:lumMod val="50000"/>
                    </a:prstClr>
                  </a:solidFill>
                  <a:latin typeface="Calibri"/>
                </a:rPr>
                <a:t> </a:t>
              </a:r>
              <a:r>
                <a:rPr lang="en-GB" sz="1200" dirty="0" err="1">
                  <a:solidFill>
                    <a:prstClr val="black">
                      <a:lumMod val="50000"/>
                    </a:prstClr>
                  </a:solidFill>
                  <a:latin typeface="Calibri"/>
                </a:rPr>
                <a:t>l`organisation</a:t>
              </a:r>
              <a:r>
                <a:rPr lang="en-GB" sz="1200" dirty="0">
                  <a:solidFill>
                    <a:prstClr val="black">
                      <a:lumMod val="50000"/>
                    </a:prstClr>
                  </a:solidFill>
                  <a:latin typeface="Calibri"/>
                </a:rPr>
                <a:t> </a:t>
              </a:r>
              <a:r>
                <a:rPr lang="en-GB" sz="1200" dirty="0" err="1">
                  <a:solidFill>
                    <a:prstClr val="black">
                      <a:lumMod val="50000"/>
                    </a:prstClr>
                  </a:solidFill>
                  <a:latin typeface="Calibri"/>
                </a:rPr>
                <a:t>financée</a:t>
              </a:r>
              <a:endParaRPr lang="en-GB" sz="1200" dirty="0">
                <a:solidFill>
                  <a:prstClr val="black">
                    <a:lumMod val="50000"/>
                  </a:prstClr>
                </a:solidFill>
                <a:latin typeface="Calibri"/>
              </a:endParaRPr>
            </a:p>
            <a:p>
              <a:pPr marL="171450" lvl="1" indent="-171450" defTabSz="666750">
                <a:lnSpc>
                  <a:spcPct val="90000"/>
                </a:lnSpc>
                <a:spcAft>
                  <a:spcPct val="15000"/>
                </a:spcAft>
                <a:buFontTx/>
                <a:buChar char="•"/>
                <a:defRPr/>
              </a:pPr>
              <a:r>
                <a:rPr lang="en-GB" sz="1200" dirty="0" err="1">
                  <a:solidFill>
                    <a:prstClr val="black">
                      <a:lumMod val="50000"/>
                    </a:prstClr>
                  </a:solidFill>
                  <a:latin typeface="Calibri"/>
                </a:rPr>
                <a:t>Versement</a:t>
              </a:r>
              <a:endParaRPr lang="en-GB" sz="1200" dirty="0">
                <a:solidFill>
                  <a:prstClr val="black">
                    <a:lumMod val="50000"/>
                  </a:prstClr>
                </a:solidFill>
                <a:latin typeface="Calibri"/>
              </a:endParaRPr>
            </a:p>
            <a:p>
              <a:pPr marL="0" lvl="1" defTabSz="666750">
                <a:lnSpc>
                  <a:spcPct val="90000"/>
                </a:lnSpc>
                <a:spcAft>
                  <a:spcPct val="15000"/>
                </a:spcAft>
                <a:defRPr/>
              </a:pPr>
              <a:r>
                <a:rPr lang="en-GB" sz="1200" dirty="0" err="1">
                  <a:latin typeface="Calibri"/>
                </a:rPr>
                <a:t>Identifiant</a:t>
              </a:r>
              <a:r>
                <a:rPr lang="en-GB" sz="1200" dirty="0">
                  <a:latin typeface="Calibri"/>
                </a:rPr>
                <a:t> IATI: </a:t>
              </a:r>
              <a:r>
                <a:rPr lang="da-DK" sz="1200" b="0" i="0" u="none" strike="noStrike" dirty="0">
                  <a:solidFill>
                    <a:srgbClr val="FFC28A"/>
                  </a:solidFill>
                  <a:effectLst/>
                  <a:latin typeface="Arial"/>
                  <a:cs typeface="Arial"/>
                  <a:hlinkClick r:id="rId3"/>
                </a:rPr>
                <a:t>GB-GOV-1-300943-105</a:t>
              </a:r>
              <a:r>
                <a:rPr lang="en-GB" sz="1200" dirty="0">
                  <a:latin typeface="Calibri"/>
                </a:rPr>
                <a:t> </a:t>
              </a:r>
              <a:endParaRPr lang="en-GB" sz="1200" dirty="0">
                <a:latin typeface="Calibri"/>
                <a:cs typeface="Calibri"/>
              </a:endParaRPr>
            </a:p>
            <a:p>
              <a:pPr marL="171450" lvl="1" indent="-171450" defTabSz="666750">
                <a:lnSpc>
                  <a:spcPct val="90000"/>
                </a:lnSpc>
                <a:spcAft>
                  <a:spcPct val="15000"/>
                </a:spcAft>
                <a:buFontTx/>
                <a:buChar char="•"/>
                <a:defRPr/>
              </a:pPr>
              <a:endParaRPr lang="en-GB" sz="1500" dirty="0">
                <a:solidFill>
                  <a:prstClr val="black">
                    <a:lumMod val="50000"/>
                  </a:prstClr>
                </a:solidFill>
                <a:latin typeface="Calibri"/>
              </a:endParaRPr>
            </a:p>
          </p:txBody>
        </p:sp>
        <p:sp>
          <p:nvSpPr>
            <p:cNvPr id="8" name="Freeform: Shape 7">
              <a:extLst>
                <a:ext uri="{FF2B5EF4-FFF2-40B4-BE49-F238E27FC236}">
                  <a16:creationId xmlns:a16="http://schemas.microsoft.com/office/drawing/2014/main" id="{D7B1F7AF-D687-1B42-E321-E0F746AD586B}"/>
                </a:ext>
              </a:extLst>
            </p:cNvPr>
            <p:cNvSpPr/>
            <p:nvPr/>
          </p:nvSpPr>
          <p:spPr>
            <a:xfrm>
              <a:off x="533400" y="1470374"/>
              <a:ext cx="2907792" cy="1587732"/>
            </a:xfrm>
            <a:custGeom>
              <a:avLst/>
              <a:gdLst>
                <a:gd name="connsiteX0" fmla="*/ 0 w 2907792"/>
                <a:gd name="connsiteY0" fmla="*/ 264627 h 1587733"/>
                <a:gd name="connsiteX1" fmla="*/ 264627 w 2907792"/>
                <a:gd name="connsiteY1" fmla="*/ 0 h 1587733"/>
                <a:gd name="connsiteX2" fmla="*/ 2643165 w 2907792"/>
                <a:gd name="connsiteY2" fmla="*/ 0 h 1587733"/>
                <a:gd name="connsiteX3" fmla="*/ 2907792 w 2907792"/>
                <a:gd name="connsiteY3" fmla="*/ 264627 h 1587733"/>
                <a:gd name="connsiteX4" fmla="*/ 2907792 w 2907792"/>
                <a:gd name="connsiteY4" fmla="*/ 1323106 h 1587733"/>
                <a:gd name="connsiteX5" fmla="*/ 2643165 w 2907792"/>
                <a:gd name="connsiteY5" fmla="*/ 1587733 h 1587733"/>
                <a:gd name="connsiteX6" fmla="*/ 264627 w 2907792"/>
                <a:gd name="connsiteY6" fmla="*/ 1587733 h 1587733"/>
                <a:gd name="connsiteX7" fmla="*/ 0 w 2907792"/>
                <a:gd name="connsiteY7" fmla="*/ 1323106 h 1587733"/>
                <a:gd name="connsiteX8" fmla="*/ 0 w 2907792"/>
                <a:gd name="connsiteY8" fmla="*/ 264627 h 158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92" h="1587733">
                  <a:moveTo>
                    <a:pt x="0" y="264627"/>
                  </a:moveTo>
                  <a:cubicBezTo>
                    <a:pt x="0" y="118478"/>
                    <a:pt x="118478" y="0"/>
                    <a:pt x="264627" y="0"/>
                  </a:cubicBezTo>
                  <a:lnTo>
                    <a:pt x="2643165" y="0"/>
                  </a:lnTo>
                  <a:cubicBezTo>
                    <a:pt x="2789314" y="0"/>
                    <a:pt x="2907792" y="118478"/>
                    <a:pt x="2907792" y="264627"/>
                  </a:cubicBezTo>
                  <a:lnTo>
                    <a:pt x="2907792" y="1323106"/>
                  </a:lnTo>
                  <a:cubicBezTo>
                    <a:pt x="2907792" y="1469255"/>
                    <a:pt x="2789314" y="1587733"/>
                    <a:pt x="2643165" y="1587733"/>
                  </a:cubicBezTo>
                  <a:lnTo>
                    <a:pt x="264627" y="1587733"/>
                  </a:lnTo>
                  <a:cubicBezTo>
                    <a:pt x="118478" y="1587733"/>
                    <a:pt x="0" y="1469255"/>
                    <a:pt x="0" y="1323106"/>
                  </a:cubicBezTo>
                  <a:lnTo>
                    <a:pt x="0" y="264627"/>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570" tIns="103850" rIns="149570" bIns="103850" numCol="1" spcCol="1270" anchor="ctr" anchorCtr="0">
              <a:noAutofit/>
            </a:bodyPr>
            <a:lstStyle/>
            <a:p>
              <a:pPr algn="ctr" defTabSz="1066800">
                <a:lnSpc>
                  <a:spcPct val="90000"/>
                </a:lnSpc>
                <a:spcAft>
                  <a:spcPct val="35000"/>
                </a:spcAft>
                <a:defRPr/>
              </a:pPr>
              <a:r>
                <a:rPr lang="en-GB" sz="2400" dirty="0" err="1">
                  <a:solidFill>
                    <a:prstClr val="white"/>
                  </a:solidFill>
                  <a:latin typeface="Calibri"/>
                </a:rPr>
                <a:t>Bailleur</a:t>
              </a:r>
              <a:endParaRPr lang="en-GB" sz="2400" dirty="0">
                <a:solidFill>
                  <a:prstClr val="white"/>
                </a:solidFill>
                <a:latin typeface="Calibri"/>
              </a:endParaRPr>
            </a:p>
            <a:p>
              <a:pPr algn="ctr" defTabSz="1066800">
                <a:lnSpc>
                  <a:spcPct val="90000"/>
                </a:lnSpc>
                <a:spcAft>
                  <a:spcPct val="35000"/>
                </a:spcAft>
                <a:defRPr/>
              </a:pPr>
              <a:r>
                <a:rPr lang="en-GB" sz="2400" dirty="0">
                  <a:solidFill>
                    <a:prstClr val="white"/>
                  </a:solidFill>
                  <a:latin typeface="Calibri"/>
                </a:rPr>
                <a:t>FCDO</a:t>
              </a:r>
            </a:p>
          </p:txBody>
        </p:sp>
        <p:sp>
          <p:nvSpPr>
            <p:cNvPr id="10" name="Freeform: Shape 9">
              <a:extLst>
                <a:ext uri="{FF2B5EF4-FFF2-40B4-BE49-F238E27FC236}">
                  <a16:creationId xmlns:a16="http://schemas.microsoft.com/office/drawing/2014/main" id="{95A8318A-51E1-BF78-0B59-AFBBC6E6D308}"/>
                </a:ext>
              </a:extLst>
            </p:cNvPr>
            <p:cNvSpPr/>
            <p:nvPr/>
          </p:nvSpPr>
          <p:spPr>
            <a:xfrm>
              <a:off x="3435515" y="3002798"/>
              <a:ext cx="5159316" cy="1739386"/>
            </a:xfrm>
            <a:custGeom>
              <a:avLst/>
              <a:gdLst>
                <a:gd name="connsiteX0" fmla="*/ 267454 w 1604690"/>
                <a:gd name="connsiteY0" fmla="*/ 0 h 5159316"/>
                <a:gd name="connsiteX1" fmla="*/ 1337236 w 1604690"/>
                <a:gd name="connsiteY1" fmla="*/ 0 h 5159316"/>
                <a:gd name="connsiteX2" fmla="*/ 1604690 w 1604690"/>
                <a:gd name="connsiteY2" fmla="*/ 267454 h 5159316"/>
                <a:gd name="connsiteX3" fmla="*/ 1604690 w 1604690"/>
                <a:gd name="connsiteY3" fmla="*/ 5159316 h 5159316"/>
                <a:gd name="connsiteX4" fmla="*/ 1604690 w 1604690"/>
                <a:gd name="connsiteY4" fmla="*/ 5159316 h 5159316"/>
                <a:gd name="connsiteX5" fmla="*/ 0 w 1604690"/>
                <a:gd name="connsiteY5" fmla="*/ 5159316 h 5159316"/>
                <a:gd name="connsiteX6" fmla="*/ 0 w 1604690"/>
                <a:gd name="connsiteY6" fmla="*/ 5159316 h 5159316"/>
                <a:gd name="connsiteX7" fmla="*/ 0 w 1604690"/>
                <a:gd name="connsiteY7" fmla="*/ 267454 h 5159316"/>
                <a:gd name="connsiteX8" fmla="*/ 267454 w 1604690"/>
                <a:gd name="connsiteY8" fmla="*/ 0 h 515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690" h="5159316">
                  <a:moveTo>
                    <a:pt x="1604690" y="859904"/>
                  </a:moveTo>
                  <a:lnTo>
                    <a:pt x="1604690" y="4299412"/>
                  </a:lnTo>
                  <a:cubicBezTo>
                    <a:pt x="1604690" y="4774325"/>
                    <a:pt x="1567447" y="5159316"/>
                    <a:pt x="1521504" y="5159316"/>
                  </a:cubicBezTo>
                  <a:lnTo>
                    <a:pt x="0" y="5159316"/>
                  </a:lnTo>
                  <a:lnTo>
                    <a:pt x="0" y="5159316"/>
                  </a:lnTo>
                  <a:lnTo>
                    <a:pt x="0" y="0"/>
                  </a:lnTo>
                  <a:lnTo>
                    <a:pt x="0" y="0"/>
                  </a:lnTo>
                  <a:lnTo>
                    <a:pt x="1521504" y="0"/>
                  </a:lnTo>
                  <a:cubicBezTo>
                    <a:pt x="1567447" y="0"/>
                    <a:pt x="1604690" y="384991"/>
                    <a:pt x="1604690" y="859904"/>
                  </a:cubicBezTo>
                  <a:close/>
                </a:path>
              </a:pathLst>
            </a:custGeom>
            <a:solidFill>
              <a:schemeClr val="accent3">
                <a:lumMod val="40000"/>
                <a:lumOff val="6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51619" rIns="244488" bIns="151621" numCol="1" spcCol="1270" anchor="ctr" anchorCtr="0">
              <a:noAutofit/>
            </a:bodyPr>
            <a:lstStyle/>
            <a:p>
              <a:pPr marL="171450" lvl="1" indent="-171450" defTabSz="666750">
                <a:lnSpc>
                  <a:spcPct val="90000"/>
                </a:lnSpc>
                <a:spcAft>
                  <a:spcPct val="15000"/>
                </a:spcAft>
                <a:buFontTx/>
                <a:buChar char="•"/>
                <a:defRPr/>
              </a:pPr>
              <a:r>
                <a:rPr lang="en-GB" sz="1100" dirty="0">
                  <a:solidFill>
                    <a:prstClr val="black">
                      <a:lumMod val="50000"/>
                    </a:prstClr>
                  </a:solidFill>
                  <a:latin typeface="Calibri"/>
                </a:rPr>
                <a:t>Engagement </a:t>
              </a:r>
              <a:r>
                <a:rPr lang="en-GB" sz="1100" dirty="0" err="1">
                  <a:solidFill>
                    <a:prstClr val="black">
                      <a:lumMod val="50000"/>
                    </a:prstClr>
                  </a:solidFill>
                  <a:latin typeface="Calibri"/>
                </a:rPr>
                <a:t>venant</a:t>
              </a:r>
              <a:r>
                <a:rPr lang="en-GB" sz="1100" dirty="0">
                  <a:solidFill>
                    <a:prstClr val="black">
                      <a:lumMod val="50000"/>
                    </a:prstClr>
                  </a:solidFill>
                  <a:latin typeface="Calibri"/>
                </a:rPr>
                <a:t> du </a:t>
              </a:r>
              <a:r>
                <a:rPr lang="en-GB" sz="1100" dirty="0" err="1">
                  <a:solidFill>
                    <a:prstClr val="black">
                      <a:lumMod val="50000"/>
                    </a:prstClr>
                  </a:solidFill>
                  <a:latin typeface="Calibri"/>
                </a:rPr>
                <a:t>bailleur</a:t>
              </a:r>
              <a:endParaRPr lang="en-GB" sz="1100" dirty="0">
                <a:solidFill>
                  <a:prstClr val="black">
                    <a:lumMod val="50000"/>
                  </a:prstClr>
                </a:solidFill>
                <a:latin typeface="Calibri"/>
              </a:endParaRPr>
            </a:p>
            <a:p>
              <a:pPr marL="171450" lvl="1" indent="-171450" defTabSz="666750">
                <a:lnSpc>
                  <a:spcPct val="90000"/>
                </a:lnSpc>
                <a:spcAft>
                  <a:spcPct val="15000"/>
                </a:spcAft>
                <a:buFontTx/>
                <a:buChar char="•"/>
                <a:defRPr/>
              </a:pPr>
              <a:r>
                <a:rPr lang="en-GB" sz="1100" dirty="0">
                  <a:solidFill>
                    <a:prstClr val="black">
                      <a:lumMod val="50000"/>
                    </a:prstClr>
                  </a:solidFill>
                  <a:latin typeface="Calibri"/>
                </a:rPr>
                <a:t>Engagement </a:t>
              </a:r>
              <a:r>
                <a:rPr lang="en-GB" sz="1100" dirty="0" err="1">
                  <a:solidFill>
                    <a:prstClr val="black">
                      <a:lumMod val="50000"/>
                    </a:prstClr>
                  </a:solidFill>
                  <a:latin typeface="Calibri"/>
                </a:rPr>
                <a:t>envers</a:t>
              </a:r>
              <a:r>
                <a:rPr lang="en-GB" sz="1100" dirty="0">
                  <a:solidFill>
                    <a:prstClr val="black">
                      <a:lumMod val="50000"/>
                    </a:prstClr>
                  </a:solidFill>
                  <a:latin typeface="Calibri"/>
                </a:rPr>
                <a:t> le </a:t>
              </a:r>
              <a:r>
                <a:rPr lang="en-GB" sz="1100" dirty="0" err="1">
                  <a:solidFill>
                    <a:prstClr val="black">
                      <a:lumMod val="50000"/>
                    </a:prstClr>
                  </a:solidFill>
                  <a:latin typeface="Calibri"/>
                </a:rPr>
                <a:t>partenaire</a:t>
              </a:r>
              <a:r>
                <a:rPr lang="en-GB" sz="1100" dirty="0">
                  <a:solidFill>
                    <a:prstClr val="black">
                      <a:lumMod val="50000"/>
                    </a:prstClr>
                  </a:solidFill>
                  <a:latin typeface="Calibri"/>
                </a:rPr>
                <a:t> sur le terrain</a:t>
              </a:r>
            </a:p>
            <a:p>
              <a:pPr marL="171450" lvl="1" indent="-171450" defTabSz="666750">
                <a:lnSpc>
                  <a:spcPct val="90000"/>
                </a:lnSpc>
                <a:spcAft>
                  <a:spcPct val="15000"/>
                </a:spcAft>
                <a:buFontTx/>
                <a:buChar char="•"/>
                <a:defRPr/>
              </a:pPr>
              <a:r>
                <a:rPr lang="en-GB" sz="1100" dirty="0" err="1">
                  <a:solidFill>
                    <a:prstClr val="black">
                      <a:lumMod val="50000"/>
                    </a:prstClr>
                  </a:solidFill>
                  <a:latin typeface="Calibri"/>
                </a:rPr>
                <a:t>Financement</a:t>
              </a:r>
              <a:r>
                <a:rPr lang="en-GB" sz="1100" dirty="0">
                  <a:solidFill>
                    <a:prstClr val="black">
                      <a:lumMod val="50000"/>
                    </a:prstClr>
                  </a:solidFill>
                  <a:latin typeface="Calibri"/>
                </a:rPr>
                <a:t> entrant</a:t>
              </a:r>
            </a:p>
            <a:p>
              <a:pPr marL="171450" lvl="1" indent="-171450" defTabSz="666750">
                <a:lnSpc>
                  <a:spcPct val="90000"/>
                </a:lnSpc>
                <a:spcAft>
                  <a:spcPct val="15000"/>
                </a:spcAft>
                <a:buFontTx/>
                <a:buChar char="•"/>
                <a:defRPr/>
              </a:pPr>
              <a:r>
                <a:rPr lang="en-GB" sz="1100" dirty="0" err="1">
                  <a:solidFill>
                    <a:prstClr val="black">
                      <a:lumMod val="50000"/>
                    </a:prstClr>
                  </a:solidFill>
                  <a:latin typeface="Calibri"/>
                </a:rPr>
                <a:t>Versement</a:t>
              </a:r>
              <a:endParaRPr lang="en-GB" sz="1100" dirty="0">
                <a:solidFill>
                  <a:prstClr val="black">
                    <a:lumMod val="50000"/>
                  </a:prstClr>
                </a:solidFill>
                <a:latin typeface="Calibri"/>
              </a:endParaRPr>
            </a:p>
            <a:p>
              <a:pPr marL="171450" lvl="1" indent="-171450" defTabSz="666750">
                <a:lnSpc>
                  <a:spcPct val="90000"/>
                </a:lnSpc>
                <a:spcAft>
                  <a:spcPct val="15000"/>
                </a:spcAft>
                <a:buFontTx/>
                <a:buChar char="•"/>
                <a:defRPr/>
              </a:pPr>
              <a:r>
                <a:rPr lang="en-GB" sz="1100" dirty="0" err="1">
                  <a:solidFill>
                    <a:prstClr val="black">
                      <a:lumMod val="50000"/>
                    </a:prstClr>
                  </a:solidFill>
                  <a:latin typeface="Calibri"/>
                </a:rPr>
                <a:t>Dépenses</a:t>
              </a:r>
              <a:endParaRPr lang="en-GB" sz="1100" dirty="0">
                <a:solidFill>
                  <a:prstClr val="black">
                    <a:lumMod val="50000"/>
                  </a:prstClr>
                </a:solidFill>
                <a:latin typeface="Calibri"/>
              </a:endParaRPr>
            </a:p>
            <a:p>
              <a:pPr marL="0" lvl="1" defTabSz="666750">
                <a:lnSpc>
                  <a:spcPct val="90000"/>
                </a:lnSpc>
                <a:spcAft>
                  <a:spcPct val="15000"/>
                </a:spcAft>
                <a:defRPr/>
              </a:pPr>
              <a:r>
                <a:rPr lang="en-GB" sz="1200" dirty="0" err="1">
                  <a:solidFill>
                    <a:prstClr val="black">
                      <a:lumMod val="50000"/>
                    </a:prstClr>
                  </a:solidFill>
                  <a:latin typeface="Calibri"/>
                </a:rPr>
                <a:t>Identifiant</a:t>
              </a:r>
              <a:r>
                <a:rPr lang="en-GB" sz="1200" dirty="0">
                  <a:solidFill>
                    <a:prstClr val="black">
                      <a:lumMod val="50000"/>
                    </a:prstClr>
                  </a:solidFill>
                  <a:latin typeface="Calibri"/>
                </a:rPr>
                <a:t> IATI de SRF: </a:t>
              </a:r>
              <a:r>
                <a:rPr lang="da-DK" sz="1200" b="0" i="0" u="none" strike="noStrike" cap="all" dirty="0">
                  <a:solidFill>
                    <a:srgbClr val="FFDBBB"/>
                  </a:solidFill>
                  <a:effectLst/>
                  <a:latin typeface="Arial" panose="020B0604020202020204" pitchFamily="34" charset="0"/>
                  <a:hlinkClick r:id="rId4"/>
                </a:rPr>
                <a:t>DK-CVR-2069931</a:t>
              </a:r>
              <a:r>
                <a:rPr lang="da-DK" sz="1400" b="0" i="0" u="none" strike="noStrike" cap="all" dirty="0">
                  <a:solidFill>
                    <a:srgbClr val="FFDBBB"/>
                  </a:solidFill>
                  <a:effectLst/>
                  <a:latin typeface="Arial" panose="020B0604020202020204" pitchFamily="34" charset="0"/>
                  <a:hlinkClick r:id="rId4"/>
                </a:rPr>
                <a:t>0-FC264369</a:t>
              </a:r>
              <a:endParaRPr lang="en-GB" sz="1600" dirty="0">
                <a:solidFill>
                  <a:prstClr val="black">
                    <a:lumMod val="50000"/>
                  </a:prstClr>
                </a:solidFill>
                <a:latin typeface="Calibri"/>
              </a:endParaRPr>
            </a:p>
          </p:txBody>
        </p:sp>
        <p:sp>
          <p:nvSpPr>
            <p:cNvPr id="11" name="Freeform: Shape 10">
              <a:extLst>
                <a:ext uri="{FF2B5EF4-FFF2-40B4-BE49-F238E27FC236}">
                  <a16:creationId xmlns:a16="http://schemas.microsoft.com/office/drawing/2014/main" id="{9F077B2C-A50A-5BBD-BA51-5699CFD18EFA}"/>
                </a:ext>
              </a:extLst>
            </p:cNvPr>
            <p:cNvSpPr/>
            <p:nvPr/>
          </p:nvSpPr>
          <p:spPr>
            <a:xfrm>
              <a:off x="533400" y="3145972"/>
              <a:ext cx="2902115" cy="1587733"/>
            </a:xfrm>
            <a:custGeom>
              <a:avLst/>
              <a:gdLst>
                <a:gd name="connsiteX0" fmla="*/ 0 w 2902115"/>
                <a:gd name="connsiteY0" fmla="*/ 264627 h 1587733"/>
                <a:gd name="connsiteX1" fmla="*/ 264627 w 2902115"/>
                <a:gd name="connsiteY1" fmla="*/ 0 h 1587733"/>
                <a:gd name="connsiteX2" fmla="*/ 2637488 w 2902115"/>
                <a:gd name="connsiteY2" fmla="*/ 0 h 1587733"/>
                <a:gd name="connsiteX3" fmla="*/ 2902115 w 2902115"/>
                <a:gd name="connsiteY3" fmla="*/ 264627 h 1587733"/>
                <a:gd name="connsiteX4" fmla="*/ 2902115 w 2902115"/>
                <a:gd name="connsiteY4" fmla="*/ 1323106 h 1587733"/>
                <a:gd name="connsiteX5" fmla="*/ 2637488 w 2902115"/>
                <a:gd name="connsiteY5" fmla="*/ 1587733 h 1587733"/>
                <a:gd name="connsiteX6" fmla="*/ 264627 w 2902115"/>
                <a:gd name="connsiteY6" fmla="*/ 1587733 h 1587733"/>
                <a:gd name="connsiteX7" fmla="*/ 0 w 2902115"/>
                <a:gd name="connsiteY7" fmla="*/ 1323106 h 1587733"/>
                <a:gd name="connsiteX8" fmla="*/ 0 w 2902115"/>
                <a:gd name="connsiteY8" fmla="*/ 264627 h 158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115" h="1587733">
                  <a:moveTo>
                    <a:pt x="0" y="264627"/>
                  </a:moveTo>
                  <a:cubicBezTo>
                    <a:pt x="0" y="118478"/>
                    <a:pt x="118478" y="0"/>
                    <a:pt x="264627" y="0"/>
                  </a:cubicBezTo>
                  <a:lnTo>
                    <a:pt x="2637488" y="0"/>
                  </a:lnTo>
                  <a:cubicBezTo>
                    <a:pt x="2783637" y="0"/>
                    <a:pt x="2902115" y="118478"/>
                    <a:pt x="2902115" y="264627"/>
                  </a:cubicBezTo>
                  <a:lnTo>
                    <a:pt x="2902115" y="1323106"/>
                  </a:lnTo>
                  <a:cubicBezTo>
                    <a:pt x="2902115" y="1469255"/>
                    <a:pt x="2783637" y="1587733"/>
                    <a:pt x="2637488" y="1587733"/>
                  </a:cubicBezTo>
                  <a:lnTo>
                    <a:pt x="264627" y="1587733"/>
                  </a:lnTo>
                  <a:cubicBezTo>
                    <a:pt x="118478" y="1587733"/>
                    <a:pt x="0" y="1469255"/>
                    <a:pt x="0" y="1323106"/>
                  </a:cubicBezTo>
                  <a:lnTo>
                    <a:pt x="0" y="264627"/>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570" tIns="103850" rIns="149570" bIns="103850" numCol="1" spcCol="1270" anchor="ctr" anchorCtr="0">
              <a:noAutofit/>
            </a:bodyPr>
            <a:lstStyle/>
            <a:p>
              <a:pPr algn="ctr" defTabSz="1066800">
                <a:lnSpc>
                  <a:spcPct val="90000"/>
                </a:lnSpc>
                <a:spcAft>
                  <a:spcPct val="35000"/>
                </a:spcAft>
                <a:defRPr/>
              </a:pPr>
              <a:r>
                <a:rPr lang="en-GB" sz="2400" dirty="0">
                  <a:solidFill>
                    <a:prstClr val="white"/>
                  </a:solidFill>
                  <a:latin typeface="Calibri"/>
                </a:rPr>
                <a:t>Organisation </a:t>
              </a:r>
              <a:r>
                <a:rPr lang="en-GB" sz="2400" dirty="0" err="1">
                  <a:solidFill>
                    <a:prstClr val="white"/>
                  </a:solidFill>
                  <a:latin typeface="Calibri"/>
                </a:rPr>
                <a:t>financée</a:t>
              </a:r>
              <a:endParaRPr lang="en-GB" sz="2400" dirty="0">
                <a:solidFill>
                  <a:prstClr val="white"/>
                </a:solidFill>
                <a:latin typeface="Calibri"/>
              </a:endParaRPr>
            </a:p>
            <a:p>
              <a:pPr algn="ctr" defTabSz="1066800">
                <a:lnSpc>
                  <a:spcPct val="90000"/>
                </a:lnSpc>
                <a:spcAft>
                  <a:spcPct val="35000"/>
                </a:spcAft>
                <a:defRPr/>
              </a:pPr>
              <a:r>
                <a:rPr lang="en-GB" sz="2400" dirty="0">
                  <a:solidFill>
                    <a:prstClr val="white"/>
                  </a:solidFill>
                  <a:latin typeface="Calibri"/>
                </a:rPr>
                <a:t>SRF </a:t>
              </a:r>
            </a:p>
          </p:txBody>
        </p:sp>
        <p:sp>
          <p:nvSpPr>
            <p:cNvPr id="12" name="Freeform: Shape 11">
              <a:extLst>
                <a:ext uri="{FF2B5EF4-FFF2-40B4-BE49-F238E27FC236}">
                  <a16:creationId xmlns:a16="http://schemas.microsoft.com/office/drawing/2014/main" id="{56F84B35-7B46-18C6-EAE6-F34A1BBB94E0}"/>
                </a:ext>
              </a:extLst>
            </p:cNvPr>
            <p:cNvSpPr/>
            <p:nvPr/>
          </p:nvSpPr>
          <p:spPr>
            <a:xfrm>
              <a:off x="3425423" y="4830049"/>
              <a:ext cx="5169408" cy="1994889"/>
            </a:xfrm>
            <a:custGeom>
              <a:avLst/>
              <a:gdLst>
                <a:gd name="connsiteX0" fmla="*/ 211702 w 1270186"/>
                <a:gd name="connsiteY0" fmla="*/ 0 h 5169408"/>
                <a:gd name="connsiteX1" fmla="*/ 1058484 w 1270186"/>
                <a:gd name="connsiteY1" fmla="*/ 0 h 5169408"/>
                <a:gd name="connsiteX2" fmla="*/ 1270186 w 1270186"/>
                <a:gd name="connsiteY2" fmla="*/ 211702 h 5169408"/>
                <a:gd name="connsiteX3" fmla="*/ 1270186 w 1270186"/>
                <a:gd name="connsiteY3" fmla="*/ 5169408 h 5169408"/>
                <a:gd name="connsiteX4" fmla="*/ 1270186 w 1270186"/>
                <a:gd name="connsiteY4" fmla="*/ 5169408 h 5169408"/>
                <a:gd name="connsiteX5" fmla="*/ 0 w 1270186"/>
                <a:gd name="connsiteY5" fmla="*/ 5169408 h 5169408"/>
                <a:gd name="connsiteX6" fmla="*/ 0 w 1270186"/>
                <a:gd name="connsiteY6" fmla="*/ 5169408 h 5169408"/>
                <a:gd name="connsiteX7" fmla="*/ 0 w 1270186"/>
                <a:gd name="connsiteY7" fmla="*/ 211702 h 5169408"/>
                <a:gd name="connsiteX8" fmla="*/ 211702 w 1270186"/>
                <a:gd name="connsiteY8" fmla="*/ 0 h 516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186" h="5169408">
                  <a:moveTo>
                    <a:pt x="1270186" y="861586"/>
                  </a:moveTo>
                  <a:lnTo>
                    <a:pt x="1270186" y="4307822"/>
                  </a:lnTo>
                  <a:cubicBezTo>
                    <a:pt x="1270186" y="4783664"/>
                    <a:pt x="1246897" y="5169408"/>
                    <a:pt x="1218168" y="5169408"/>
                  </a:cubicBezTo>
                  <a:lnTo>
                    <a:pt x="0" y="5169408"/>
                  </a:lnTo>
                  <a:lnTo>
                    <a:pt x="0" y="5169408"/>
                  </a:lnTo>
                  <a:lnTo>
                    <a:pt x="0" y="0"/>
                  </a:lnTo>
                  <a:lnTo>
                    <a:pt x="0" y="0"/>
                  </a:lnTo>
                  <a:lnTo>
                    <a:pt x="1218168" y="0"/>
                  </a:lnTo>
                  <a:cubicBezTo>
                    <a:pt x="1246897" y="0"/>
                    <a:pt x="1270186" y="385744"/>
                    <a:pt x="1270186" y="861586"/>
                  </a:cubicBezTo>
                  <a:close/>
                </a:path>
              </a:pathLst>
            </a:custGeom>
            <a:solidFill>
              <a:schemeClr val="accent3">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39373" rIns="232241" bIns="139373" numCol="1" spcCol="1270" anchor="ctr" anchorCtr="0">
              <a:noAutofit/>
            </a:bodyPr>
            <a:lstStyle/>
            <a:p>
              <a:pPr marL="171450" lvl="1" indent="-171450" defTabSz="666750">
                <a:lnSpc>
                  <a:spcPct val="90000"/>
                </a:lnSpc>
                <a:spcAft>
                  <a:spcPct val="15000"/>
                </a:spcAft>
                <a:buFontTx/>
                <a:buChar char="•"/>
                <a:defRPr/>
              </a:pPr>
              <a:r>
                <a:rPr lang="en-GB" sz="1200" dirty="0">
                  <a:solidFill>
                    <a:prstClr val="black">
                      <a:lumMod val="50000"/>
                    </a:prstClr>
                  </a:solidFill>
                  <a:latin typeface="Calibri"/>
                </a:rPr>
                <a:t>Engagement </a:t>
              </a:r>
              <a:r>
                <a:rPr lang="en-GB" sz="1200" dirty="0" err="1">
                  <a:solidFill>
                    <a:prstClr val="black">
                      <a:lumMod val="50000"/>
                    </a:prstClr>
                  </a:solidFill>
                  <a:latin typeface="Calibri"/>
                </a:rPr>
                <a:t>venant</a:t>
              </a:r>
              <a:r>
                <a:rPr lang="en-GB" sz="1200" dirty="0">
                  <a:solidFill>
                    <a:prstClr val="black">
                      <a:lumMod val="50000"/>
                    </a:prstClr>
                  </a:solidFill>
                  <a:latin typeface="Calibri"/>
                </a:rPr>
                <a:t> de </a:t>
              </a:r>
              <a:r>
                <a:rPr lang="en-GB" sz="1200" dirty="0" err="1">
                  <a:solidFill>
                    <a:prstClr val="black">
                      <a:lumMod val="50000"/>
                    </a:prstClr>
                  </a:solidFill>
                  <a:latin typeface="Calibri"/>
                </a:rPr>
                <a:t>l`organisation</a:t>
              </a:r>
              <a:r>
                <a:rPr lang="en-GB" sz="1200" dirty="0">
                  <a:solidFill>
                    <a:prstClr val="black">
                      <a:lumMod val="50000"/>
                    </a:prstClr>
                  </a:solidFill>
                  <a:latin typeface="Calibri"/>
                </a:rPr>
                <a:t> </a:t>
              </a:r>
              <a:r>
                <a:rPr lang="en-GB" sz="1200" dirty="0" err="1">
                  <a:solidFill>
                    <a:prstClr val="black">
                      <a:lumMod val="50000"/>
                    </a:prstClr>
                  </a:solidFill>
                  <a:latin typeface="Calibri"/>
                </a:rPr>
                <a:t>financée</a:t>
              </a:r>
              <a:endParaRPr lang="en-GB" sz="1200" dirty="0">
                <a:solidFill>
                  <a:prstClr val="black">
                    <a:lumMod val="50000"/>
                  </a:prstClr>
                </a:solidFill>
                <a:latin typeface="Calibri"/>
              </a:endParaRPr>
            </a:p>
            <a:p>
              <a:pPr marL="171450" lvl="1" indent="-171450" defTabSz="666750">
                <a:lnSpc>
                  <a:spcPct val="90000"/>
                </a:lnSpc>
                <a:spcAft>
                  <a:spcPct val="15000"/>
                </a:spcAft>
                <a:buFontTx/>
                <a:buChar char="•"/>
                <a:defRPr/>
              </a:pPr>
              <a:r>
                <a:rPr lang="en-GB" sz="1200" dirty="0" err="1">
                  <a:solidFill>
                    <a:prstClr val="black">
                      <a:lumMod val="50000"/>
                    </a:prstClr>
                  </a:solidFill>
                  <a:latin typeface="Calibri"/>
                </a:rPr>
                <a:t>Financement</a:t>
              </a:r>
              <a:r>
                <a:rPr lang="en-GB" sz="1200" dirty="0">
                  <a:solidFill>
                    <a:prstClr val="black">
                      <a:lumMod val="50000"/>
                    </a:prstClr>
                  </a:solidFill>
                  <a:latin typeface="Calibri"/>
                </a:rPr>
                <a:t> entrant</a:t>
              </a:r>
            </a:p>
            <a:p>
              <a:pPr marL="171450" lvl="1" indent="-171450" defTabSz="666750">
                <a:lnSpc>
                  <a:spcPct val="90000"/>
                </a:lnSpc>
                <a:spcAft>
                  <a:spcPct val="15000"/>
                </a:spcAft>
                <a:buFontTx/>
                <a:buChar char="•"/>
                <a:defRPr/>
              </a:pPr>
              <a:r>
                <a:rPr lang="en-GB" sz="1200" dirty="0" err="1">
                  <a:solidFill>
                    <a:prstClr val="black">
                      <a:lumMod val="50000"/>
                    </a:prstClr>
                  </a:solidFill>
                  <a:latin typeface="Calibri"/>
                </a:rPr>
                <a:t>Dépenses</a:t>
              </a:r>
              <a:endParaRPr lang="en-GB" sz="1200" dirty="0">
                <a:solidFill>
                  <a:prstClr val="black">
                    <a:lumMod val="50000"/>
                  </a:prstClr>
                </a:solidFill>
                <a:latin typeface="Calibri"/>
              </a:endParaRPr>
            </a:p>
            <a:p>
              <a:pPr marL="0" lvl="1" defTabSz="666750">
                <a:lnSpc>
                  <a:spcPct val="90000"/>
                </a:lnSpc>
                <a:spcAft>
                  <a:spcPct val="15000"/>
                </a:spcAft>
                <a:defRPr/>
              </a:pPr>
              <a:r>
                <a:rPr lang="en-GB" sz="1200" dirty="0" err="1">
                  <a:solidFill>
                    <a:prstClr val="black">
                      <a:lumMod val="50000"/>
                    </a:prstClr>
                  </a:solidFill>
                  <a:latin typeface="Calibri"/>
                </a:rPr>
                <a:t>Identifiant</a:t>
              </a:r>
              <a:r>
                <a:rPr lang="en-GB" sz="1200" dirty="0">
                  <a:solidFill>
                    <a:prstClr val="black">
                      <a:lumMod val="50000"/>
                    </a:prstClr>
                  </a:solidFill>
                  <a:latin typeface="Calibri"/>
                </a:rPr>
                <a:t> IATI de(s) </a:t>
              </a:r>
              <a:r>
                <a:rPr lang="en-GB" sz="1200" dirty="0" err="1">
                  <a:solidFill>
                    <a:prstClr val="black">
                      <a:lumMod val="50000"/>
                    </a:prstClr>
                  </a:solidFill>
                  <a:latin typeface="Calibri"/>
                </a:rPr>
                <a:t>Partenaire</a:t>
              </a:r>
              <a:r>
                <a:rPr lang="en-GB" sz="1200" dirty="0">
                  <a:solidFill>
                    <a:prstClr val="black">
                      <a:lumMod val="50000"/>
                    </a:prstClr>
                  </a:solidFill>
                  <a:latin typeface="Calibri"/>
                </a:rPr>
                <a:t>(s): </a:t>
              </a:r>
              <a:r>
                <a:rPr lang="en-GB" sz="1200" dirty="0">
                  <a:solidFill>
                    <a:schemeClr val="accent1"/>
                  </a:solidFill>
                  <a:latin typeface="Calibri"/>
                </a:rPr>
                <a:t>à confirmer</a:t>
              </a:r>
            </a:p>
          </p:txBody>
        </p:sp>
        <p:sp>
          <p:nvSpPr>
            <p:cNvPr id="13" name="Freeform: Shape 12">
              <a:extLst>
                <a:ext uri="{FF2B5EF4-FFF2-40B4-BE49-F238E27FC236}">
                  <a16:creationId xmlns:a16="http://schemas.microsoft.com/office/drawing/2014/main" id="{3CE92047-88A9-1235-8AE6-1DD6985DB49D}"/>
                </a:ext>
              </a:extLst>
            </p:cNvPr>
            <p:cNvSpPr/>
            <p:nvPr/>
          </p:nvSpPr>
          <p:spPr>
            <a:xfrm>
              <a:off x="517631" y="5033627"/>
              <a:ext cx="2907792" cy="1587732"/>
            </a:xfrm>
            <a:custGeom>
              <a:avLst/>
              <a:gdLst>
                <a:gd name="connsiteX0" fmla="*/ 0 w 2907792"/>
                <a:gd name="connsiteY0" fmla="*/ 264627 h 1587733"/>
                <a:gd name="connsiteX1" fmla="*/ 264627 w 2907792"/>
                <a:gd name="connsiteY1" fmla="*/ 0 h 1587733"/>
                <a:gd name="connsiteX2" fmla="*/ 2643165 w 2907792"/>
                <a:gd name="connsiteY2" fmla="*/ 0 h 1587733"/>
                <a:gd name="connsiteX3" fmla="*/ 2907792 w 2907792"/>
                <a:gd name="connsiteY3" fmla="*/ 264627 h 1587733"/>
                <a:gd name="connsiteX4" fmla="*/ 2907792 w 2907792"/>
                <a:gd name="connsiteY4" fmla="*/ 1323106 h 1587733"/>
                <a:gd name="connsiteX5" fmla="*/ 2643165 w 2907792"/>
                <a:gd name="connsiteY5" fmla="*/ 1587733 h 1587733"/>
                <a:gd name="connsiteX6" fmla="*/ 264627 w 2907792"/>
                <a:gd name="connsiteY6" fmla="*/ 1587733 h 1587733"/>
                <a:gd name="connsiteX7" fmla="*/ 0 w 2907792"/>
                <a:gd name="connsiteY7" fmla="*/ 1323106 h 1587733"/>
                <a:gd name="connsiteX8" fmla="*/ 0 w 2907792"/>
                <a:gd name="connsiteY8" fmla="*/ 264627 h 158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92" h="1587733">
                  <a:moveTo>
                    <a:pt x="0" y="264627"/>
                  </a:moveTo>
                  <a:cubicBezTo>
                    <a:pt x="0" y="118478"/>
                    <a:pt x="118478" y="0"/>
                    <a:pt x="264627" y="0"/>
                  </a:cubicBezTo>
                  <a:lnTo>
                    <a:pt x="2643165" y="0"/>
                  </a:lnTo>
                  <a:cubicBezTo>
                    <a:pt x="2789314" y="0"/>
                    <a:pt x="2907792" y="118478"/>
                    <a:pt x="2907792" y="264627"/>
                  </a:cubicBezTo>
                  <a:lnTo>
                    <a:pt x="2907792" y="1323106"/>
                  </a:lnTo>
                  <a:cubicBezTo>
                    <a:pt x="2907792" y="1469255"/>
                    <a:pt x="2789314" y="1587733"/>
                    <a:pt x="2643165" y="1587733"/>
                  </a:cubicBezTo>
                  <a:lnTo>
                    <a:pt x="264627" y="1587733"/>
                  </a:lnTo>
                  <a:cubicBezTo>
                    <a:pt x="118478" y="1587733"/>
                    <a:pt x="0" y="1469255"/>
                    <a:pt x="0" y="1323106"/>
                  </a:cubicBezTo>
                  <a:lnTo>
                    <a:pt x="0" y="264627"/>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570" tIns="103850" rIns="149570" bIns="103850" numCol="1" spcCol="1270" anchor="ctr" anchorCtr="0">
              <a:noAutofit/>
            </a:bodyPr>
            <a:lstStyle/>
            <a:p>
              <a:pPr algn="ctr" defTabSz="1066800">
                <a:lnSpc>
                  <a:spcPct val="90000"/>
                </a:lnSpc>
                <a:spcAft>
                  <a:spcPct val="35000"/>
                </a:spcAft>
                <a:defRPr/>
              </a:pPr>
              <a:r>
                <a:rPr lang="en-GB" sz="2400" dirty="0" err="1">
                  <a:solidFill>
                    <a:schemeClr val="bg2"/>
                  </a:solidFill>
                  <a:latin typeface="Calibri"/>
                </a:rPr>
                <a:t>Partenaire</a:t>
              </a:r>
              <a:r>
                <a:rPr lang="en-GB" sz="2400" dirty="0">
                  <a:solidFill>
                    <a:schemeClr val="bg2"/>
                  </a:solidFill>
                  <a:latin typeface="Calibri"/>
                </a:rPr>
                <a:t> sur le terrain</a:t>
              </a:r>
            </a:p>
          </p:txBody>
        </p:sp>
      </p:grpSp>
      <p:pic>
        <p:nvPicPr>
          <p:cNvPr id="4" name="Picture 3">
            <a:extLst>
              <a:ext uri="{FF2B5EF4-FFF2-40B4-BE49-F238E27FC236}">
                <a16:creationId xmlns:a16="http://schemas.microsoft.com/office/drawing/2014/main" id="{8767E5DF-894D-9BD2-BF08-A098D496CA64}"/>
              </a:ext>
            </a:extLst>
          </p:cNvPr>
          <p:cNvPicPr>
            <a:picLocks noChangeAspect="1"/>
          </p:cNvPicPr>
          <p:nvPr/>
        </p:nvPicPr>
        <p:blipFill>
          <a:blip r:embed="rId5"/>
          <a:stretch>
            <a:fillRect/>
          </a:stretch>
        </p:blipFill>
        <p:spPr>
          <a:xfrm>
            <a:off x="4572000" y="0"/>
            <a:ext cx="3672644" cy="438827"/>
          </a:xfrm>
          <a:prstGeom prst="rect">
            <a:avLst/>
          </a:prstGeom>
        </p:spPr>
      </p:pic>
    </p:spTree>
    <p:extLst>
      <p:ext uri="{BB962C8B-B14F-4D97-AF65-F5344CB8AC3E}">
        <p14:creationId xmlns:p14="http://schemas.microsoft.com/office/powerpoint/2010/main" val="284562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2D34-A887-E568-79AE-C4429BCD81F3}"/>
              </a:ext>
            </a:extLst>
          </p:cNvPr>
          <p:cNvSpPr>
            <a:spLocks noGrp="1"/>
          </p:cNvSpPr>
          <p:nvPr>
            <p:ph type="title"/>
          </p:nvPr>
        </p:nvSpPr>
        <p:spPr/>
        <p:txBody>
          <a:bodyPr/>
          <a:lstStyle/>
          <a:p>
            <a:r>
              <a:rPr lang="da-DK" sz="3600" dirty="0">
                <a:effectLst/>
                <a:latin typeface="Calibri" panose="020F0502020204030204" pitchFamily="34" charset="0"/>
                <a:ea typeface="Calibri" panose="020F0502020204030204" pitchFamily="34" charset="0"/>
              </a:rPr>
              <a:t>Données sensibles</a:t>
            </a:r>
            <a:br>
              <a:rPr lang="da-DK" sz="3600" dirty="0">
                <a:effectLst/>
                <a:latin typeface="Calibri" panose="020F0502020204030204" pitchFamily="34" charset="0"/>
                <a:ea typeface="Calibri" panose="020F0502020204030204" pitchFamily="34" charset="0"/>
              </a:rPr>
            </a:br>
            <a:endParaRPr lang="da-DK" dirty="0"/>
          </a:p>
        </p:txBody>
      </p:sp>
      <p:sp>
        <p:nvSpPr>
          <p:cNvPr id="3" name="Content Placeholder 2">
            <a:extLst>
              <a:ext uri="{FF2B5EF4-FFF2-40B4-BE49-F238E27FC236}">
                <a16:creationId xmlns:a16="http://schemas.microsoft.com/office/drawing/2014/main" id="{640B432C-28AF-F1E3-3399-64C5A33FC33A}"/>
              </a:ext>
            </a:extLst>
          </p:cNvPr>
          <p:cNvSpPr>
            <a:spLocks noGrp="1"/>
          </p:cNvSpPr>
          <p:nvPr>
            <p:ph idx="1"/>
          </p:nvPr>
        </p:nvSpPr>
        <p:spPr/>
        <p:txBody>
          <a:bodyPr>
            <a:normAutofit fontScale="92500" lnSpcReduction="10000"/>
          </a:bodyPr>
          <a:lstStyle/>
          <a:p>
            <a:r>
              <a:rPr lang="fr-FR" dirty="0"/>
              <a:t>Activités qui peuvent être considérées comme inacceptables ou en conflit avec les valeurs locales par les États ou les sociétés (droits de l’homme, genre, bonne gouvernance ou informations commerciales)</a:t>
            </a:r>
          </a:p>
          <a:p>
            <a:r>
              <a:rPr lang="da-DK" dirty="0"/>
              <a:t>Zones géographiques sensibles</a:t>
            </a:r>
          </a:p>
          <a:p>
            <a:pPr marL="0" indent="0">
              <a:buNone/>
            </a:pPr>
            <a:r>
              <a:rPr lang="fr-FR" dirty="0"/>
              <a:t>Dans de tels cas, vous pouvez adapter vos données en affichant moins de détails, en anonymisant l’organisation de mise en œuvre (ou de financement), en publiant une région plutôt qu’un lieu spécifique, en adaptant les descriptions de l’activité. Ne publiez pas d’informations personnelles, telles que les noms de personnes ou des informations identifiables. </a:t>
            </a:r>
          </a:p>
          <a:p>
            <a:pPr marL="0" indent="0">
              <a:buNone/>
            </a:pPr>
            <a:endParaRPr lang="da-DK" dirty="0"/>
          </a:p>
        </p:txBody>
      </p:sp>
      <p:pic>
        <p:nvPicPr>
          <p:cNvPr id="4" name="Picture 3">
            <a:extLst>
              <a:ext uri="{FF2B5EF4-FFF2-40B4-BE49-F238E27FC236}">
                <a16:creationId xmlns:a16="http://schemas.microsoft.com/office/drawing/2014/main" id="{20F8AB1D-5C08-4E70-5763-8C8351565B1D}"/>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74994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CDD9-EC81-4365-B211-9B8E6EC38B99}"/>
              </a:ext>
            </a:extLst>
          </p:cNvPr>
          <p:cNvSpPr>
            <a:spLocks noGrp="1"/>
          </p:cNvSpPr>
          <p:nvPr>
            <p:ph type="title"/>
          </p:nvPr>
        </p:nvSpPr>
        <p:spPr>
          <a:xfrm>
            <a:off x="441111" y="163348"/>
            <a:ext cx="7416900" cy="626255"/>
          </a:xfrm>
        </p:spPr>
        <p:txBody>
          <a:bodyPr/>
          <a:lstStyle/>
          <a:p>
            <a:r>
              <a:rPr lang="en-GB" dirty="0"/>
              <a:t>                      Publication IATI</a:t>
            </a:r>
            <a:endParaRPr lang="en-DK" dirty="0"/>
          </a:p>
        </p:txBody>
      </p:sp>
      <p:pic>
        <p:nvPicPr>
          <p:cNvPr id="8" name="Picture 7" descr="A screenshot of a computer&#10;&#10;Description automatically generated with medium confidence">
            <a:extLst>
              <a:ext uri="{FF2B5EF4-FFF2-40B4-BE49-F238E27FC236}">
                <a16:creationId xmlns:a16="http://schemas.microsoft.com/office/drawing/2014/main" id="{A4EC4C83-5DF8-C45C-FBAE-58EBAEE2C1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36" y="2891673"/>
            <a:ext cx="4023360" cy="2160848"/>
          </a:xfrm>
          <a:prstGeom prst="rect">
            <a:avLst/>
          </a:prstGeom>
        </p:spPr>
      </p:pic>
      <p:sp>
        <p:nvSpPr>
          <p:cNvPr id="15" name="TextBox 14">
            <a:extLst>
              <a:ext uri="{FF2B5EF4-FFF2-40B4-BE49-F238E27FC236}">
                <a16:creationId xmlns:a16="http://schemas.microsoft.com/office/drawing/2014/main" id="{5995DC92-F10D-9BBE-52C3-AF0BAC7B210F}"/>
              </a:ext>
            </a:extLst>
          </p:cNvPr>
          <p:cNvSpPr txBox="1"/>
          <p:nvPr/>
        </p:nvSpPr>
        <p:spPr>
          <a:xfrm>
            <a:off x="0" y="3724102"/>
            <a:ext cx="4023360" cy="584775"/>
          </a:xfrm>
          <a:prstGeom prst="rect">
            <a:avLst/>
          </a:prstGeom>
          <a:noFill/>
        </p:spPr>
        <p:txBody>
          <a:bodyPr wrap="square" rtlCol="0">
            <a:spAutoFit/>
          </a:bodyPr>
          <a:lstStyle/>
          <a:p>
            <a:r>
              <a:rPr lang="fr-FR" sz="1600" dirty="0">
                <a:highlight>
                  <a:srgbClr val="FFFFFF"/>
                </a:highlight>
                <a:hlinkClick r:id="rId3"/>
              </a:rPr>
              <a:t>Lignes Directrices de FCDO (aidstream.org)</a:t>
            </a:r>
            <a:endParaRPr lang="en-US" sz="1600" dirty="0">
              <a:highlight>
                <a:srgbClr val="FFFFFF"/>
              </a:highlight>
            </a:endParaRPr>
          </a:p>
        </p:txBody>
      </p:sp>
      <p:sp>
        <p:nvSpPr>
          <p:cNvPr id="16" name="TextBox 15">
            <a:extLst>
              <a:ext uri="{FF2B5EF4-FFF2-40B4-BE49-F238E27FC236}">
                <a16:creationId xmlns:a16="http://schemas.microsoft.com/office/drawing/2014/main" id="{1DF0E84A-2548-2E94-AD9F-05B4CA78309A}"/>
              </a:ext>
            </a:extLst>
          </p:cNvPr>
          <p:cNvSpPr txBox="1"/>
          <p:nvPr/>
        </p:nvSpPr>
        <p:spPr>
          <a:xfrm>
            <a:off x="6458989" y="1246909"/>
            <a:ext cx="2294313" cy="369332"/>
          </a:xfrm>
          <a:prstGeom prst="rect">
            <a:avLst/>
          </a:prstGeom>
          <a:noFill/>
        </p:spPr>
        <p:txBody>
          <a:bodyPr wrap="square" rtlCol="0">
            <a:spAutoFit/>
          </a:bodyPr>
          <a:lstStyle/>
          <a:p>
            <a:r>
              <a:rPr lang="en-US" dirty="0">
                <a:hlinkClick r:id="rId4"/>
              </a:rPr>
              <a:t>d-portal</a:t>
            </a:r>
            <a:endParaRPr lang="en-US" dirty="0"/>
          </a:p>
        </p:txBody>
      </p:sp>
      <p:pic>
        <p:nvPicPr>
          <p:cNvPr id="3" name="Picture 2">
            <a:extLst>
              <a:ext uri="{FF2B5EF4-FFF2-40B4-BE49-F238E27FC236}">
                <a16:creationId xmlns:a16="http://schemas.microsoft.com/office/drawing/2014/main" id="{98A45F31-4A1B-8CD8-9C8A-1F2582B5FA0A}"/>
              </a:ext>
            </a:extLst>
          </p:cNvPr>
          <p:cNvPicPr>
            <a:picLocks noChangeAspect="1"/>
          </p:cNvPicPr>
          <p:nvPr/>
        </p:nvPicPr>
        <p:blipFill>
          <a:blip r:embed="rId5"/>
          <a:stretch>
            <a:fillRect/>
          </a:stretch>
        </p:blipFill>
        <p:spPr>
          <a:xfrm>
            <a:off x="1" y="226665"/>
            <a:ext cx="2317898" cy="335050"/>
          </a:xfrm>
          <a:prstGeom prst="rect">
            <a:avLst/>
          </a:prstGeom>
        </p:spPr>
      </p:pic>
      <p:pic>
        <p:nvPicPr>
          <p:cNvPr id="6" name="Picture 5">
            <a:extLst>
              <a:ext uri="{FF2B5EF4-FFF2-40B4-BE49-F238E27FC236}">
                <a16:creationId xmlns:a16="http://schemas.microsoft.com/office/drawing/2014/main" id="{CA3F5EF9-1361-2986-8ED1-6C8FA525AB22}"/>
              </a:ext>
            </a:extLst>
          </p:cNvPr>
          <p:cNvPicPr>
            <a:picLocks noChangeAspect="1"/>
          </p:cNvPicPr>
          <p:nvPr/>
        </p:nvPicPr>
        <p:blipFill>
          <a:blip r:embed="rId6"/>
          <a:stretch>
            <a:fillRect/>
          </a:stretch>
        </p:blipFill>
        <p:spPr>
          <a:xfrm>
            <a:off x="1" y="840230"/>
            <a:ext cx="5339264" cy="2051443"/>
          </a:xfrm>
          <a:prstGeom prst="rect">
            <a:avLst/>
          </a:prstGeom>
        </p:spPr>
      </p:pic>
    </p:spTree>
    <p:extLst>
      <p:ext uri="{BB962C8B-B14F-4D97-AF65-F5344CB8AC3E}">
        <p14:creationId xmlns:p14="http://schemas.microsoft.com/office/powerpoint/2010/main" val="361945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BEE9-BBFB-B382-43AA-CE3D621DB394}"/>
              </a:ext>
            </a:extLst>
          </p:cNvPr>
          <p:cNvSpPr>
            <a:spLocks noGrp="1"/>
          </p:cNvSpPr>
          <p:nvPr>
            <p:ph type="title"/>
          </p:nvPr>
        </p:nvSpPr>
        <p:spPr/>
        <p:txBody>
          <a:bodyPr/>
          <a:lstStyle/>
          <a:p>
            <a:pPr algn="ctr"/>
            <a:r>
              <a:rPr lang="en-US" dirty="0" err="1"/>
              <a:t>Défis</a:t>
            </a:r>
            <a:r>
              <a:rPr lang="en-US" dirty="0"/>
              <a:t> </a:t>
            </a:r>
            <a:r>
              <a:rPr lang="en-US" dirty="0" err="1"/>
              <a:t>organisationnels</a:t>
            </a:r>
            <a:endParaRPr lang="en-US" dirty="0"/>
          </a:p>
        </p:txBody>
      </p:sp>
      <p:sp>
        <p:nvSpPr>
          <p:cNvPr id="3" name="Content Placeholder 2">
            <a:extLst>
              <a:ext uri="{FF2B5EF4-FFF2-40B4-BE49-F238E27FC236}">
                <a16:creationId xmlns:a16="http://schemas.microsoft.com/office/drawing/2014/main" id="{42755257-9622-07B5-FEE3-1D9449582B62}"/>
              </a:ext>
            </a:extLst>
          </p:cNvPr>
          <p:cNvSpPr>
            <a:spLocks noGrp="1"/>
          </p:cNvSpPr>
          <p:nvPr>
            <p:ph idx="1"/>
          </p:nvPr>
        </p:nvSpPr>
        <p:spPr/>
        <p:txBody>
          <a:bodyPr/>
          <a:lstStyle/>
          <a:p>
            <a:r>
              <a:rPr lang="fr-FR" dirty="0"/>
              <a:t>Qualité et disponibilité des données</a:t>
            </a:r>
          </a:p>
          <a:p>
            <a:r>
              <a:rPr lang="en-US" dirty="0" err="1"/>
              <a:t>Fréquence</a:t>
            </a:r>
            <a:r>
              <a:rPr lang="en-US" dirty="0"/>
              <a:t> de publication</a:t>
            </a:r>
          </a:p>
          <a:p>
            <a:r>
              <a:rPr lang="fr-FR" dirty="0"/>
              <a:t>Mise en forme des données de IATI</a:t>
            </a:r>
          </a:p>
          <a:p>
            <a:r>
              <a:rPr lang="fr-FR" dirty="0"/>
              <a:t>Suivi des </a:t>
            </a:r>
            <a:r>
              <a:rPr lang="en-US" dirty="0" err="1"/>
              <a:t>lignes</a:t>
            </a:r>
            <a:r>
              <a:rPr lang="en-US" dirty="0"/>
              <a:t> directrices des </a:t>
            </a:r>
            <a:r>
              <a:rPr lang="en-US" dirty="0" err="1"/>
              <a:t>bailleurs</a:t>
            </a:r>
            <a:endParaRPr lang="en-US" dirty="0"/>
          </a:p>
          <a:p>
            <a:pPr marL="0" indent="0">
              <a:buNone/>
            </a:pPr>
            <a:endParaRPr lang="en-US" dirty="0"/>
          </a:p>
        </p:txBody>
      </p:sp>
      <p:pic>
        <p:nvPicPr>
          <p:cNvPr id="4" name="Picture 3">
            <a:extLst>
              <a:ext uri="{FF2B5EF4-FFF2-40B4-BE49-F238E27FC236}">
                <a16:creationId xmlns:a16="http://schemas.microsoft.com/office/drawing/2014/main" id="{97ACC254-3B94-5716-7595-C521409832DB}"/>
              </a:ext>
            </a:extLst>
          </p:cNvPr>
          <p:cNvPicPr>
            <a:picLocks noChangeAspect="1"/>
          </p:cNvPicPr>
          <p:nvPr/>
        </p:nvPicPr>
        <p:blipFill>
          <a:blip r:embed="rId2"/>
          <a:stretch>
            <a:fillRect/>
          </a:stretch>
        </p:blipFill>
        <p:spPr>
          <a:xfrm>
            <a:off x="5347607" y="0"/>
            <a:ext cx="2939143" cy="424851"/>
          </a:xfrm>
          <a:prstGeom prst="rect">
            <a:avLst/>
          </a:prstGeom>
        </p:spPr>
      </p:pic>
    </p:spTree>
    <p:extLst>
      <p:ext uri="{BB962C8B-B14F-4D97-AF65-F5344CB8AC3E}">
        <p14:creationId xmlns:p14="http://schemas.microsoft.com/office/powerpoint/2010/main" val="342809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1E32-0932-711C-5C70-A4077B1A45CC}"/>
              </a:ext>
            </a:extLst>
          </p:cNvPr>
          <p:cNvSpPr>
            <a:spLocks noGrp="1"/>
          </p:cNvSpPr>
          <p:nvPr>
            <p:ph type="title"/>
          </p:nvPr>
        </p:nvSpPr>
        <p:spPr/>
        <p:txBody>
          <a:bodyPr/>
          <a:lstStyle/>
          <a:p>
            <a:pPr algn="ctr"/>
            <a:r>
              <a:rPr lang="da-DK" dirty="0"/>
              <a:t>Publication de IATI en résumé</a:t>
            </a:r>
          </a:p>
        </p:txBody>
      </p:sp>
      <p:sp>
        <p:nvSpPr>
          <p:cNvPr id="3" name="Content Placeholder 2">
            <a:extLst>
              <a:ext uri="{FF2B5EF4-FFF2-40B4-BE49-F238E27FC236}">
                <a16:creationId xmlns:a16="http://schemas.microsoft.com/office/drawing/2014/main" id="{82985710-D75E-2BDA-3AF6-F44CBF4D0362}"/>
              </a:ext>
            </a:extLst>
          </p:cNvPr>
          <p:cNvSpPr>
            <a:spLocks noGrp="1"/>
          </p:cNvSpPr>
          <p:nvPr>
            <p:ph idx="1"/>
          </p:nvPr>
        </p:nvSpPr>
        <p:spPr/>
        <p:txBody>
          <a:bodyPr>
            <a:normAutofit fontScale="92500" lnSpcReduction="10000"/>
          </a:bodyPr>
          <a:lstStyle/>
          <a:p>
            <a:pPr marL="201930" indent="-201930"/>
            <a:r>
              <a:rPr lang="fr-FR" dirty="0"/>
              <a:t>Il s’agit d’une exigence de rapport/publication qui consiste à partager des informations sur ce que font différentes organisations en relation avec un programme / fonds spécifique.</a:t>
            </a:r>
            <a:endParaRPr lang="en-US" dirty="0"/>
          </a:p>
          <a:p>
            <a:pPr marL="201930" indent="-201930"/>
            <a:r>
              <a:rPr lang="fr-FR" dirty="0"/>
              <a:t>Vous pouvez lier vos données à l’organisation dont vous recevez un financement ou à laquelle vous accordez un financement.</a:t>
            </a:r>
          </a:p>
          <a:p>
            <a:pPr marL="201930" indent="-201930"/>
            <a:r>
              <a:rPr lang="fr-FR" dirty="0">
                <a:latin typeface="Calibri"/>
                <a:cs typeface="Calibri"/>
              </a:rPr>
              <a:t>IATI couvre les informations relatives aux projets et aux finances, et il est important que les responsables de ces fonctions soient au courant des délais de présentation des rapports.</a:t>
            </a:r>
            <a:endParaRPr lang="en-US" dirty="0">
              <a:latin typeface="Calibri"/>
              <a:cs typeface="Calibri"/>
            </a:endParaRPr>
          </a:p>
          <a:p>
            <a:pPr marL="201930" indent="-201930"/>
            <a:r>
              <a:rPr lang="fr-FR" dirty="0">
                <a:latin typeface="Calibri"/>
                <a:cs typeface="Calibri"/>
              </a:rPr>
              <a:t>Si vous avez un doute concernant une potentielle information sensible, ne la </a:t>
            </a:r>
            <a:r>
              <a:rPr lang="fr-FR">
                <a:latin typeface="Calibri"/>
                <a:cs typeface="Calibri"/>
              </a:rPr>
              <a:t>divulguez pas. </a:t>
            </a:r>
            <a:endParaRPr lang="fr-FR" dirty="0"/>
          </a:p>
        </p:txBody>
      </p:sp>
      <p:pic>
        <p:nvPicPr>
          <p:cNvPr id="4" name="Picture 3">
            <a:extLst>
              <a:ext uri="{FF2B5EF4-FFF2-40B4-BE49-F238E27FC236}">
                <a16:creationId xmlns:a16="http://schemas.microsoft.com/office/drawing/2014/main" id="{DF0039A0-C7F1-7511-D57C-2DDEDCFBB9F0}"/>
              </a:ext>
            </a:extLst>
          </p:cNvPr>
          <p:cNvPicPr>
            <a:picLocks noChangeAspect="1"/>
          </p:cNvPicPr>
          <p:nvPr/>
        </p:nvPicPr>
        <p:blipFill>
          <a:blip r:embed="rId3"/>
          <a:stretch>
            <a:fillRect/>
          </a:stretch>
        </p:blipFill>
        <p:spPr>
          <a:xfrm>
            <a:off x="5323114" y="0"/>
            <a:ext cx="2939143" cy="424851"/>
          </a:xfrm>
          <a:prstGeom prst="rect">
            <a:avLst/>
          </a:prstGeom>
        </p:spPr>
      </p:pic>
    </p:spTree>
    <p:extLst>
      <p:ext uri="{BB962C8B-B14F-4D97-AF65-F5344CB8AC3E}">
        <p14:creationId xmlns:p14="http://schemas.microsoft.com/office/powerpoint/2010/main" val="253917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1145E8-A0F5-42FF-8D8D-A711EAD1DBB3}"/>
              </a:ext>
            </a:extLst>
          </p:cNvPr>
          <p:cNvSpPr txBox="1"/>
          <p:nvPr/>
        </p:nvSpPr>
        <p:spPr>
          <a:xfrm>
            <a:off x="671804" y="2279362"/>
            <a:ext cx="3629608" cy="584775"/>
          </a:xfrm>
          <a:prstGeom prst="rect">
            <a:avLst/>
          </a:prstGeom>
          <a:noFill/>
        </p:spPr>
        <p:txBody>
          <a:bodyPr wrap="square" rtlCol="0">
            <a:spAutoFit/>
          </a:bodyPr>
          <a:lstStyle/>
          <a:p>
            <a:r>
              <a:rPr lang="en-GB" sz="3200" dirty="0"/>
              <a:t>        Q &amp; R </a:t>
            </a:r>
          </a:p>
        </p:txBody>
      </p:sp>
    </p:spTree>
    <p:extLst>
      <p:ext uri="{BB962C8B-B14F-4D97-AF65-F5344CB8AC3E}">
        <p14:creationId xmlns:p14="http://schemas.microsoft.com/office/powerpoint/2010/main" val="32130078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0CF-DF0A-4E4F-AB3C-1433A1EF0139}"/>
              </a:ext>
            </a:extLst>
          </p:cNvPr>
          <p:cNvSpPr>
            <a:spLocks noGrp="1"/>
          </p:cNvSpPr>
          <p:nvPr>
            <p:ph type="title"/>
          </p:nvPr>
        </p:nvSpPr>
        <p:spPr/>
        <p:txBody>
          <a:bodyPr/>
          <a:lstStyle/>
          <a:p>
            <a:r>
              <a:rPr lang="en-GB" dirty="0"/>
              <a:t>                     Liens </a:t>
            </a:r>
            <a:r>
              <a:rPr lang="en-GB" dirty="0" err="1"/>
              <a:t>Utiles</a:t>
            </a:r>
            <a:endParaRPr lang="en-GB" dirty="0"/>
          </a:p>
        </p:txBody>
      </p:sp>
      <p:sp>
        <p:nvSpPr>
          <p:cNvPr id="3" name="Content Placeholder 2">
            <a:extLst>
              <a:ext uri="{FF2B5EF4-FFF2-40B4-BE49-F238E27FC236}">
                <a16:creationId xmlns:a16="http://schemas.microsoft.com/office/drawing/2014/main" id="{89164072-4DD1-4882-BAB1-ACDEA5387448}"/>
              </a:ext>
            </a:extLst>
          </p:cNvPr>
          <p:cNvSpPr>
            <a:spLocks noGrp="1"/>
          </p:cNvSpPr>
          <p:nvPr>
            <p:ph idx="1"/>
          </p:nvPr>
        </p:nvSpPr>
        <p:spPr/>
        <p:txBody>
          <a:bodyPr>
            <a:normAutofit/>
          </a:bodyPr>
          <a:lstStyle/>
          <a:p>
            <a:r>
              <a:rPr lang="en-US" dirty="0">
                <a:hlinkClick r:id="rId3"/>
              </a:rPr>
              <a:t>Site </a:t>
            </a:r>
            <a:r>
              <a:rPr lang="en-US" dirty="0" err="1">
                <a:hlinkClick r:id="rId3"/>
              </a:rPr>
              <a:t>Officiel</a:t>
            </a:r>
            <a:r>
              <a:rPr lang="en-US" dirty="0">
                <a:hlinkClick r:id="rId3"/>
              </a:rPr>
              <a:t> de IATI</a:t>
            </a:r>
            <a:endParaRPr lang="en-US" dirty="0"/>
          </a:p>
          <a:p>
            <a:r>
              <a:rPr lang="fr-FR" dirty="0">
                <a:hlinkClick r:id="rId4"/>
              </a:rPr>
              <a:t>Outils et Ressources de IATI</a:t>
            </a:r>
            <a:endParaRPr lang="en-US" dirty="0"/>
          </a:p>
          <a:p>
            <a:r>
              <a:rPr lang="en-US" dirty="0">
                <a:hlinkClick r:id="rId5"/>
              </a:rPr>
              <a:t>Site Web de </a:t>
            </a:r>
            <a:r>
              <a:rPr lang="en-US" dirty="0" err="1">
                <a:hlinkClick r:id="rId5"/>
              </a:rPr>
              <a:t>Aidstream</a:t>
            </a:r>
            <a:endParaRPr lang="en-US" dirty="0"/>
          </a:p>
          <a:p>
            <a:r>
              <a:rPr lang="fr-FR" dirty="0">
                <a:hlinkClick r:id="rId6"/>
              </a:rPr>
              <a:t>Lignes Directrices de Publication de FCDO</a:t>
            </a:r>
            <a:endParaRPr lang="en-US" dirty="0"/>
          </a:p>
          <a:p>
            <a:r>
              <a:rPr lang="en-US" dirty="0">
                <a:hlinkClick r:id="rId7"/>
              </a:rPr>
              <a:t>Site Web de d-portal</a:t>
            </a:r>
            <a:endParaRPr lang="en-US" dirty="0"/>
          </a:p>
          <a:p>
            <a:r>
              <a:rPr lang="en-US" dirty="0" err="1">
                <a:hlinkClick r:id="rId8"/>
              </a:rPr>
              <a:t>Portail</a:t>
            </a:r>
            <a:r>
              <a:rPr lang="en-US" dirty="0">
                <a:hlinkClick r:id="rId8"/>
              </a:rPr>
              <a:t> de </a:t>
            </a:r>
            <a:r>
              <a:rPr lang="en-US" dirty="0" err="1">
                <a:hlinkClick r:id="rId8"/>
              </a:rPr>
              <a:t>donnees</a:t>
            </a:r>
            <a:r>
              <a:rPr lang="en-US" dirty="0">
                <a:hlinkClick r:id="rId8"/>
              </a:rPr>
              <a:t> IATI</a:t>
            </a:r>
            <a:endParaRPr lang="en-US" dirty="0"/>
          </a:p>
          <a:p>
            <a:r>
              <a:rPr lang="fr-FR" dirty="0">
                <a:hlinkClick r:id="rId9"/>
              </a:rPr>
              <a:t>Formation de IATI sur </a:t>
            </a:r>
            <a:r>
              <a:rPr lang="fr-FR" dirty="0" err="1">
                <a:hlinkClick r:id="rId9"/>
              </a:rPr>
              <a:t>FaboLab</a:t>
            </a:r>
            <a:endParaRPr lang="en-US" dirty="0"/>
          </a:p>
          <a:p>
            <a:endParaRPr lang="en-US" dirty="0"/>
          </a:p>
          <a:p>
            <a:endParaRPr lang="en-US" dirty="0"/>
          </a:p>
          <a:p>
            <a:endParaRPr lang="en-GB" dirty="0"/>
          </a:p>
        </p:txBody>
      </p:sp>
      <p:pic>
        <p:nvPicPr>
          <p:cNvPr id="4" name="Picture 3">
            <a:extLst>
              <a:ext uri="{FF2B5EF4-FFF2-40B4-BE49-F238E27FC236}">
                <a16:creationId xmlns:a16="http://schemas.microsoft.com/office/drawing/2014/main" id="{44587E54-3F82-A9BE-92DA-9C3A80DA80D9}"/>
              </a:ext>
            </a:extLst>
          </p:cNvPr>
          <p:cNvPicPr>
            <a:picLocks noChangeAspect="1"/>
          </p:cNvPicPr>
          <p:nvPr/>
        </p:nvPicPr>
        <p:blipFill>
          <a:blip r:embed="rId10"/>
          <a:stretch>
            <a:fillRect/>
          </a:stretch>
        </p:blipFill>
        <p:spPr>
          <a:xfrm>
            <a:off x="5347607" y="0"/>
            <a:ext cx="2939143" cy="424851"/>
          </a:xfrm>
          <a:prstGeom prst="rect">
            <a:avLst/>
          </a:prstGeom>
        </p:spPr>
      </p:pic>
    </p:spTree>
    <p:extLst>
      <p:ext uri="{BB962C8B-B14F-4D97-AF65-F5344CB8AC3E}">
        <p14:creationId xmlns:p14="http://schemas.microsoft.com/office/powerpoint/2010/main" val="95815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F431154-731C-445C-BED3-F0C6EC984667}"/>
              </a:ext>
            </a:extLst>
          </p:cNvPr>
          <p:cNvSpPr>
            <a:spLocks noGrp="1"/>
          </p:cNvSpPr>
          <p:nvPr>
            <p:ph type="title"/>
          </p:nvPr>
        </p:nvSpPr>
        <p:spPr/>
        <p:txBody>
          <a:bodyPr/>
          <a:lstStyle/>
          <a:p>
            <a:r>
              <a:rPr lang="fr-FR" dirty="0"/>
              <a:t>Merci pour votre temps et </a:t>
            </a:r>
            <a:r>
              <a:rPr lang="fr-FR"/>
              <a:t>votre participation!</a:t>
            </a:r>
            <a:endParaRPr lang="da-DK" dirty="0"/>
          </a:p>
        </p:txBody>
      </p:sp>
    </p:spTree>
    <p:extLst>
      <p:ext uri="{BB962C8B-B14F-4D97-AF65-F5344CB8AC3E}">
        <p14:creationId xmlns:p14="http://schemas.microsoft.com/office/powerpoint/2010/main" val="227650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CE02944F-26BC-4B46-AB70-5DC5D62979B5}"/>
              </a:ext>
            </a:extLst>
          </p:cNvPr>
          <p:cNvSpPr>
            <a:spLocks noGrp="1"/>
          </p:cNvSpPr>
          <p:nvPr>
            <p:ph type="pic" sz="quarter" idx="18"/>
          </p:nvPr>
        </p:nvSpPr>
        <p:spPr/>
      </p:sp>
      <p:sp>
        <p:nvSpPr>
          <p:cNvPr id="3" name="Pladsholder til tekst 2">
            <a:extLst>
              <a:ext uri="{FF2B5EF4-FFF2-40B4-BE49-F238E27FC236}">
                <a16:creationId xmlns:a16="http://schemas.microsoft.com/office/drawing/2014/main" id="{876FC194-9DA1-4E76-8451-1A895D6CCB55}"/>
              </a:ext>
            </a:extLst>
          </p:cNvPr>
          <p:cNvSpPr>
            <a:spLocks noGrp="1"/>
          </p:cNvSpPr>
          <p:nvPr>
            <p:ph type="body" sz="quarter" idx="16"/>
          </p:nvPr>
        </p:nvSpPr>
        <p:spPr/>
        <p:txBody>
          <a:bodyPr/>
          <a:lstStyle/>
          <a:p>
            <a:endParaRPr lang="en-GB"/>
          </a:p>
        </p:txBody>
      </p:sp>
      <p:sp>
        <p:nvSpPr>
          <p:cNvPr id="4" name="Pladsholder til tekst 3">
            <a:extLst>
              <a:ext uri="{FF2B5EF4-FFF2-40B4-BE49-F238E27FC236}">
                <a16:creationId xmlns:a16="http://schemas.microsoft.com/office/drawing/2014/main" id="{0E059149-BC98-4DC1-A01C-880E46518BA6}"/>
              </a:ext>
            </a:extLst>
          </p:cNvPr>
          <p:cNvSpPr>
            <a:spLocks noGrp="1"/>
          </p:cNvSpPr>
          <p:nvPr>
            <p:ph type="body" sz="quarter" idx="17"/>
          </p:nvPr>
        </p:nvSpPr>
        <p:spPr/>
        <p:txBody>
          <a:bodyPr/>
          <a:lstStyle/>
          <a:p>
            <a:endParaRPr lang="en-GB"/>
          </a:p>
        </p:txBody>
      </p:sp>
      <p:sp>
        <p:nvSpPr>
          <p:cNvPr id="5" name="Pladsholder til tekst 4">
            <a:extLst>
              <a:ext uri="{FF2B5EF4-FFF2-40B4-BE49-F238E27FC236}">
                <a16:creationId xmlns:a16="http://schemas.microsoft.com/office/drawing/2014/main" id="{AFDEA0DF-A9F2-4313-9223-D645F0A0DB32}"/>
              </a:ext>
            </a:extLst>
          </p:cNvPr>
          <p:cNvSpPr>
            <a:spLocks noGrp="1"/>
          </p:cNvSpPr>
          <p:nvPr>
            <p:ph type="body" sz="quarter" idx="19"/>
          </p:nvPr>
        </p:nvSpPr>
        <p:spPr/>
        <p:txBody>
          <a:bodyPr/>
          <a:lstStyle/>
          <a:p>
            <a:endParaRPr lang="en-GB"/>
          </a:p>
        </p:txBody>
      </p:sp>
      <p:sp>
        <p:nvSpPr>
          <p:cNvPr id="6" name="Titel 5">
            <a:extLst>
              <a:ext uri="{FF2B5EF4-FFF2-40B4-BE49-F238E27FC236}">
                <a16:creationId xmlns:a16="http://schemas.microsoft.com/office/drawing/2014/main" id="{D00DC622-681D-4BF5-B1FE-7B21B6D90E2E}"/>
              </a:ext>
            </a:extLst>
          </p:cNvPr>
          <p:cNvSpPr>
            <a:spLocks noGrp="1"/>
          </p:cNvSpPr>
          <p:nvPr>
            <p:ph type="title"/>
          </p:nvPr>
        </p:nvSpPr>
        <p:spPr/>
        <p:txBody>
          <a:bodyPr/>
          <a:lstStyle/>
          <a:p>
            <a:r>
              <a:rPr lang="en-GB" dirty="0"/>
              <a:t>Exigences pour la publication IATI</a:t>
            </a:r>
          </a:p>
        </p:txBody>
      </p:sp>
      <p:sp>
        <p:nvSpPr>
          <p:cNvPr id="8" name="Pladsholder til indhold 7">
            <a:extLst>
              <a:ext uri="{FF2B5EF4-FFF2-40B4-BE49-F238E27FC236}">
                <a16:creationId xmlns:a16="http://schemas.microsoft.com/office/drawing/2014/main" id="{7B64220C-E410-4915-B452-AEA43B683D37}"/>
              </a:ext>
            </a:extLst>
          </p:cNvPr>
          <p:cNvSpPr>
            <a:spLocks noGrp="1"/>
          </p:cNvSpPr>
          <p:nvPr>
            <p:ph sz="quarter" idx="12"/>
          </p:nvPr>
        </p:nvSpPr>
        <p:spPr/>
        <p:txBody>
          <a:bodyPr>
            <a:normAutofit fontScale="92500" lnSpcReduction="20000"/>
          </a:bodyPr>
          <a:lstStyle/>
          <a:p>
            <a:r>
              <a:rPr lang="en-GB" dirty="0"/>
              <a:t>Melis et Tanaka </a:t>
            </a:r>
          </a:p>
        </p:txBody>
      </p:sp>
    </p:spTree>
    <p:extLst>
      <p:ext uri="{BB962C8B-B14F-4D97-AF65-F5344CB8AC3E}">
        <p14:creationId xmlns:p14="http://schemas.microsoft.com/office/powerpoint/2010/main" val="176427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3B77-8FEC-9F93-DD71-52E2C03B766B}"/>
              </a:ext>
            </a:extLst>
          </p:cNvPr>
          <p:cNvSpPr>
            <a:spLocks noGrp="1"/>
          </p:cNvSpPr>
          <p:nvPr>
            <p:ph type="title"/>
          </p:nvPr>
        </p:nvSpPr>
        <p:spPr>
          <a:xfrm>
            <a:off x="390407" y="676129"/>
            <a:ext cx="7416900" cy="626255"/>
          </a:xfrm>
        </p:spPr>
        <p:txBody>
          <a:bodyPr/>
          <a:lstStyle/>
          <a:p>
            <a:pPr algn="ctr"/>
            <a:r>
              <a:rPr lang="en-US" dirty="0" err="1">
                <a:latin typeface="Calibri"/>
                <a:cs typeface="Calibri"/>
              </a:rPr>
              <a:t>Objectifs</a:t>
            </a:r>
            <a:endParaRPr lang="da-DK" dirty="0"/>
          </a:p>
        </p:txBody>
      </p:sp>
      <p:sp>
        <p:nvSpPr>
          <p:cNvPr id="3" name="Content Placeholder 2">
            <a:extLst>
              <a:ext uri="{FF2B5EF4-FFF2-40B4-BE49-F238E27FC236}">
                <a16:creationId xmlns:a16="http://schemas.microsoft.com/office/drawing/2014/main" id="{94C7E1FE-867D-EFC8-A154-10B2F5511DC1}"/>
              </a:ext>
            </a:extLst>
          </p:cNvPr>
          <p:cNvSpPr>
            <a:spLocks noGrp="1"/>
          </p:cNvSpPr>
          <p:nvPr>
            <p:ph idx="1"/>
          </p:nvPr>
        </p:nvSpPr>
        <p:spPr>
          <a:xfrm>
            <a:off x="529200" y="1302384"/>
            <a:ext cx="7416900" cy="3060000"/>
          </a:xfrm>
        </p:spPr>
        <p:txBody>
          <a:bodyPr/>
          <a:lstStyle/>
          <a:p>
            <a:pPr marL="0" indent="0">
              <a:buNone/>
            </a:pPr>
            <a:endParaRPr lang="en-US" dirty="0"/>
          </a:p>
          <a:p>
            <a:r>
              <a:rPr lang="fr-FR" b="0" i="0" dirty="0">
                <a:effectLst/>
                <a:latin typeface="+mj-lt"/>
              </a:rPr>
              <a:t>Développer une compréhension commune de ce qu’est IATI</a:t>
            </a:r>
            <a:endParaRPr lang="en-US" dirty="0">
              <a:latin typeface="+mj-lt"/>
            </a:endParaRPr>
          </a:p>
          <a:p>
            <a:r>
              <a:rPr lang="fr-FR" b="0" i="0" dirty="0">
                <a:effectLst/>
                <a:latin typeface="+mj-lt"/>
              </a:rPr>
              <a:t>Examiner et comprendre les guides IATI de FCDO </a:t>
            </a:r>
            <a:endParaRPr lang="en-US" dirty="0">
              <a:latin typeface="+mj-lt"/>
            </a:endParaRPr>
          </a:p>
          <a:p>
            <a:r>
              <a:rPr lang="fr-FR" b="0" i="0" dirty="0">
                <a:effectLst/>
                <a:latin typeface="+mj-lt"/>
              </a:rPr>
              <a:t>Discuter de la manière de </a:t>
            </a:r>
            <a:r>
              <a:rPr lang="fr-FR" dirty="0">
                <a:latin typeface="+mj-lt"/>
              </a:rPr>
              <a:t>publier </a:t>
            </a:r>
            <a:r>
              <a:rPr lang="fr-FR" b="0" i="0" dirty="0">
                <a:effectLst/>
                <a:latin typeface="+mj-lt"/>
              </a:rPr>
              <a:t>des données sensibles</a:t>
            </a:r>
          </a:p>
          <a:p>
            <a:r>
              <a:rPr lang="fr-FR" b="0" i="0" dirty="0">
                <a:effectLst/>
                <a:latin typeface="+mj-lt"/>
              </a:rPr>
              <a:t>Apprendre à publier des données sur </a:t>
            </a:r>
            <a:r>
              <a:rPr lang="fr-FR" b="0" i="0" dirty="0" err="1">
                <a:effectLst/>
                <a:latin typeface="+mj-lt"/>
              </a:rPr>
              <a:t>AidStream</a:t>
            </a:r>
            <a:endParaRPr lang="da-DK" dirty="0">
              <a:latin typeface="+mj-lt"/>
            </a:endParaRPr>
          </a:p>
        </p:txBody>
      </p:sp>
      <p:pic>
        <p:nvPicPr>
          <p:cNvPr id="5" name="Picture 4">
            <a:extLst>
              <a:ext uri="{FF2B5EF4-FFF2-40B4-BE49-F238E27FC236}">
                <a16:creationId xmlns:a16="http://schemas.microsoft.com/office/drawing/2014/main" id="{ADA2AE6C-8703-B78B-8B1D-40D2FAC143D2}"/>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179610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2D34-A887-E568-79AE-C4429BCD81F3}"/>
              </a:ext>
            </a:extLst>
          </p:cNvPr>
          <p:cNvSpPr>
            <a:spLocks noGrp="1"/>
          </p:cNvSpPr>
          <p:nvPr>
            <p:ph type="title"/>
          </p:nvPr>
        </p:nvSpPr>
        <p:spPr/>
        <p:txBody>
          <a:bodyPr/>
          <a:lstStyle/>
          <a:p>
            <a:r>
              <a:rPr lang="en-US" sz="2800" dirty="0" err="1">
                <a:effectLst/>
                <a:latin typeface="Calibri"/>
                <a:ea typeface="Times New Roman" panose="02020603050405020304" pitchFamily="18" charset="0"/>
                <a:cs typeface="Calibri"/>
              </a:rPr>
              <a:t>Qu`est-ce</a:t>
            </a:r>
            <a:r>
              <a:rPr lang="en-US" sz="2800" dirty="0">
                <a:effectLst/>
                <a:latin typeface="Calibri"/>
                <a:ea typeface="Times New Roman" panose="02020603050405020304" pitchFamily="18" charset="0"/>
                <a:cs typeface="Calibri"/>
              </a:rPr>
              <a:t> que IATI?</a:t>
            </a:r>
            <a:br>
              <a:rPr lang="da-DK" sz="3600" dirty="0">
                <a:effectLst/>
                <a:latin typeface="Calibri" panose="020F0502020204030204" pitchFamily="34" charset="0"/>
                <a:ea typeface="Calibri" panose="020F0502020204030204" pitchFamily="34" charset="0"/>
              </a:rPr>
            </a:br>
            <a:endParaRPr lang="da-DK" dirty="0"/>
          </a:p>
        </p:txBody>
      </p:sp>
      <p:sp>
        <p:nvSpPr>
          <p:cNvPr id="3" name="Content Placeholder 2">
            <a:extLst>
              <a:ext uri="{FF2B5EF4-FFF2-40B4-BE49-F238E27FC236}">
                <a16:creationId xmlns:a16="http://schemas.microsoft.com/office/drawing/2014/main" id="{640B432C-28AF-F1E3-3399-64C5A33FC33A}"/>
              </a:ext>
            </a:extLst>
          </p:cNvPr>
          <p:cNvSpPr>
            <a:spLocks noGrp="1"/>
          </p:cNvSpPr>
          <p:nvPr>
            <p:ph idx="1"/>
          </p:nvPr>
        </p:nvSpPr>
        <p:spPr/>
        <p:txBody>
          <a:bodyPr/>
          <a:lstStyle/>
          <a:p>
            <a:r>
              <a:rPr lang="en-US" dirty="0">
                <a:hlinkClick r:id="rId3"/>
              </a:rPr>
              <a:t>IATI</a:t>
            </a:r>
            <a:r>
              <a:rPr lang="en-US" dirty="0"/>
              <a:t> : The International Aid Transparency Initiative</a:t>
            </a:r>
          </a:p>
          <a:p>
            <a:r>
              <a:rPr lang="fr-FR" dirty="0"/>
              <a:t>Cadre commun de normes de données reconnu à l’échelle internationale (données sur les projets, les finances et les résultats)</a:t>
            </a:r>
            <a:endParaRPr lang="en-US" dirty="0"/>
          </a:p>
          <a:p>
            <a:r>
              <a:rPr lang="fr-FR" dirty="0"/>
              <a:t>L’objectif principal est de coordonner les activités humanitaires et de développement au moyen d’une norme de données commune</a:t>
            </a:r>
          </a:p>
          <a:p>
            <a:r>
              <a:rPr lang="fr-FR" dirty="0"/>
              <a:t>Normes de données accessibles à tous : « open data »</a:t>
            </a:r>
            <a:endParaRPr lang="en-US" dirty="0"/>
          </a:p>
        </p:txBody>
      </p:sp>
      <p:pic>
        <p:nvPicPr>
          <p:cNvPr id="4" name="Picture 3">
            <a:extLst>
              <a:ext uri="{FF2B5EF4-FFF2-40B4-BE49-F238E27FC236}">
                <a16:creationId xmlns:a16="http://schemas.microsoft.com/office/drawing/2014/main" id="{A2AD9082-6697-4E32-328A-FC2D5C33AA91}"/>
              </a:ext>
            </a:extLst>
          </p:cNvPr>
          <p:cNvPicPr>
            <a:picLocks noChangeAspect="1"/>
          </p:cNvPicPr>
          <p:nvPr/>
        </p:nvPicPr>
        <p:blipFill>
          <a:blip r:embed="rId4"/>
          <a:stretch>
            <a:fillRect/>
          </a:stretch>
        </p:blipFill>
        <p:spPr>
          <a:xfrm>
            <a:off x="4572000" y="0"/>
            <a:ext cx="3672644" cy="481693"/>
          </a:xfrm>
          <a:prstGeom prst="rect">
            <a:avLst/>
          </a:prstGeom>
        </p:spPr>
      </p:pic>
    </p:spTree>
    <p:extLst>
      <p:ext uri="{BB962C8B-B14F-4D97-AF65-F5344CB8AC3E}">
        <p14:creationId xmlns:p14="http://schemas.microsoft.com/office/powerpoint/2010/main" val="86981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2D34-A887-E568-79AE-C4429BCD81F3}"/>
              </a:ext>
            </a:extLst>
          </p:cNvPr>
          <p:cNvSpPr>
            <a:spLocks noGrp="1"/>
          </p:cNvSpPr>
          <p:nvPr>
            <p:ph type="title"/>
          </p:nvPr>
        </p:nvSpPr>
        <p:spPr/>
        <p:txBody>
          <a:bodyPr/>
          <a:lstStyle/>
          <a:p>
            <a:r>
              <a:rPr lang="en-US" sz="2800" dirty="0" err="1">
                <a:effectLst/>
                <a:latin typeface="Calibri"/>
                <a:ea typeface="Times New Roman" panose="02020603050405020304" pitchFamily="18" charset="0"/>
                <a:cs typeface="Calibri"/>
              </a:rPr>
              <a:t>Pourquoi</a:t>
            </a:r>
            <a:r>
              <a:rPr lang="en-US" sz="2800" dirty="0">
                <a:effectLst/>
                <a:latin typeface="Calibri"/>
                <a:ea typeface="Times New Roman" panose="02020603050405020304" pitchFamily="18" charset="0"/>
                <a:cs typeface="Calibri"/>
              </a:rPr>
              <a:t> se </a:t>
            </a:r>
            <a:r>
              <a:rPr lang="en-US" sz="2800" dirty="0" err="1">
                <a:effectLst/>
                <a:latin typeface="Calibri"/>
                <a:ea typeface="Times New Roman" panose="02020603050405020304" pitchFamily="18" charset="0"/>
                <a:cs typeface="Calibri"/>
              </a:rPr>
              <a:t>servir</a:t>
            </a:r>
            <a:r>
              <a:rPr lang="en-US" sz="2800" dirty="0">
                <a:effectLst/>
                <a:latin typeface="Calibri"/>
                <a:ea typeface="Times New Roman" panose="02020603050405020304" pitchFamily="18" charset="0"/>
                <a:cs typeface="Calibri"/>
              </a:rPr>
              <a:t> de IATI?</a:t>
            </a:r>
            <a:br>
              <a:rPr lang="da-DK" sz="3600" dirty="0">
                <a:effectLst/>
                <a:latin typeface="Calibri" panose="020F0502020204030204" pitchFamily="34" charset="0"/>
                <a:ea typeface="Calibri" panose="020F0502020204030204" pitchFamily="34" charset="0"/>
              </a:rPr>
            </a:br>
            <a:endParaRPr lang="da-DK" dirty="0"/>
          </a:p>
        </p:txBody>
      </p:sp>
      <p:sp>
        <p:nvSpPr>
          <p:cNvPr id="3" name="Content Placeholder 2">
            <a:extLst>
              <a:ext uri="{FF2B5EF4-FFF2-40B4-BE49-F238E27FC236}">
                <a16:creationId xmlns:a16="http://schemas.microsoft.com/office/drawing/2014/main" id="{640B432C-28AF-F1E3-3399-64C5A33FC33A}"/>
              </a:ext>
            </a:extLst>
          </p:cNvPr>
          <p:cNvSpPr>
            <a:spLocks noGrp="1"/>
          </p:cNvSpPr>
          <p:nvPr>
            <p:ph idx="1"/>
          </p:nvPr>
        </p:nvSpPr>
        <p:spPr/>
        <p:txBody>
          <a:bodyPr>
            <a:normAutofit/>
          </a:bodyPr>
          <a:lstStyle/>
          <a:p>
            <a:r>
              <a:rPr lang="fr-FR" b="0" i="0" dirty="0">
                <a:effectLst/>
                <a:latin typeface="+mj-lt"/>
              </a:rPr>
              <a:t>Meilleure planification et coordination des ressources</a:t>
            </a:r>
          </a:p>
          <a:p>
            <a:r>
              <a:rPr lang="fr-FR" b="0" i="0" dirty="0">
                <a:effectLst/>
                <a:latin typeface="+mj-lt"/>
              </a:rPr>
              <a:t>Partage d'informations à jour entre les organisations</a:t>
            </a:r>
          </a:p>
          <a:p>
            <a:r>
              <a:rPr lang="fr-FR" b="0" i="0" dirty="0">
                <a:effectLst/>
                <a:latin typeface="+mj-lt"/>
              </a:rPr>
              <a:t>Découvrir toutes sortes de financement dans un pays</a:t>
            </a:r>
          </a:p>
          <a:p>
            <a:r>
              <a:rPr lang="fr-FR" b="0" i="0" dirty="0">
                <a:effectLst/>
                <a:latin typeface="+mj-lt"/>
              </a:rPr>
              <a:t>Comparer les données de différentes organisations</a:t>
            </a:r>
          </a:p>
          <a:p>
            <a:r>
              <a:rPr lang="en-US" b="0" i="0" dirty="0" err="1">
                <a:effectLst/>
                <a:latin typeface="+mj-lt"/>
              </a:rPr>
              <a:t>Promouvoir</a:t>
            </a:r>
            <a:r>
              <a:rPr lang="en-US" b="0" i="0" dirty="0">
                <a:effectLst/>
                <a:latin typeface="+mj-lt"/>
              </a:rPr>
              <a:t> la transparence</a:t>
            </a:r>
          </a:p>
          <a:p>
            <a:r>
              <a:rPr lang="fr-FR" b="0" i="0" dirty="0">
                <a:effectLst/>
                <a:latin typeface="+mj-lt"/>
              </a:rPr>
              <a:t>Améliorer les rapports et les systèmes internes</a:t>
            </a:r>
          </a:p>
          <a:p>
            <a:r>
              <a:rPr lang="fr-FR" b="0" i="0" dirty="0">
                <a:effectLst/>
                <a:latin typeface="+mj-lt"/>
              </a:rPr>
              <a:t>Donnez vie à vos données pour vos parties prenantes</a:t>
            </a:r>
            <a:endParaRPr lang="en-US" dirty="0">
              <a:latin typeface="+mj-lt"/>
            </a:endParaRPr>
          </a:p>
          <a:p>
            <a:endParaRPr lang="en-US" dirty="0"/>
          </a:p>
          <a:p>
            <a:endParaRPr lang="en-US" dirty="0"/>
          </a:p>
          <a:p>
            <a:endParaRPr lang="en-US" dirty="0"/>
          </a:p>
        </p:txBody>
      </p:sp>
      <p:pic>
        <p:nvPicPr>
          <p:cNvPr id="4" name="Picture 3">
            <a:extLst>
              <a:ext uri="{FF2B5EF4-FFF2-40B4-BE49-F238E27FC236}">
                <a16:creationId xmlns:a16="http://schemas.microsoft.com/office/drawing/2014/main" id="{A2AD9082-6697-4E32-328A-FC2D5C33AA91}"/>
              </a:ext>
            </a:extLst>
          </p:cNvPr>
          <p:cNvPicPr>
            <a:picLocks noChangeAspect="1"/>
          </p:cNvPicPr>
          <p:nvPr/>
        </p:nvPicPr>
        <p:blipFill>
          <a:blip r:embed="rId3"/>
          <a:stretch>
            <a:fillRect/>
          </a:stretch>
        </p:blipFill>
        <p:spPr>
          <a:xfrm>
            <a:off x="4572000" y="0"/>
            <a:ext cx="3672644" cy="481693"/>
          </a:xfrm>
          <a:prstGeom prst="rect">
            <a:avLst/>
          </a:prstGeom>
        </p:spPr>
      </p:pic>
      <p:sp>
        <p:nvSpPr>
          <p:cNvPr id="5" name="TextBox 4">
            <a:extLst>
              <a:ext uri="{FF2B5EF4-FFF2-40B4-BE49-F238E27FC236}">
                <a16:creationId xmlns:a16="http://schemas.microsoft.com/office/drawing/2014/main" id="{2AB1176D-FF0B-C18F-2C02-D312CC65E3C6}"/>
              </a:ext>
            </a:extLst>
          </p:cNvPr>
          <p:cNvSpPr txBox="1"/>
          <p:nvPr/>
        </p:nvSpPr>
        <p:spPr>
          <a:xfrm>
            <a:off x="3200400" y="234315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957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2D34-A887-E568-79AE-C4429BCD81F3}"/>
              </a:ext>
            </a:extLst>
          </p:cNvPr>
          <p:cNvSpPr>
            <a:spLocks noGrp="1"/>
          </p:cNvSpPr>
          <p:nvPr>
            <p:ph type="title"/>
          </p:nvPr>
        </p:nvSpPr>
        <p:spPr/>
        <p:txBody>
          <a:bodyPr/>
          <a:lstStyle/>
          <a:p>
            <a:r>
              <a:rPr lang="da-DK" sz="3600" dirty="0">
                <a:effectLst/>
                <a:latin typeface="Calibri" panose="020F0502020204030204" pitchFamily="34" charset="0"/>
                <a:ea typeface="Calibri" panose="020F0502020204030204" pitchFamily="34" charset="0"/>
              </a:rPr>
              <a:t>Type de donnees disponibles</a:t>
            </a:r>
            <a:br>
              <a:rPr lang="da-DK" sz="3600" dirty="0">
                <a:effectLst/>
                <a:latin typeface="Calibri" panose="020F0502020204030204" pitchFamily="34" charset="0"/>
                <a:ea typeface="Calibri" panose="020F0502020204030204" pitchFamily="34" charset="0"/>
              </a:rPr>
            </a:br>
            <a:endParaRPr lang="da-DK" dirty="0"/>
          </a:p>
        </p:txBody>
      </p:sp>
      <p:sp>
        <p:nvSpPr>
          <p:cNvPr id="3" name="Content Placeholder 2">
            <a:extLst>
              <a:ext uri="{FF2B5EF4-FFF2-40B4-BE49-F238E27FC236}">
                <a16:creationId xmlns:a16="http://schemas.microsoft.com/office/drawing/2014/main" id="{640B432C-28AF-F1E3-3399-64C5A33FC33A}"/>
              </a:ext>
            </a:extLst>
          </p:cNvPr>
          <p:cNvSpPr>
            <a:spLocks noGrp="1"/>
          </p:cNvSpPr>
          <p:nvPr>
            <p:ph idx="1"/>
          </p:nvPr>
        </p:nvSpPr>
        <p:spPr/>
        <p:txBody>
          <a:bodyPr/>
          <a:lstStyle/>
          <a:p>
            <a:r>
              <a:rPr lang="fr-FR" b="0" i="0" dirty="0">
                <a:solidFill>
                  <a:srgbClr val="3C4043"/>
                </a:solidFill>
                <a:effectLst/>
                <a:latin typeface="+mj-lt"/>
              </a:rPr>
              <a:t>Finances (budget d'activité, transactions, type de flux, budget total, budgets prévus, dépenses totales)</a:t>
            </a:r>
            <a:endParaRPr lang="en-US" dirty="0">
              <a:latin typeface="+mj-lt"/>
            </a:endParaRPr>
          </a:p>
          <a:p>
            <a:r>
              <a:rPr lang="en-US" dirty="0">
                <a:latin typeface="+mj-lt"/>
              </a:rPr>
              <a:t>Zones </a:t>
            </a:r>
            <a:r>
              <a:rPr lang="en-US" dirty="0" err="1">
                <a:latin typeface="+mj-lt"/>
              </a:rPr>
              <a:t>geographiques</a:t>
            </a:r>
            <a:r>
              <a:rPr lang="en-US" dirty="0">
                <a:latin typeface="+mj-lt"/>
              </a:rPr>
              <a:t> des </a:t>
            </a:r>
            <a:r>
              <a:rPr lang="fr-FR" b="0" i="0" dirty="0">
                <a:solidFill>
                  <a:srgbClr val="3C4043"/>
                </a:solidFill>
                <a:effectLst/>
                <a:latin typeface="+mj-lt"/>
              </a:rPr>
              <a:t>activités</a:t>
            </a:r>
            <a:endParaRPr lang="en-US" dirty="0">
              <a:latin typeface="+mj-lt"/>
            </a:endParaRPr>
          </a:p>
          <a:p>
            <a:r>
              <a:rPr lang="en-US" dirty="0" err="1">
                <a:latin typeface="+mj-lt"/>
              </a:rPr>
              <a:t>Secteurs</a:t>
            </a:r>
            <a:endParaRPr lang="en-US" dirty="0">
              <a:latin typeface="+mj-lt"/>
            </a:endParaRPr>
          </a:p>
          <a:p>
            <a:r>
              <a:rPr lang="en-US" dirty="0">
                <a:latin typeface="+mj-lt"/>
              </a:rPr>
              <a:t>Documents </a:t>
            </a:r>
            <a:r>
              <a:rPr lang="en-US" dirty="0" err="1">
                <a:latin typeface="+mj-lt"/>
              </a:rPr>
              <a:t>utiles</a:t>
            </a:r>
            <a:endParaRPr lang="en-US" dirty="0">
              <a:latin typeface="+mj-lt"/>
            </a:endParaRPr>
          </a:p>
        </p:txBody>
      </p:sp>
      <p:pic>
        <p:nvPicPr>
          <p:cNvPr id="4" name="Picture 3">
            <a:extLst>
              <a:ext uri="{FF2B5EF4-FFF2-40B4-BE49-F238E27FC236}">
                <a16:creationId xmlns:a16="http://schemas.microsoft.com/office/drawing/2014/main" id="{A2AD9082-6697-4E32-328A-FC2D5C33AA91}"/>
              </a:ext>
            </a:extLst>
          </p:cNvPr>
          <p:cNvPicPr>
            <a:picLocks noChangeAspect="1"/>
          </p:cNvPicPr>
          <p:nvPr/>
        </p:nvPicPr>
        <p:blipFill>
          <a:blip r:embed="rId3"/>
          <a:stretch>
            <a:fillRect/>
          </a:stretch>
        </p:blipFill>
        <p:spPr>
          <a:xfrm>
            <a:off x="4572000" y="0"/>
            <a:ext cx="3672644" cy="481693"/>
          </a:xfrm>
          <a:prstGeom prst="rect">
            <a:avLst/>
          </a:prstGeom>
        </p:spPr>
      </p:pic>
    </p:spTree>
    <p:extLst>
      <p:ext uri="{BB962C8B-B14F-4D97-AF65-F5344CB8AC3E}">
        <p14:creationId xmlns:p14="http://schemas.microsoft.com/office/powerpoint/2010/main" val="335472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FC69-3048-4734-B29C-0D7862386D64}"/>
              </a:ext>
            </a:extLst>
          </p:cNvPr>
          <p:cNvSpPr>
            <a:spLocks noGrp="1"/>
          </p:cNvSpPr>
          <p:nvPr>
            <p:ph type="title"/>
          </p:nvPr>
        </p:nvSpPr>
        <p:spPr>
          <a:xfrm>
            <a:off x="0" y="454209"/>
            <a:ext cx="7416900" cy="626255"/>
          </a:xfrm>
        </p:spPr>
        <p:txBody>
          <a:bodyPr/>
          <a:lstStyle/>
          <a:p>
            <a:r>
              <a:rPr lang="en-GB" dirty="0"/>
              <a:t>                </a:t>
            </a:r>
            <a:r>
              <a:rPr lang="en-US" dirty="0" err="1">
                <a:solidFill>
                  <a:schemeClr val="accent1"/>
                </a:solidFill>
                <a:latin typeface="+mj-lt"/>
              </a:rPr>
              <a:t>E</a:t>
            </a:r>
            <a:r>
              <a:rPr lang="en-US" i="0" dirty="0" err="1">
                <a:solidFill>
                  <a:schemeClr val="accent1"/>
                </a:solidFill>
                <a:effectLst/>
                <a:latin typeface="+mj-lt"/>
              </a:rPr>
              <a:t>cosystème</a:t>
            </a:r>
            <a:r>
              <a:rPr lang="en-US" i="0" dirty="0">
                <a:solidFill>
                  <a:schemeClr val="accent1"/>
                </a:solidFill>
                <a:effectLst/>
                <a:latin typeface="+mj-lt"/>
              </a:rPr>
              <a:t> de </a:t>
            </a:r>
            <a:r>
              <a:rPr lang="en-US" i="0" dirty="0" err="1">
                <a:solidFill>
                  <a:schemeClr val="accent1"/>
                </a:solidFill>
                <a:effectLst/>
                <a:latin typeface="+mj-lt"/>
              </a:rPr>
              <a:t>données</a:t>
            </a:r>
            <a:r>
              <a:rPr lang="en-US" i="0" dirty="0">
                <a:solidFill>
                  <a:schemeClr val="accent1"/>
                </a:solidFill>
                <a:effectLst/>
                <a:latin typeface="+mj-lt"/>
              </a:rPr>
              <a:t> IATI</a:t>
            </a:r>
            <a:endParaRPr lang="en-GB" dirty="0">
              <a:solidFill>
                <a:schemeClr val="accent1"/>
              </a:solidFill>
              <a:latin typeface="+mj-lt"/>
            </a:endParaRPr>
          </a:p>
        </p:txBody>
      </p:sp>
      <p:pic>
        <p:nvPicPr>
          <p:cNvPr id="5" name="Content Placeholder 4" descr="Image result for aidstream">
            <a:extLst>
              <a:ext uri="{FF2B5EF4-FFF2-40B4-BE49-F238E27FC236}">
                <a16:creationId xmlns:a16="http://schemas.microsoft.com/office/drawing/2014/main" id="{D57DC2FB-81ED-4B34-9D75-897C5810F5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506" y="1351082"/>
            <a:ext cx="1635456" cy="1196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IATI registry">
            <a:extLst>
              <a:ext uri="{FF2B5EF4-FFF2-40B4-BE49-F238E27FC236}">
                <a16:creationId xmlns:a16="http://schemas.microsoft.com/office/drawing/2014/main" id="{42E1C609-5520-4F1F-A641-945E98521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039" y="2076430"/>
            <a:ext cx="1352275" cy="1352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d portal">
            <a:extLst>
              <a:ext uri="{FF2B5EF4-FFF2-40B4-BE49-F238E27FC236}">
                <a16:creationId xmlns:a16="http://schemas.microsoft.com/office/drawing/2014/main" id="{58C5C7DD-3BA3-4E2E-A1D9-FA906D220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491" y="4106290"/>
            <a:ext cx="2406955" cy="871147"/>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7D94DE2E-0857-4C01-A21C-D207F30C89E7}"/>
              </a:ext>
            </a:extLst>
          </p:cNvPr>
          <p:cNvSpPr/>
          <p:nvPr/>
        </p:nvSpPr>
        <p:spPr>
          <a:xfrm rot="1636967">
            <a:off x="1961373" y="2106590"/>
            <a:ext cx="706331" cy="29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728336A3-BCCD-45E2-B0C8-658B8F574D9A}"/>
              </a:ext>
            </a:extLst>
          </p:cNvPr>
          <p:cNvSpPr/>
          <p:nvPr/>
        </p:nvSpPr>
        <p:spPr>
          <a:xfrm rot="5400000">
            <a:off x="2934674" y="3523654"/>
            <a:ext cx="634588" cy="295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EF11E93-C7A9-4954-8AB6-E0B1BB3382D9}"/>
              </a:ext>
            </a:extLst>
          </p:cNvPr>
          <p:cNvPicPr>
            <a:picLocks noChangeAspect="1"/>
          </p:cNvPicPr>
          <p:nvPr/>
        </p:nvPicPr>
        <p:blipFill rotWithShape="1">
          <a:blip r:embed="rId6"/>
          <a:srcRect r="3054"/>
          <a:stretch/>
        </p:blipFill>
        <p:spPr>
          <a:xfrm>
            <a:off x="6127668" y="966895"/>
            <a:ext cx="3016332" cy="4176605"/>
          </a:xfrm>
          <a:prstGeom prst="rect">
            <a:avLst/>
          </a:prstGeom>
        </p:spPr>
      </p:pic>
      <p:pic>
        <p:nvPicPr>
          <p:cNvPr id="3" name="Picture 2">
            <a:extLst>
              <a:ext uri="{FF2B5EF4-FFF2-40B4-BE49-F238E27FC236}">
                <a16:creationId xmlns:a16="http://schemas.microsoft.com/office/drawing/2014/main" id="{FF6A3040-1EBD-BE21-E0E5-5E583C743982}"/>
              </a:ext>
            </a:extLst>
          </p:cNvPr>
          <p:cNvPicPr>
            <a:picLocks noChangeAspect="1"/>
          </p:cNvPicPr>
          <p:nvPr/>
        </p:nvPicPr>
        <p:blipFill>
          <a:blip r:embed="rId7"/>
          <a:stretch>
            <a:fillRect/>
          </a:stretch>
        </p:blipFill>
        <p:spPr>
          <a:xfrm>
            <a:off x="4607806" y="12141"/>
            <a:ext cx="3672644" cy="438827"/>
          </a:xfrm>
          <a:prstGeom prst="rect">
            <a:avLst/>
          </a:prstGeom>
        </p:spPr>
      </p:pic>
    </p:spTree>
    <p:extLst>
      <p:ext uri="{BB962C8B-B14F-4D97-AF65-F5344CB8AC3E}">
        <p14:creationId xmlns:p14="http://schemas.microsoft.com/office/powerpoint/2010/main" val="75085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0E7D-7D96-441C-9454-3569434A6DD9}"/>
              </a:ext>
            </a:extLst>
          </p:cNvPr>
          <p:cNvSpPr>
            <a:spLocks noGrp="1"/>
          </p:cNvSpPr>
          <p:nvPr>
            <p:ph type="title"/>
          </p:nvPr>
        </p:nvSpPr>
        <p:spPr>
          <a:xfrm>
            <a:off x="609304" y="956681"/>
            <a:ext cx="7416900" cy="626255"/>
          </a:xfrm>
        </p:spPr>
        <p:txBody>
          <a:bodyPr/>
          <a:lstStyle/>
          <a:p>
            <a:r>
              <a:rPr lang="en-GB" dirty="0"/>
              <a:t>             Exigences de FCDO</a:t>
            </a:r>
            <a:endParaRPr lang="en-DK" dirty="0"/>
          </a:p>
        </p:txBody>
      </p:sp>
      <p:pic>
        <p:nvPicPr>
          <p:cNvPr id="5" name="Content Placeholder 4">
            <a:extLst>
              <a:ext uri="{FF2B5EF4-FFF2-40B4-BE49-F238E27FC236}">
                <a16:creationId xmlns:a16="http://schemas.microsoft.com/office/drawing/2014/main" id="{94D40B3D-FA0A-4D4D-B31C-56BAF5569EF8}"/>
              </a:ext>
            </a:extLst>
          </p:cNvPr>
          <p:cNvPicPr>
            <a:picLocks noGrp="1" noChangeAspect="1"/>
          </p:cNvPicPr>
          <p:nvPr>
            <p:ph idx="1"/>
          </p:nvPr>
        </p:nvPicPr>
        <p:blipFill>
          <a:blip r:embed="rId2"/>
          <a:stretch>
            <a:fillRect/>
          </a:stretch>
        </p:blipFill>
        <p:spPr>
          <a:xfrm>
            <a:off x="390964" y="1547107"/>
            <a:ext cx="7416800" cy="1806194"/>
          </a:xfrm>
        </p:spPr>
      </p:pic>
      <p:sp>
        <p:nvSpPr>
          <p:cNvPr id="3" name="TextBox 2">
            <a:extLst>
              <a:ext uri="{FF2B5EF4-FFF2-40B4-BE49-F238E27FC236}">
                <a16:creationId xmlns:a16="http://schemas.microsoft.com/office/drawing/2014/main" id="{B8100997-5F77-449A-82B1-90D40F37378A}"/>
              </a:ext>
            </a:extLst>
          </p:cNvPr>
          <p:cNvSpPr txBox="1"/>
          <p:nvPr/>
        </p:nvSpPr>
        <p:spPr>
          <a:xfrm>
            <a:off x="4099364" y="3353301"/>
            <a:ext cx="4145280" cy="276999"/>
          </a:xfrm>
          <a:prstGeom prst="rect">
            <a:avLst/>
          </a:prstGeom>
          <a:noFill/>
        </p:spPr>
        <p:txBody>
          <a:bodyPr wrap="square" rtlCol="0">
            <a:spAutoFit/>
          </a:bodyPr>
          <a:lstStyle/>
          <a:p>
            <a:r>
              <a:rPr lang="en-GB" sz="1200"/>
              <a:t>Source: FCDO Accountable Grant Agreement, 2021 </a:t>
            </a:r>
            <a:endParaRPr lang="en-DK" sz="1200"/>
          </a:p>
        </p:txBody>
      </p:sp>
      <p:pic>
        <p:nvPicPr>
          <p:cNvPr id="4" name="Picture 3">
            <a:extLst>
              <a:ext uri="{FF2B5EF4-FFF2-40B4-BE49-F238E27FC236}">
                <a16:creationId xmlns:a16="http://schemas.microsoft.com/office/drawing/2014/main" id="{0DB690DA-9B3C-09E6-2DF7-ACCF7C493A17}"/>
              </a:ext>
            </a:extLst>
          </p:cNvPr>
          <p:cNvPicPr>
            <a:picLocks noChangeAspect="1"/>
          </p:cNvPicPr>
          <p:nvPr/>
        </p:nvPicPr>
        <p:blipFill>
          <a:blip r:embed="rId3"/>
          <a:stretch>
            <a:fillRect/>
          </a:stretch>
        </p:blipFill>
        <p:spPr>
          <a:xfrm>
            <a:off x="4572000" y="0"/>
            <a:ext cx="3672644" cy="438827"/>
          </a:xfrm>
          <a:prstGeom prst="rect">
            <a:avLst/>
          </a:prstGeom>
        </p:spPr>
      </p:pic>
      <p:sp>
        <p:nvSpPr>
          <p:cNvPr id="6" name="TextBox 5">
            <a:extLst>
              <a:ext uri="{FF2B5EF4-FFF2-40B4-BE49-F238E27FC236}">
                <a16:creationId xmlns:a16="http://schemas.microsoft.com/office/drawing/2014/main" id="{81E20EA8-6ED7-2D86-3AE0-1A81D9305E51}"/>
              </a:ext>
            </a:extLst>
          </p:cNvPr>
          <p:cNvSpPr txBox="1"/>
          <p:nvPr/>
        </p:nvSpPr>
        <p:spPr>
          <a:xfrm>
            <a:off x="609304" y="4100362"/>
            <a:ext cx="7198460" cy="369332"/>
          </a:xfrm>
          <a:prstGeom prst="rect">
            <a:avLst/>
          </a:prstGeom>
          <a:noFill/>
        </p:spPr>
        <p:txBody>
          <a:bodyPr wrap="square" rtlCol="0">
            <a:spAutoFit/>
          </a:bodyPr>
          <a:lstStyle/>
          <a:p>
            <a:r>
              <a:rPr lang="en-US">
                <a:hlinkClick r:id="rId4"/>
              </a:rPr>
              <a:t>DevTracker Programme DK-CVR-20699310-FC264369 (fcdo.gov.uk)</a:t>
            </a:r>
            <a:endParaRPr lang="en-US" dirty="0"/>
          </a:p>
        </p:txBody>
      </p:sp>
    </p:spTree>
    <p:extLst>
      <p:ext uri="{BB962C8B-B14F-4D97-AF65-F5344CB8AC3E}">
        <p14:creationId xmlns:p14="http://schemas.microsoft.com/office/powerpoint/2010/main" val="101362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2EE5-EC47-A7F5-471A-BF888432308C}"/>
              </a:ext>
            </a:extLst>
          </p:cNvPr>
          <p:cNvSpPr>
            <a:spLocks noGrp="1"/>
          </p:cNvSpPr>
          <p:nvPr>
            <p:ph type="title"/>
          </p:nvPr>
        </p:nvSpPr>
        <p:spPr>
          <a:xfrm>
            <a:off x="530353" y="417600"/>
            <a:ext cx="7459490" cy="611841"/>
          </a:xfrm>
        </p:spPr>
        <p:txBody>
          <a:bodyPr wrap="square" anchor="t">
            <a:normAutofit/>
          </a:bodyPr>
          <a:lstStyle/>
          <a:p>
            <a:r>
              <a:rPr lang="en-US" dirty="0"/>
              <a:t>Comment </a:t>
            </a:r>
            <a:r>
              <a:rPr lang="en-US" dirty="0" err="1"/>
              <a:t>publier</a:t>
            </a:r>
            <a:r>
              <a:rPr lang="en-US" dirty="0"/>
              <a:t> sur IATI?</a:t>
            </a:r>
          </a:p>
        </p:txBody>
      </p:sp>
      <p:sp>
        <p:nvSpPr>
          <p:cNvPr id="10" name="Content Placeholder 2">
            <a:extLst>
              <a:ext uri="{FF2B5EF4-FFF2-40B4-BE49-F238E27FC236}">
                <a16:creationId xmlns:a16="http://schemas.microsoft.com/office/drawing/2014/main" id="{F2595B1A-6944-2A46-4076-8284A6A9CB1F}"/>
              </a:ext>
            </a:extLst>
          </p:cNvPr>
          <p:cNvSpPr>
            <a:spLocks noGrp="1"/>
          </p:cNvSpPr>
          <p:nvPr>
            <p:ph sz="half" idx="1"/>
          </p:nvPr>
        </p:nvSpPr>
        <p:spPr>
          <a:xfrm>
            <a:off x="530352" y="1486800"/>
            <a:ext cx="3564000" cy="3122171"/>
          </a:xfrm>
        </p:spPr>
        <p:txBody>
          <a:bodyPr>
            <a:normAutofit/>
          </a:bodyPr>
          <a:lstStyle/>
          <a:p>
            <a:r>
              <a:rPr lang="fr-FR" b="0" i="0" dirty="0">
                <a:solidFill>
                  <a:srgbClr val="3C4043"/>
                </a:solidFill>
                <a:effectLst/>
                <a:latin typeface="Roboto" panose="02000000000000000000" pitchFamily="2" charset="0"/>
              </a:rPr>
              <a:t>Publiez vos données sur IATI en un seul clic</a:t>
            </a:r>
            <a:endParaRPr lang="en-US" dirty="0"/>
          </a:p>
          <a:p>
            <a:r>
              <a:rPr lang="fr-FR" b="0" i="0" dirty="0">
                <a:solidFill>
                  <a:srgbClr val="3C4043"/>
                </a:solidFill>
                <a:effectLst/>
                <a:latin typeface="Roboto" panose="02000000000000000000" pitchFamily="2" charset="0"/>
              </a:rPr>
              <a:t>Importez vos données en CSV au format IATI</a:t>
            </a:r>
            <a:endParaRPr lang="en-US" dirty="0"/>
          </a:p>
          <a:p>
            <a:r>
              <a:rPr lang="fr-FR" b="0" i="0" dirty="0">
                <a:solidFill>
                  <a:srgbClr val="3C4043"/>
                </a:solidFill>
                <a:effectLst/>
                <a:latin typeface="Roboto" panose="02000000000000000000" pitchFamily="2" charset="0"/>
              </a:rPr>
              <a:t>Saisir et publier facilement des données</a:t>
            </a:r>
            <a:endParaRPr lang="en-US" dirty="0"/>
          </a:p>
          <a:p>
            <a:r>
              <a:rPr lang="en-US" dirty="0" err="1"/>
              <a:t>Permet</a:t>
            </a:r>
            <a:r>
              <a:rPr lang="en-US" dirty="0"/>
              <a:t> de </a:t>
            </a:r>
            <a:r>
              <a:rPr lang="en-US" dirty="0" err="1"/>
              <a:t>publier</a:t>
            </a:r>
            <a:r>
              <a:rPr lang="en-US" dirty="0"/>
              <a:t> des </a:t>
            </a:r>
            <a:r>
              <a:rPr lang="en-US" dirty="0" err="1"/>
              <a:t>projets</a:t>
            </a:r>
            <a:r>
              <a:rPr lang="en-US" dirty="0"/>
              <a:t> </a:t>
            </a:r>
            <a:r>
              <a:rPr lang="en-US" dirty="0" err="1"/>
              <a:t>en</a:t>
            </a:r>
            <a:r>
              <a:rPr lang="en-US" dirty="0"/>
              <a:t> </a:t>
            </a:r>
            <a:r>
              <a:rPr lang="en-US" dirty="0" err="1"/>
              <a:t>groupe</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5727F62F-5200-EAD7-A97D-F7A05AE4F900}"/>
              </a:ext>
            </a:extLst>
          </p:cNvPr>
          <p:cNvPicPr>
            <a:picLocks noGrp="1" noChangeAspect="1"/>
          </p:cNvPicPr>
          <p:nvPr>
            <p:ph sz="half" idx="10"/>
          </p:nvPr>
        </p:nvPicPr>
        <p:blipFill>
          <a:blip r:embed="rId2" cstate="print">
            <a:extLst>
              <a:ext uri="{28A0092B-C50C-407E-A947-70E740481C1C}">
                <a14:useLocalDpi xmlns:a14="http://schemas.microsoft.com/office/drawing/2010/main" val="0"/>
              </a:ext>
            </a:extLst>
          </a:blip>
          <a:stretch>
            <a:fillRect/>
          </a:stretch>
        </p:blipFill>
        <p:spPr>
          <a:xfrm>
            <a:off x="4594636" y="1486800"/>
            <a:ext cx="3844100" cy="1931660"/>
          </a:xfrm>
          <a:noFill/>
        </p:spPr>
      </p:pic>
      <p:sp>
        <p:nvSpPr>
          <p:cNvPr id="12" name="Date Placeholder 4">
            <a:extLst>
              <a:ext uri="{FF2B5EF4-FFF2-40B4-BE49-F238E27FC236}">
                <a16:creationId xmlns:a16="http://schemas.microsoft.com/office/drawing/2014/main" id="{522D14B4-FDD9-2364-B5A4-E359691ABBF1}"/>
              </a:ext>
            </a:extLst>
          </p:cNvPr>
          <p:cNvSpPr>
            <a:spLocks noGrp="1"/>
          </p:cNvSpPr>
          <p:nvPr>
            <p:ph type="dt" sz="half" idx="11"/>
          </p:nvPr>
        </p:nvSpPr>
        <p:spPr>
          <a:xfrm rot="5400000">
            <a:off x="8469000" y="4154052"/>
            <a:ext cx="687600" cy="205200"/>
          </a:xfrm>
        </p:spPr>
        <p:txBody>
          <a:bodyPr/>
          <a:lstStyle/>
          <a:p>
            <a:pPr>
              <a:spcAft>
                <a:spcPts val="600"/>
              </a:spcAft>
            </a:pPr>
            <a:fld id="{14B49A14-61AA-4C2C-BC25-FA14A06CF562}" type="datetime1">
              <a:rPr lang="en-GB" smtClean="0"/>
              <a:pPr>
                <a:spcAft>
                  <a:spcPts val="600"/>
                </a:spcAft>
              </a:pPr>
              <a:t>27/07/2023</a:t>
            </a:fld>
            <a:endParaRPr lang="da-DK"/>
          </a:p>
        </p:txBody>
      </p:sp>
      <p:sp>
        <p:nvSpPr>
          <p:cNvPr id="14" name="Footer Placeholder 5">
            <a:extLst>
              <a:ext uri="{FF2B5EF4-FFF2-40B4-BE49-F238E27FC236}">
                <a16:creationId xmlns:a16="http://schemas.microsoft.com/office/drawing/2014/main" id="{1F26BE97-803D-BBB1-7C2C-E35A7F630A23}"/>
              </a:ext>
            </a:extLst>
          </p:cNvPr>
          <p:cNvSpPr>
            <a:spLocks noGrp="1"/>
          </p:cNvSpPr>
          <p:nvPr>
            <p:ph type="ftr" sz="quarter" idx="12"/>
          </p:nvPr>
        </p:nvSpPr>
        <p:spPr>
          <a:xfrm rot="5400000">
            <a:off x="7146000" y="2041200"/>
            <a:ext cx="3333600" cy="205200"/>
          </a:xfrm>
        </p:spPr>
        <p:txBody>
          <a:bodyPr/>
          <a:lstStyle/>
          <a:p>
            <a:pPr>
              <a:spcAft>
                <a:spcPts val="600"/>
              </a:spcAft>
            </a:pPr>
            <a:r>
              <a:rPr lang="da-DK"/>
              <a:t>Footer</a:t>
            </a:r>
          </a:p>
        </p:txBody>
      </p:sp>
      <p:sp>
        <p:nvSpPr>
          <p:cNvPr id="6" name="TextBox 5">
            <a:extLst>
              <a:ext uri="{FF2B5EF4-FFF2-40B4-BE49-F238E27FC236}">
                <a16:creationId xmlns:a16="http://schemas.microsoft.com/office/drawing/2014/main" id="{351ECA2F-2F51-1F22-F38A-7516C3B62375}"/>
              </a:ext>
            </a:extLst>
          </p:cNvPr>
          <p:cNvSpPr txBox="1"/>
          <p:nvPr/>
        </p:nvSpPr>
        <p:spPr>
          <a:xfrm>
            <a:off x="4731026" y="3689405"/>
            <a:ext cx="3776870" cy="338554"/>
          </a:xfrm>
          <a:prstGeom prst="rect">
            <a:avLst/>
          </a:prstGeom>
          <a:noFill/>
        </p:spPr>
        <p:txBody>
          <a:bodyPr wrap="square" rtlCol="0">
            <a:spAutoFit/>
          </a:bodyPr>
          <a:lstStyle/>
          <a:p>
            <a:r>
              <a:rPr lang="en-US" sz="1600" err="1">
                <a:hlinkClick r:id="rId3"/>
              </a:rPr>
              <a:t>Aidstream</a:t>
            </a:r>
            <a:r>
              <a:rPr lang="en-US" sz="1600">
                <a:hlinkClick r:id="rId3"/>
              </a:rPr>
              <a:t> - Data publishing tool for IATI</a:t>
            </a:r>
            <a:endParaRPr lang="en-US" sz="1600"/>
          </a:p>
        </p:txBody>
      </p:sp>
    </p:spTree>
    <p:extLst>
      <p:ext uri="{BB962C8B-B14F-4D97-AF65-F5344CB8AC3E}">
        <p14:creationId xmlns:p14="http://schemas.microsoft.com/office/powerpoint/2010/main" val="3403585558"/>
      </p:ext>
    </p:extLst>
  </p:cSld>
  <p:clrMapOvr>
    <a:masterClrMapping/>
  </p:clrMapOvr>
</p:sld>
</file>

<file path=ppt/theme/theme1.xml><?xml version="1.0" encoding="utf-8"?>
<a:theme xmlns:a="http://schemas.openxmlformats.org/drawingml/2006/main" name="DRC">
  <a:themeElements>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UK 2020.potx" id="{DE6088D4-AB0F-4781-A65D-3A6E89F90437}" vid="{14AE7E6F-85FA-4796-AF4E-8FEC1BE77321}"/>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01805FD2A37A6438D2E460194444E66" ma:contentTypeVersion="14" ma:contentTypeDescription="Opret et nyt dokument." ma:contentTypeScope="" ma:versionID="efcb43bf4ca1f79f1378c6ba360a51b7">
  <xsd:schema xmlns:xsd="http://www.w3.org/2001/XMLSchema" xmlns:xs="http://www.w3.org/2001/XMLSchema" xmlns:p="http://schemas.microsoft.com/office/2006/metadata/properties" xmlns:ns3="36b205e5-8592-4524-ad93-985c9ca31513" xmlns:ns4="74c13cdf-9dda-49a7-a58f-578c8235af29" targetNamespace="http://schemas.microsoft.com/office/2006/metadata/properties" ma:root="true" ma:fieldsID="a002580e189e82f5fd6195b8770dca39" ns3:_="" ns4:_="">
    <xsd:import namespace="36b205e5-8592-4524-ad93-985c9ca31513"/>
    <xsd:import namespace="74c13cdf-9dda-49a7-a58f-578c8235af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205e5-8592-4524-ad93-985c9ca31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c13cdf-9dda-49a7-a58f-578c8235af2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6b205e5-8592-4524-ad93-985c9ca315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646454-83EB-4B7C-AB3D-9CDBD328ACB9}">
  <ds:schemaRefs>
    <ds:schemaRef ds:uri="36b205e5-8592-4524-ad93-985c9ca31513"/>
    <ds:schemaRef ds:uri="74c13cdf-9dda-49a7-a58f-578c8235af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79D8E1-A1A3-4929-B3B0-24F1AF582769}">
  <ds:schemaRefs>
    <ds:schemaRef ds:uri="36b205e5-8592-4524-ad93-985c9ca3151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74c13cdf-9dda-49a7-a58f-578c8235af29"/>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31A3D65-3920-46AD-A67F-85EAFA0733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 UK</Template>
  <TotalTime>187</TotalTime>
  <Words>970</Words>
  <Application>Microsoft Office PowerPoint</Application>
  <PresentationFormat>On-screen Show (16:9)</PresentationFormat>
  <Paragraphs>117</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Roboto</vt:lpstr>
      <vt:lpstr>DRC</vt:lpstr>
      <vt:lpstr>PowerPoint Presentation</vt:lpstr>
      <vt:lpstr>Exigences pour la publication IATI</vt:lpstr>
      <vt:lpstr>Objectifs</vt:lpstr>
      <vt:lpstr>Qu`est-ce que IATI? </vt:lpstr>
      <vt:lpstr>Pourquoi se servir de IATI? </vt:lpstr>
      <vt:lpstr>Type de donnees disponibles </vt:lpstr>
      <vt:lpstr>                Ecosystème de données IATI</vt:lpstr>
      <vt:lpstr>             Exigences de FCDO</vt:lpstr>
      <vt:lpstr>Comment publier sur IATI?</vt:lpstr>
      <vt:lpstr>PowerPoint Presentation</vt:lpstr>
      <vt:lpstr>PowerPoint Presentation</vt:lpstr>
      <vt:lpstr>             Différents rôles et responsabilités</vt:lpstr>
      <vt:lpstr>Données sensibles </vt:lpstr>
      <vt:lpstr>                      Publication IATI</vt:lpstr>
      <vt:lpstr>Défis organisationnels</vt:lpstr>
      <vt:lpstr>Publication de IATI en résumé</vt:lpstr>
      <vt:lpstr>PowerPoint Presentation</vt:lpstr>
      <vt:lpstr>                     Liens Utiles</vt:lpstr>
      <vt:lpstr>Merci pour votre temps et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Tanaka Nyamadzawo</dc:creator>
  <cp:lastModifiedBy>Unsal Melis Karakus</cp:lastModifiedBy>
  <cp:revision>3</cp:revision>
  <dcterms:created xsi:type="dcterms:W3CDTF">2023-04-17T11:07:13Z</dcterms:created>
  <dcterms:modified xsi:type="dcterms:W3CDTF">2023-07-27T08:48:32Z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0x010100B01805FD2A37A6438D2E460194444E66</vt:lpwstr>
  </property>
</Properties>
</file>