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323" r:id="rId6"/>
    <p:sldId id="322" r:id="rId7"/>
    <p:sldId id="325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16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2C2113-B13C-D4A6-3AE4-C2384DE9E2D1}" v="3" dt="2023-06-07T08:26:17.381"/>
    <p1510:client id="{E9FD7CEC-EF3C-4B0A-90E3-07CDEBBA0273}" v="489" dt="2023-06-04T18:36:52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57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es Thierry Ntomb Manguele" userId="3fcfc5dc-774c-4ef4-8409-498087af2a4f" providerId="ADAL" clId="{E9FD7CEC-EF3C-4B0A-90E3-07CDEBBA0273}"/>
    <pc:docChg chg="undo custSel modSld">
      <pc:chgData name="Yves Thierry Ntomb Manguele" userId="3fcfc5dc-774c-4ef4-8409-498087af2a4f" providerId="ADAL" clId="{E9FD7CEC-EF3C-4B0A-90E3-07CDEBBA0273}" dt="2023-06-04T19:48:49.939" v="795" actId="14100"/>
      <pc:docMkLst>
        <pc:docMk/>
      </pc:docMkLst>
      <pc:sldChg chg="modSp mod">
        <pc:chgData name="Yves Thierry Ntomb Manguele" userId="3fcfc5dc-774c-4ef4-8409-498087af2a4f" providerId="ADAL" clId="{E9FD7CEC-EF3C-4B0A-90E3-07CDEBBA0273}" dt="2023-06-04T16:51:55.567" v="62" actId="20577"/>
        <pc:sldMkLst>
          <pc:docMk/>
          <pc:sldMk cId="1739551846" sldId="256"/>
        </pc:sldMkLst>
        <pc:spChg chg="mod">
          <ac:chgData name="Yves Thierry Ntomb Manguele" userId="3fcfc5dc-774c-4ef4-8409-498087af2a4f" providerId="ADAL" clId="{E9FD7CEC-EF3C-4B0A-90E3-07CDEBBA0273}" dt="2023-06-04T16:51:55.567" v="62" actId="20577"/>
          <ac:spMkLst>
            <pc:docMk/>
            <pc:sldMk cId="1739551846" sldId="256"/>
            <ac:spMk id="3" creationId="{CA2B5CBE-2F14-2DF6-6DC1-564CC8CAB694}"/>
          </ac:spMkLst>
        </pc:spChg>
      </pc:sldChg>
      <pc:sldChg chg="addSp delSp modSp mod modNotesTx">
        <pc:chgData name="Yves Thierry Ntomb Manguele" userId="3fcfc5dc-774c-4ef4-8409-498087af2a4f" providerId="ADAL" clId="{E9FD7CEC-EF3C-4B0A-90E3-07CDEBBA0273}" dt="2023-06-04T18:36:52.520" v="631" actId="113"/>
        <pc:sldMkLst>
          <pc:docMk/>
          <pc:sldMk cId="2975818815" sldId="322"/>
        </pc:sldMkLst>
        <pc:spChg chg="add del mod">
          <ac:chgData name="Yves Thierry Ntomb Manguele" userId="3fcfc5dc-774c-4ef4-8409-498087af2a4f" providerId="ADAL" clId="{E9FD7CEC-EF3C-4B0A-90E3-07CDEBBA0273}" dt="2023-06-04T17:28:27.597" v="134" actId="1032"/>
          <ac:spMkLst>
            <pc:docMk/>
            <pc:sldMk cId="2975818815" sldId="322"/>
            <ac:spMk id="3" creationId="{5096C003-FD32-7354-F795-32DE3E952D8D}"/>
          </ac:spMkLst>
        </pc:spChg>
        <pc:spChg chg="mod">
          <ac:chgData name="Yves Thierry Ntomb Manguele" userId="3fcfc5dc-774c-4ef4-8409-498087af2a4f" providerId="ADAL" clId="{E9FD7CEC-EF3C-4B0A-90E3-07CDEBBA0273}" dt="2023-06-04T17:24:41.329" v="128" actId="1076"/>
          <ac:spMkLst>
            <pc:docMk/>
            <pc:sldMk cId="2975818815" sldId="322"/>
            <ac:spMk id="6" creationId="{9FAF4E2D-8402-4E1B-6F77-BB87D10E8D09}"/>
          </ac:spMkLst>
        </pc:spChg>
        <pc:spChg chg="del mod">
          <ac:chgData name="Yves Thierry Ntomb Manguele" userId="3fcfc5dc-774c-4ef4-8409-498087af2a4f" providerId="ADAL" clId="{E9FD7CEC-EF3C-4B0A-90E3-07CDEBBA0273}" dt="2023-06-04T17:24:54.782" v="133" actId="478"/>
          <ac:spMkLst>
            <pc:docMk/>
            <pc:sldMk cId="2975818815" sldId="322"/>
            <ac:spMk id="10" creationId="{24F157DA-7A57-EDDA-689B-2157C314A018}"/>
          </ac:spMkLst>
        </pc:spChg>
        <pc:graphicFrameChg chg="add mod modGraphic">
          <ac:chgData name="Yves Thierry Ntomb Manguele" userId="3fcfc5dc-774c-4ef4-8409-498087af2a4f" providerId="ADAL" clId="{E9FD7CEC-EF3C-4B0A-90E3-07CDEBBA0273}" dt="2023-06-04T18:36:52.520" v="631" actId="113"/>
          <ac:graphicFrameMkLst>
            <pc:docMk/>
            <pc:sldMk cId="2975818815" sldId="322"/>
            <ac:graphicFrameMk id="4" creationId="{F3B12C48-B545-F713-81DD-94272465CC32}"/>
          </ac:graphicFrameMkLst>
        </pc:graphicFrameChg>
        <pc:picChg chg="del">
          <ac:chgData name="Yves Thierry Ntomb Manguele" userId="3fcfc5dc-774c-4ef4-8409-498087af2a4f" providerId="ADAL" clId="{E9FD7CEC-EF3C-4B0A-90E3-07CDEBBA0273}" dt="2023-06-04T17:24:08.162" v="63" actId="478"/>
          <ac:picMkLst>
            <pc:docMk/>
            <pc:sldMk cId="2975818815" sldId="322"/>
            <ac:picMk id="5" creationId="{0E9124A0-62C2-B1F6-0CE7-67AC6D66175D}"/>
          </ac:picMkLst>
        </pc:picChg>
      </pc:sldChg>
      <pc:sldChg chg="delSp modSp mod modNotesTx">
        <pc:chgData name="Yves Thierry Ntomb Manguele" userId="3fcfc5dc-774c-4ef4-8409-498087af2a4f" providerId="ADAL" clId="{E9FD7CEC-EF3C-4B0A-90E3-07CDEBBA0273}" dt="2023-06-04T19:48:22.102" v="791" actId="6549"/>
        <pc:sldMkLst>
          <pc:docMk/>
          <pc:sldMk cId="3292305672" sldId="323"/>
        </pc:sldMkLst>
        <pc:spChg chg="mod">
          <ac:chgData name="Yves Thierry Ntomb Manguele" userId="3fcfc5dc-774c-4ef4-8409-498087af2a4f" providerId="ADAL" clId="{E9FD7CEC-EF3C-4B0A-90E3-07CDEBBA0273}" dt="2023-06-04T18:38:53.011" v="698" actId="20577"/>
          <ac:spMkLst>
            <pc:docMk/>
            <pc:sldMk cId="3292305672" sldId="323"/>
            <ac:spMk id="6" creationId="{9FAF4E2D-8402-4E1B-6F77-BB87D10E8D09}"/>
          </ac:spMkLst>
        </pc:spChg>
        <pc:spChg chg="mod">
          <ac:chgData name="Yves Thierry Ntomb Manguele" userId="3fcfc5dc-774c-4ef4-8409-498087af2a4f" providerId="ADAL" clId="{E9FD7CEC-EF3C-4B0A-90E3-07CDEBBA0273}" dt="2023-06-04T18:42:32.533" v="790" actId="20577"/>
          <ac:spMkLst>
            <pc:docMk/>
            <pc:sldMk cId="3292305672" sldId="323"/>
            <ac:spMk id="10" creationId="{24F157DA-7A57-EDDA-689B-2157C314A018}"/>
          </ac:spMkLst>
        </pc:spChg>
        <pc:picChg chg="del">
          <ac:chgData name="Yves Thierry Ntomb Manguele" userId="3fcfc5dc-774c-4ef4-8409-498087af2a4f" providerId="ADAL" clId="{E9FD7CEC-EF3C-4B0A-90E3-07CDEBBA0273}" dt="2023-06-04T18:37:05.086" v="632" actId="478"/>
          <ac:picMkLst>
            <pc:docMk/>
            <pc:sldMk cId="3292305672" sldId="323"/>
            <ac:picMk id="7" creationId="{5053B61F-EFD1-4AE9-6629-386DD70A5FF3}"/>
          </ac:picMkLst>
        </pc:picChg>
      </pc:sldChg>
      <pc:sldChg chg="delSp modSp mod">
        <pc:chgData name="Yves Thierry Ntomb Manguele" userId="3fcfc5dc-774c-4ef4-8409-498087af2a4f" providerId="ADAL" clId="{E9FD7CEC-EF3C-4B0A-90E3-07CDEBBA0273}" dt="2023-06-04T19:48:49.939" v="795" actId="14100"/>
        <pc:sldMkLst>
          <pc:docMk/>
          <pc:sldMk cId="2454674770" sldId="324"/>
        </pc:sldMkLst>
        <pc:spChg chg="del">
          <ac:chgData name="Yves Thierry Ntomb Manguele" userId="3fcfc5dc-774c-4ef4-8409-498087af2a4f" providerId="ADAL" clId="{E9FD7CEC-EF3C-4B0A-90E3-07CDEBBA0273}" dt="2023-06-04T19:48:40.263" v="793" actId="478"/>
          <ac:spMkLst>
            <pc:docMk/>
            <pc:sldMk cId="2454674770" sldId="324"/>
            <ac:spMk id="5" creationId="{721122F1-57D3-BCC6-4527-06A5306F9B43}"/>
          </ac:spMkLst>
        </pc:spChg>
        <pc:spChg chg="mod">
          <ac:chgData name="Yves Thierry Ntomb Manguele" userId="3fcfc5dc-774c-4ef4-8409-498087af2a4f" providerId="ADAL" clId="{E9FD7CEC-EF3C-4B0A-90E3-07CDEBBA0273}" dt="2023-06-04T19:48:49.939" v="795" actId="14100"/>
          <ac:spMkLst>
            <pc:docMk/>
            <pc:sldMk cId="2454674770" sldId="324"/>
            <ac:spMk id="6" creationId="{9FAF4E2D-8402-4E1B-6F77-BB87D10E8D09}"/>
          </ac:spMkLst>
        </pc:spChg>
        <pc:picChg chg="del">
          <ac:chgData name="Yves Thierry Ntomb Manguele" userId="3fcfc5dc-774c-4ef4-8409-498087af2a4f" providerId="ADAL" clId="{E9FD7CEC-EF3C-4B0A-90E3-07CDEBBA0273}" dt="2023-06-04T19:48:35.854" v="792" actId="478"/>
          <ac:picMkLst>
            <pc:docMk/>
            <pc:sldMk cId="2454674770" sldId="324"/>
            <ac:picMk id="3" creationId="{B658602C-2D28-987F-062E-164D35CD2A15}"/>
          </ac:picMkLst>
        </pc:picChg>
      </pc:sldChg>
    </pc:docChg>
  </pc:docChgLst>
  <pc:docChgLst>
    <pc:chgData name="Yves Thierry Ntomb Manguele" userId="S::cj013@drc.ngo::3fcfc5dc-774c-4ef4-8409-498087af2a4f" providerId="AD" clId="Web-{DE2C2113-B13C-D4A6-3AE4-C2384DE9E2D1}"/>
    <pc:docChg chg="delSld sldOrd">
      <pc:chgData name="Yves Thierry Ntomb Manguele" userId="S::cj013@drc.ngo::3fcfc5dc-774c-4ef4-8409-498087af2a4f" providerId="AD" clId="Web-{DE2C2113-B13C-D4A6-3AE4-C2384DE9E2D1}" dt="2023-06-07T08:26:17.381" v="2"/>
      <pc:docMkLst>
        <pc:docMk/>
      </pc:docMkLst>
      <pc:sldChg chg="del">
        <pc:chgData name="Yves Thierry Ntomb Manguele" userId="S::cj013@drc.ngo::3fcfc5dc-774c-4ef4-8409-498087af2a4f" providerId="AD" clId="Web-{DE2C2113-B13C-D4A6-3AE4-C2384DE9E2D1}" dt="2023-06-07T08:26:02.021" v="0"/>
        <pc:sldMkLst>
          <pc:docMk/>
          <pc:sldMk cId="513330641" sldId="321"/>
        </pc:sldMkLst>
      </pc:sldChg>
      <pc:sldChg chg="ord">
        <pc:chgData name="Yves Thierry Ntomb Manguele" userId="S::cj013@drc.ngo::3fcfc5dc-774c-4ef4-8409-498087af2a4f" providerId="AD" clId="Web-{DE2C2113-B13C-D4A6-3AE4-C2384DE9E2D1}" dt="2023-06-07T08:26:17.381" v="2"/>
        <pc:sldMkLst>
          <pc:docMk/>
          <pc:sldMk cId="3292305672" sldId="323"/>
        </pc:sldMkLst>
      </pc:sldChg>
      <pc:sldChg chg="del">
        <pc:chgData name="Yves Thierry Ntomb Manguele" userId="S::cj013@drc.ngo::3fcfc5dc-774c-4ef4-8409-498087af2a4f" providerId="AD" clId="Web-{DE2C2113-B13C-D4A6-3AE4-C2384DE9E2D1}" dt="2023-06-07T08:26:09.787" v="1"/>
        <pc:sldMkLst>
          <pc:docMk/>
          <pc:sldMk cId="2454674770" sldId="32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29A62E-9842-4778-9BAF-8ED447CDC289}" type="doc">
      <dgm:prSet loTypeId="urn:microsoft.com/office/officeart/2005/8/layout/hierarchy4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7449FC3-D69A-47FA-B7D1-75BDA8F71A06}">
      <dgm:prSet phldrT="[Text]"/>
      <dgm:spPr>
        <a:solidFill>
          <a:srgbClr val="C00000"/>
        </a:solidFill>
      </dgm:spPr>
      <dgm:t>
        <a:bodyPr/>
        <a:lstStyle/>
        <a:p>
          <a:r>
            <a:rPr lang="fr-FR" b="1" dirty="0">
              <a:solidFill>
                <a:schemeClr val="tx1"/>
              </a:solidFill>
            </a:rPr>
            <a:t>Impact : </a:t>
          </a:r>
          <a:r>
            <a:rPr lang="fr-FR" dirty="0"/>
            <a:t>Fourniture plus </a:t>
          </a:r>
          <a:r>
            <a:rPr lang="fr-FR" b="1" dirty="0">
              <a:solidFill>
                <a:schemeClr val="tx1"/>
              </a:solidFill>
            </a:rPr>
            <a:t>économique</a:t>
          </a:r>
          <a:r>
            <a:rPr lang="fr-FR" dirty="0"/>
            <a:t>, plus </a:t>
          </a:r>
          <a:r>
            <a:rPr lang="fr-FR" b="1" dirty="0">
              <a:solidFill>
                <a:schemeClr val="tx1"/>
              </a:solidFill>
            </a:rPr>
            <a:t>efficiente</a:t>
          </a:r>
          <a:r>
            <a:rPr lang="fr-FR" dirty="0"/>
            <a:t>, plus </a:t>
          </a:r>
          <a:r>
            <a:rPr lang="fr-FR" b="1" dirty="0">
              <a:solidFill>
                <a:schemeClr val="tx1"/>
              </a:solidFill>
            </a:rPr>
            <a:t>efficace</a:t>
          </a:r>
          <a:r>
            <a:rPr lang="fr-FR" dirty="0"/>
            <a:t> et plus </a:t>
          </a:r>
          <a:r>
            <a:rPr lang="fr-FR" b="1" dirty="0">
              <a:solidFill>
                <a:schemeClr val="tx1"/>
              </a:solidFill>
            </a:rPr>
            <a:t>équitable</a:t>
          </a:r>
          <a:r>
            <a:rPr lang="fr-FR" b="1" dirty="0"/>
            <a:t> </a:t>
          </a:r>
          <a:r>
            <a:rPr lang="fr-FR" dirty="0"/>
            <a:t>d'une réponse humanitaire fondée sur des principes aux populations les plus vulnérables du Sahel.
</a:t>
          </a:r>
          <a:r>
            <a:rPr lang="fr-FR" b="1" dirty="0">
              <a:solidFill>
                <a:schemeClr val="tx1"/>
              </a:solidFill>
            </a:rPr>
            <a:t>Résultat : </a:t>
          </a:r>
          <a:r>
            <a:rPr lang="fr-FR" dirty="0"/>
            <a:t>Les besoins fondamentaux (protection et assistance) des plus vulnérables dans les points chauds du Sahel, difficiles d'accès et confrontés à des crises humanitaires de plus en plus prolongées et aiguës, sont mieux satisfaits grâce à une réponse humanitaire de grande qualité, fondée sur la gestion des ressources et sur des principes. 
</a:t>
          </a:r>
          <a:endParaRPr lang="en-US" dirty="0"/>
        </a:p>
      </dgm:t>
    </dgm:pt>
    <dgm:pt modelId="{460CD683-C692-438B-9934-E52B49895D93}" type="parTrans" cxnId="{EE5DF647-64A1-49E5-8E76-B04F3D626C3F}">
      <dgm:prSet/>
      <dgm:spPr/>
      <dgm:t>
        <a:bodyPr/>
        <a:lstStyle/>
        <a:p>
          <a:endParaRPr lang="en-US"/>
        </a:p>
      </dgm:t>
    </dgm:pt>
    <dgm:pt modelId="{0A877AB5-B036-4E10-8A10-93A23DED645A}" type="sibTrans" cxnId="{EE5DF647-64A1-49E5-8E76-B04F3D626C3F}">
      <dgm:prSet/>
      <dgm:spPr/>
      <dgm:t>
        <a:bodyPr/>
        <a:lstStyle/>
        <a:p>
          <a:endParaRPr lang="en-US"/>
        </a:p>
      </dgm:t>
    </dgm:pt>
    <dgm:pt modelId="{4EE83306-955E-4DCB-A3F5-3144AF1E1857}">
      <dgm:prSet phldrT="[Text]" custT="1"/>
      <dgm:spPr/>
      <dgm:t>
        <a:bodyPr/>
        <a:lstStyle/>
        <a:p>
          <a:r>
            <a:rPr lang="fr-FR" sz="1400" dirty="0"/>
            <a:t>Disponibilité de financement prévisible, flexible, et de longue durée à échelle </a:t>
          </a:r>
          <a:r>
            <a:rPr lang="fr-FR" sz="1400" b="1" dirty="0">
              <a:solidFill>
                <a:schemeClr val="tx1"/>
              </a:solidFill>
            </a:rPr>
            <a:t>(Economie) </a:t>
          </a:r>
          <a:r>
            <a:rPr lang="fr-FR" sz="1400" dirty="0"/>
            <a:t>et soutien à l’adaptation programmatique afin d’améliorer la qualité, l’effectivité et l’inclusivité </a:t>
          </a:r>
          <a:r>
            <a:rPr lang="fr-FR" sz="1400" b="1" dirty="0">
              <a:solidFill>
                <a:schemeClr val="tx1"/>
              </a:solidFill>
            </a:rPr>
            <a:t>(Efficience)</a:t>
          </a:r>
          <a:r>
            <a:rPr lang="fr-FR" sz="1400" dirty="0"/>
            <a:t>	</a:t>
          </a:r>
          <a:endParaRPr lang="en-US" sz="1400" dirty="0"/>
        </a:p>
      </dgm:t>
    </dgm:pt>
    <dgm:pt modelId="{AD77B562-6481-4329-A9E4-EE88EEBBEA02}" type="parTrans" cxnId="{6517BDDD-3BE9-48CC-9C72-402CF288DE39}">
      <dgm:prSet/>
      <dgm:spPr/>
      <dgm:t>
        <a:bodyPr/>
        <a:lstStyle/>
        <a:p>
          <a:endParaRPr lang="en-US"/>
        </a:p>
      </dgm:t>
    </dgm:pt>
    <dgm:pt modelId="{775DA24D-FADE-4D84-A37C-F7586EC6E7C7}" type="sibTrans" cxnId="{6517BDDD-3BE9-48CC-9C72-402CF288DE39}">
      <dgm:prSet/>
      <dgm:spPr/>
      <dgm:t>
        <a:bodyPr/>
        <a:lstStyle/>
        <a:p>
          <a:endParaRPr lang="en-US"/>
        </a:p>
      </dgm:t>
    </dgm:pt>
    <dgm:pt modelId="{C19A6D6E-CA69-4598-A432-FAC14034A2D0}">
      <dgm:prSet phldrT="[Text]"/>
      <dgm:spPr/>
      <dgm:t>
        <a:bodyPr/>
        <a:lstStyle/>
        <a:p>
          <a:r>
            <a:rPr lang="fr-FR" dirty="0"/>
            <a:t>L'inclusion des acteurs locaux et des premiers intervenants locaux est essentielle pour gagner en efficacité dans la réponse aux déplacements </a:t>
          </a:r>
          <a:r>
            <a:rPr lang="fr-FR" b="1" dirty="0">
              <a:solidFill>
                <a:schemeClr val="tx1"/>
              </a:solidFill>
            </a:rPr>
            <a:t>(</a:t>
          </a:r>
          <a:r>
            <a:rPr lang="en-US" b="1" dirty="0">
              <a:solidFill>
                <a:schemeClr val="tx1"/>
              </a:solidFill>
            </a:rPr>
            <a:t>ÉCONOMIE, EFFICACITÉ § ÉQUITÉ)</a:t>
          </a:r>
        </a:p>
      </dgm:t>
    </dgm:pt>
    <dgm:pt modelId="{8BAFFC04-8285-49B3-929F-923532F7D2F0}" type="parTrans" cxnId="{ED7152D8-DCFB-4AE9-BAE0-6C8F19FA3963}">
      <dgm:prSet/>
      <dgm:spPr/>
      <dgm:t>
        <a:bodyPr/>
        <a:lstStyle/>
        <a:p>
          <a:endParaRPr lang="en-US"/>
        </a:p>
      </dgm:t>
    </dgm:pt>
    <dgm:pt modelId="{925064D6-EF3A-4333-A07E-31F09186FCCA}" type="sibTrans" cxnId="{ED7152D8-DCFB-4AE9-BAE0-6C8F19FA3963}">
      <dgm:prSet/>
      <dgm:spPr/>
      <dgm:t>
        <a:bodyPr/>
        <a:lstStyle/>
        <a:p>
          <a:endParaRPr lang="en-US"/>
        </a:p>
      </dgm:t>
    </dgm:pt>
    <dgm:pt modelId="{2603366F-5E7A-42E0-ADF0-3A0A7B7BD047}">
      <dgm:prSet/>
      <dgm:spPr/>
      <dgm:t>
        <a:bodyPr/>
        <a:lstStyle/>
        <a:p>
          <a:r>
            <a:rPr lang="fr-FR" dirty="0"/>
            <a:t>Coordination et évidence (Recherche Opérationnelle)</a:t>
          </a:r>
        </a:p>
        <a:p>
          <a:r>
            <a:rPr lang="en-US" b="1" dirty="0">
              <a:solidFill>
                <a:schemeClr val="tx1"/>
              </a:solidFill>
            </a:rPr>
            <a:t>(EFFICACITÉ)</a:t>
          </a:r>
        </a:p>
      </dgm:t>
    </dgm:pt>
    <dgm:pt modelId="{ABD2EA01-B8E0-4B40-AB0B-9D1E529F6BB6}" type="parTrans" cxnId="{E0CBEBA6-0375-4CF3-819C-13F016360ABD}">
      <dgm:prSet/>
      <dgm:spPr/>
      <dgm:t>
        <a:bodyPr/>
        <a:lstStyle/>
        <a:p>
          <a:endParaRPr lang="en-US"/>
        </a:p>
      </dgm:t>
    </dgm:pt>
    <dgm:pt modelId="{261887BB-7427-4588-9638-057A567242E8}" type="sibTrans" cxnId="{E0CBEBA6-0375-4CF3-819C-13F016360ABD}">
      <dgm:prSet/>
      <dgm:spPr/>
      <dgm:t>
        <a:bodyPr/>
        <a:lstStyle/>
        <a:p>
          <a:endParaRPr lang="en-US"/>
        </a:p>
      </dgm:t>
    </dgm:pt>
    <dgm:pt modelId="{E5DA0C3D-5AA8-4733-BB72-7892663BD75A}">
      <dgm:prSet/>
      <dgm:spPr/>
      <dgm:t>
        <a:bodyPr/>
        <a:lstStyle/>
        <a:p>
          <a:r>
            <a:rPr lang="fr-FR" dirty="0"/>
            <a:t>Engagement collectif du SRF et d’autres Partenaires dans le dialogue politique pour effectuer des reformes </a:t>
          </a:r>
          <a:r>
            <a:rPr lang="fr-FR" b="1" dirty="0">
              <a:solidFill>
                <a:schemeClr val="tx1"/>
              </a:solidFill>
            </a:rPr>
            <a:t>(4E </a:t>
          </a:r>
          <a:r>
            <a:rPr lang="fr-FR" b="1" dirty="0" err="1">
              <a:solidFill>
                <a:schemeClr val="tx1"/>
              </a:solidFill>
            </a:rPr>
            <a:t>VfM</a:t>
          </a:r>
          <a:r>
            <a:rPr lang="fr-FR" b="1" dirty="0">
              <a:solidFill>
                <a:schemeClr val="tx1"/>
              </a:solidFill>
            </a:rPr>
            <a:t>) </a:t>
          </a:r>
          <a:endParaRPr lang="en-US" b="1" dirty="0">
            <a:solidFill>
              <a:schemeClr val="tx1"/>
            </a:solidFill>
          </a:endParaRPr>
        </a:p>
      </dgm:t>
    </dgm:pt>
    <dgm:pt modelId="{578A92C9-2ACB-46B8-9492-EDAE57F290C7}" type="parTrans" cxnId="{DE505989-1EC9-48A6-8E96-7EAFC0CD8FD6}">
      <dgm:prSet/>
      <dgm:spPr/>
      <dgm:t>
        <a:bodyPr/>
        <a:lstStyle/>
        <a:p>
          <a:endParaRPr lang="en-US"/>
        </a:p>
      </dgm:t>
    </dgm:pt>
    <dgm:pt modelId="{A13E9648-899B-42C5-BBC9-BCD397F712E9}" type="sibTrans" cxnId="{DE505989-1EC9-48A6-8E96-7EAFC0CD8FD6}">
      <dgm:prSet/>
      <dgm:spPr/>
      <dgm:t>
        <a:bodyPr/>
        <a:lstStyle/>
        <a:p>
          <a:endParaRPr lang="en-US"/>
        </a:p>
      </dgm:t>
    </dgm:pt>
    <dgm:pt modelId="{EF2E9C84-CBDC-4EDF-B650-49701DED1759}" type="pres">
      <dgm:prSet presAssocID="{7A29A62E-9842-4778-9BAF-8ED447CDC28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652C31-BAED-475F-85EA-369ABB3A889D}" type="pres">
      <dgm:prSet presAssocID="{D7449FC3-D69A-47FA-B7D1-75BDA8F71A06}" presName="vertOne" presStyleCnt="0"/>
      <dgm:spPr/>
    </dgm:pt>
    <dgm:pt modelId="{806F8AE5-9BE9-4979-8E4D-837CB4D204A4}" type="pres">
      <dgm:prSet presAssocID="{D7449FC3-D69A-47FA-B7D1-75BDA8F71A06}" presName="txOne" presStyleLbl="node0" presStyleIdx="0" presStyleCnt="1">
        <dgm:presLayoutVars>
          <dgm:chPref val="3"/>
        </dgm:presLayoutVars>
      </dgm:prSet>
      <dgm:spPr/>
    </dgm:pt>
    <dgm:pt modelId="{1634D706-C628-4E02-BFB4-B4758B76145E}" type="pres">
      <dgm:prSet presAssocID="{D7449FC3-D69A-47FA-B7D1-75BDA8F71A06}" presName="parTransOne" presStyleCnt="0"/>
      <dgm:spPr/>
    </dgm:pt>
    <dgm:pt modelId="{C68977EC-EB2E-48C2-8954-AABF8EE8E689}" type="pres">
      <dgm:prSet presAssocID="{D7449FC3-D69A-47FA-B7D1-75BDA8F71A06}" presName="horzOne" presStyleCnt="0"/>
      <dgm:spPr/>
    </dgm:pt>
    <dgm:pt modelId="{F805F22A-C869-4ECC-B0E4-90895888B940}" type="pres">
      <dgm:prSet presAssocID="{4EE83306-955E-4DCB-A3F5-3144AF1E1857}" presName="vertTwo" presStyleCnt="0"/>
      <dgm:spPr/>
    </dgm:pt>
    <dgm:pt modelId="{6255892C-8D1E-47DF-8AD8-9E3636BF355F}" type="pres">
      <dgm:prSet presAssocID="{4EE83306-955E-4DCB-A3F5-3144AF1E1857}" presName="txTwo" presStyleLbl="node2" presStyleIdx="0" presStyleCnt="4" custScaleX="82358" custScaleY="99188" custLinFactNeighborX="-253" custLinFactNeighborY="13075">
        <dgm:presLayoutVars>
          <dgm:chPref val="3"/>
        </dgm:presLayoutVars>
      </dgm:prSet>
      <dgm:spPr/>
    </dgm:pt>
    <dgm:pt modelId="{213E2A2D-AF7B-4967-A9F4-D391F445ADC1}" type="pres">
      <dgm:prSet presAssocID="{4EE83306-955E-4DCB-A3F5-3144AF1E1857}" presName="horzTwo" presStyleCnt="0"/>
      <dgm:spPr/>
    </dgm:pt>
    <dgm:pt modelId="{C08362BD-C82E-473D-91C7-5E12616933B1}" type="pres">
      <dgm:prSet presAssocID="{775DA24D-FADE-4D84-A37C-F7586EC6E7C7}" presName="sibSpaceTwo" presStyleCnt="0"/>
      <dgm:spPr/>
    </dgm:pt>
    <dgm:pt modelId="{68671FD0-9B9B-43A1-A2DE-02996F81545A}" type="pres">
      <dgm:prSet presAssocID="{C19A6D6E-CA69-4598-A432-FAC14034A2D0}" presName="vertTwo" presStyleCnt="0"/>
      <dgm:spPr/>
    </dgm:pt>
    <dgm:pt modelId="{CD061207-7982-4860-BE72-0A48519B43E3}" type="pres">
      <dgm:prSet presAssocID="{C19A6D6E-CA69-4598-A432-FAC14034A2D0}" presName="txTwo" presStyleLbl="node2" presStyleIdx="1" presStyleCnt="4">
        <dgm:presLayoutVars>
          <dgm:chPref val="3"/>
        </dgm:presLayoutVars>
      </dgm:prSet>
      <dgm:spPr/>
    </dgm:pt>
    <dgm:pt modelId="{0DED33B3-9504-421F-AE3F-16744E3CCB03}" type="pres">
      <dgm:prSet presAssocID="{C19A6D6E-CA69-4598-A432-FAC14034A2D0}" presName="horzTwo" presStyleCnt="0"/>
      <dgm:spPr/>
    </dgm:pt>
    <dgm:pt modelId="{189A183F-9364-474D-8DD5-6C88F3B791FD}" type="pres">
      <dgm:prSet presAssocID="{925064D6-EF3A-4333-A07E-31F09186FCCA}" presName="sibSpaceTwo" presStyleCnt="0"/>
      <dgm:spPr/>
    </dgm:pt>
    <dgm:pt modelId="{405DDBF0-4279-413C-83DC-A5CEEE8D6BD8}" type="pres">
      <dgm:prSet presAssocID="{2603366F-5E7A-42E0-ADF0-3A0A7B7BD047}" presName="vertTwo" presStyleCnt="0"/>
      <dgm:spPr/>
    </dgm:pt>
    <dgm:pt modelId="{CE59CF68-93B2-4B2C-8804-71760B180C64}" type="pres">
      <dgm:prSet presAssocID="{2603366F-5E7A-42E0-ADF0-3A0A7B7BD047}" presName="txTwo" presStyleLbl="node2" presStyleIdx="2" presStyleCnt="4" custLinFactNeighborY="-886">
        <dgm:presLayoutVars>
          <dgm:chPref val="3"/>
        </dgm:presLayoutVars>
      </dgm:prSet>
      <dgm:spPr/>
    </dgm:pt>
    <dgm:pt modelId="{1FDA6B7F-51CF-44F4-94BC-4229A32E5897}" type="pres">
      <dgm:prSet presAssocID="{2603366F-5E7A-42E0-ADF0-3A0A7B7BD047}" presName="horzTwo" presStyleCnt="0"/>
      <dgm:spPr/>
    </dgm:pt>
    <dgm:pt modelId="{C35A87E6-9DCA-42BD-95B5-1FE4E7042CB8}" type="pres">
      <dgm:prSet presAssocID="{261887BB-7427-4588-9638-057A567242E8}" presName="sibSpaceTwo" presStyleCnt="0"/>
      <dgm:spPr/>
    </dgm:pt>
    <dgm:pt modelId="{08C5F91A-D6FD-4DB7-A936-EADC2CFF1379}" type="pres">
      <dgm:prSet presAssocID="{E5DA0C3D-5AA8-4733-BB72-7892663BD75A}" presName="vertTwo" presStyleCnt="0"/>
      <dgm:spPr/>
    </dgm:pt>
    <dgm:pt modelId="{27371854-8211-49E5-A832-2059CF76CCB5}" type="pres">
      <dgm:prSet presAssocID="{E5DA0C3D-5AA8-4733-BB72-7892663BD75A}" presName="txTwo" presStyleLbl="node2" presStyleIdx="3" presStyleCnt="4">
        <dgm:presLayoutVars>
          <dgm:chPref val="3"/>
        </dgm:presLayoutVars>
      </dgm:prSet>
      <dgm:spPr/>
    </dgm:pt>
    <dgm:pt modelId="{56A90D88-CCD0-4208-9CE1-7A980DA3F583}" type="pres">
      <dgm:prSet presAssocID="{E5DA0C3D-5AA8-4733-BB72-7892663BD75A}" presName="horzTwo" presStyleCnt="0"/>
      <dgm:spPr/>
    </dgm:pt>
  </dgm:ptLst>
  <dgm:cxnLst>
    <dgm:cxn modelId="{2D61BE02-9082-4AA3-918D-C67E3A4274B5}" type="presOf" srcId="{C19A6D6E-CA69-4598-A432-FAC14034A2D0}" destId="{CD061207-7982-4860-BE72-0A48519B43E3}" srcOrd="0" destOrd="0" presId="urn:microsoft.com/office/officeart/2005/8/layout/hierarchy4"/>
    <dgm:cxn modelId="{A8CDA835-4177-4A1A-A584-C465F25A50CE}" type="presOf" srcId="{2603366F-5E7A-42E0-ADF0-3A0A7B7BD047}" destId="{CE59CF68-93B2-4B2C-8804-71760B180C64}" srcOrd="0" destOrd="0" presId="urn:microsoft.com/office/officeart/2005/8/layout/hierarchy4"/>
    <dgm:cxn modelId="{EE5DF647-64A1-49E5-8E76-B04F3D626C3F}" srcId="{7A29A62E-9842-4778-9BAF-8ED447CDC289}" destId="{D7449FC3-D69A-47FA-B7D1-75BDA8F71A06}" srcOrd="0" destOrd="0" parTransId="{460CD683-C692-438B-9934-E52B49895D93}" sibTransId="{0A877AB5-B036-4E10-8A10-93A23DED645A}"/>
    <dgm:cxn modelId="{17EE1474-A71B-41B8-BFF9-87B77E4C733F}" type="presOf" srcId="{7A29A62E-9842-4778-9BAF-8ED447CDC289}" destId="{EF2E9C84-CBDC-4EDF-B650-49701DED1759}" srcOrd="0" destOrd="0" presId="urn:microsoft.com/office/officeart/2005/8/layout/hierarchy4"/>
    <dgm:cxn modelId="{84F3EB78-8AE9-441A-98F4-11DC15BD636F}" type="presOf" srcId="{D7449FC3-D69A-47FA-B7D1-75BDA8F71A06}" destId="{806F8AE5-9BE9-4979-8E4D-837CB4D204A4}" srcOrd="0" destOrd="0" presId="urn:microsoft.com/office/officeart/2005/8/layout/hierarchy4"/>
    <dgm:cxn modelId="{DE505989-1EC9-48A6-8E96-7EAFC0CD8FD6}" srcId="{D7449FC3-D69A-47FA-B7D1-75BDA8F71A06}" destId="{E5DA0C3D-5AA8-4733-BB72-7892663BD75A}" srcOrd="3" destOrd="0" parTransId="{578A92C9-2ACB-46B8-9492-EDAE57F290C7}" sibTransId="{A13E9648-899B-42C5-BBC9-BCD397F712E9}"/>
    <dgm:cxn modelId="{E0CBEBA6-0375-4CF3-819C-13F016360ABD}" srcId="{D7449FC3-D69A-47FA-B7D1-75BDA8F71A06}" destId="{2603366F-5E7A-42E0-ADF0-3A0A7B7BD047}" srcOrd="2" destOrd="0" parTransId="{ABD2EA01-B8E0-4B40-AB0B-9D1E529F6BB6}" sibTransId="{261887BB-7427-4588-9638-057A567242E8}"/>
    <dgm:cxn modelId="{08A3F7BC-E3D0-4112-AA21-D8810276305D}" type="presOf" srcId="{4EE83306-955E-4DCB-A3F5-3144AF1E1857}" destId="{6255892C-8D1E-47DF-8AD8-9E3636BF355F}" srcOrd="0" destOrd="0" presId="urn:microsoft.com/office/officeart/2005/8/layout/hierarchy4"/>
    <dgm:cxn modelId="{D0D459C1-49C4-453E-A0F3-110B4A9F500F}" type="presOf" srcId="{E5DA0C3D-5AA8-4733-BB72-7892663BD75A}" destId="{27371854-8211-49E5-A832-2059CF76CCB5}" srcOrd="0" destOrd="0" presId="urn:microsoft.com/office/officeart/2005/8/layout/hierarchy4"/>
    <dgm:cxn modelId="{ED7152D8-DCFB-4AE9-BAE0-6C8F19FA3963}" srcId="{D7449FC3-D69A-47FA-B7D1-75BDA8F71A06}" destId="{C19A6D6E-CA69-4598-A432-FAC14034A2D0}" srcOrd="1" destOrd="0" parTransId="{8BAFFC04-8285-49B3-929F-923532F7D2F0}" sibTransId="{925064D6-EF3A-4333-A07E-31F09186FCCA}"/>
    <dgm:cxn modelId="{6517BDDD-3BE9-48CC-9C72-402CF288DE39}" srcId="{D7449FC3-D69A-47FA-B7D1-75BDA8F71A06}" destId="{4EE83306-955E-4DCB-A3F5-3144AF1E1857}" srcOrd="0" destOrd="0" parTransId="{AD77B562-6481-4329-A9E4-EE88EEBBEA02}" sibTransId="{775DA24D-FADE-4D84-A37C-F7586EC6E7C7}"/>
    <dgm:cxn modelId="{60A03F3C-1CD5-486D-8011-D71EF997BFAB}" type="presParOf" srcId="{EF2E9C84-CBDC-4EDF-B650-49701DED1759}" destId="{35652C31-BAED-475F-85EA-369ABB3A889D}" srcOrd="0" destOrd="0" presId="urn:microsoft.com/office/officeart/2005/8/layout/hierarchy4"/>
    <dgm:cxn modelId="{CBA5F1B7-6A8A-416F-86A9-2BAE7AB285D2}" type="presParOf" srcId="{35652C31-BAED-475F-85EA-369ABB3A889D}" destId="{806F8AE5-9BE9-4979-8E4D-837CB4D204A4}" srcOrd="0" destOrd="0" presId="urn:microsoft.com/office/officeart/2005/8/layout/hierarchy4"/>
    <dgm:cxn modelId="{41BBADD4-1070-44A8-B6BA-433B2F649A8F}" type="presParOf" srcId="{35652C31-BAED-475F-85EA-369ABB3A889D}" destId="{1634D706-C628-4E02-BFB4-B4758B76145E}" srcOrd="1" destOrd="0" presId="urn:microsoft.com/office/officeart/2005/8/layout/hierarchy4"/>
    <dgm:cxn modelId="{3DE82076-87CB-4BE4-BBBD-A51BC3560BAC}" type="presParOf" srcId="{35652C31-BAED-475F-85EA-369ABB3A889D}" destId="{C68977EC-EB2E-48C2-8954-AABF8EE8E689}" srcOrd="2" destOrd="0" presId="urn:microsoft.com/office/officeart/2005/8/layout/hierarchy4"/>
    <dgm:cxn modelId="{F4898E4C-8416-4AAE-A5A3-E16F8044B4E0}" type="presParOf" srcId="{C68977EC-EB2E-48C2-8954-AABF8EE8E689}" destId="{F805F22A-C869-4ECC-B0E4-90895888B940}" srcOrd="0" destOrd="0" presId="urn:microsoft.com/office/officeart/2005/8/layout/hierarchy4"/>
    <dgm:cxn modelId="{CF924768-58B4-4C68-88FA-E41D0BC34650}" type="presParOf" srcId="{F805F22A-C869-4ECC-B0E4-90895888B940}" destId="{6255892C-8D1E-47DF-8AD8-9E3636BF355F}" srcOrd="0" destOrd="0" presId="urn:microsoft.com/office/officeart/2005/8/layout/hierarchy4"/>
    <dgm:cxn modelId="{C0843CCF-F2B9-4B66-9BDB-CFEDEB940763}" type="presParOf" srcId="{F805F22A-C869-4ECC-B0E4-90895888B940}" destId="{213E2A2D-AF7B-4967-A9F4-D391F445ADC1}" srcOrd="1" destOrd="0" presId="urn:microsoft.com/office/officeart/2005/8/layout/hierarchy4"/>
    <dgm:cxn modelId="{3BBC157A-FC5A-4B7E-9137-9454F950F5B4}" type="presParOf" srcId="{C68977EC-EB2E-48C2-8954-AABF8EE8E689}" destId="{C08362BD-C82E-473D-91C7-5E12616933B1}" srcOrd="1" destOrd="0" presId="urn:microsoft.com/office/officeart/2005/8/layout/hierarchy4"/>
    <dgm:cxn modelId="{B1E1E045-72A8-464C-93A1-3DE465D0E3DF}" type="presParOf" srcId="{C68977EC-EB2E-48C2-8954-AABF8EE8E689}" destId="{68671FD0-9B9B-43A1-A2DE-02996F81545A}" srcOrd="2" destOrd="0" presId="urn:microsoft.com/office/officeart/2005/8/layout/hierarchy4"/>
    <dgm:cxn modelId="{55461308-5C2D-4001-A243-008CE6380B99}" type="presParOf" srcId="{68671FD0-9B9B-43A1-A2DE-02996F81545A}" destId="{CD061207-7982-4860-BE72-0A48519B43E3}" srcOrd="0" destOrd="0" presId="urn:microsoft.com/office/officeart/2005/8/layout/hierarchy4"/>
    <dgm:cxn modelId="{AC878E73-D524-4C4A-A7B2-AE0A25014E53}" type="presParOf" srcId="{68671FD0-9B9B-43A1-A2DE-02996F81545A}" destId="{0DED33B3-9504-421F-AE3F-16744E3CCB03}" srcOrd="1" destOrd="0" presId="urn:microsoft.com/office/officeart/2005/8/layout/hierarchy4"/>
    <dgm:cxn modelId="{CEEE08DF-230F-45BB-979E-1F439751C45E}" type="presParOf" srcId="{C68977EC-EB2E-48C2-8954-AABF8EE8E689}" destId="{189A183F-9364-474D-8DD5-6C88F3B791FD}" srcOrd="3" destOrd="0" presId="urn:microsoft.com/office/officeart/2005/8/layout/hierarchy4"/>
    <dgm:cxn modelId="{4C628E49-BDC9-4245-88E9-639E01D6C57C}" type="presParOf" srcId="{C68977EC-EB2E-48C2-8954-AABF8EE8E689}" destId="{405DDBF0-4279-413C-83DC-A5CEEE8D6BD8}" srcOrd="4" destOrd="0" presId="urn:microsoft.com/office/officeart/2005/8/layout/hierarchy4"/>
    <dgm:cxn modelId="{EDD6779B-CF5B-4D4B-A7F7-217288F740E4}" type="presParOf" srcId="{405DDBF0-4279-413C-83DC-A5CEEE8D6BD8}" destId="{CE59CF68-93B2-4B2C-8804-71760B180C64}" srcOrd="0" destOrd="0" presId="urn:microsoft.com/office/officeart/2005/8/layout/hierarchy4"/>
    <dgm:cxn modelId="{E5129CC9-C07B-46AD-B8FE-160AB7C94C9B}" type="presParOf" srcId="{405DDBF0-4279-413C-83DC-A5CEEE8D6BD8}" destId="{1FDA6B7F-51CF-44F4-94BC-4229A32E5897}" srcOrd="1" destOrd="0" presId="urn:microsoft.com/office/officeart/2005/8/layout/hierarchy4"/>
    <dgm:cxn modelId="{6D79172D-51A5-4C0A-82DD-F42080B3386F}" type="presParOf" srcId="{C68977EC-EB2E-48C2-8954-AABF8EE8E689}" destId="{C35A87E6-9DCA-42BD-95B5-1FE4E7042CB8}" srcOrd="5" destOrd="0" presId="urn:microsoft.com/office/officeart/2005/8/layout/hierarchy4"/>
    <dgm:cxn modelId="{72C277CD-9721-4A08-9E17-DA7CB00859A4}" type="presParOf" srcId="{C68977EC-EB2E-48C2-8954-AABF8EE8E689}" destId="{08C5F91A-D6FD-4DB7-A936-EADC2CFF1379}" srcOrd="6" destOrd="0" presId="urn:microsoft.com/office/officeart/2005/8/layout/hierarchy4"/>
    <dgm:cxn modelId="{339F4003-DAB5-4E21-8824-858A44F0028E}" type="presParOf" srcId="{08C5F91A-D6FD-4DB7-A936-EADC2CFF1379}" destId="{27371854-8211-49E5-A832-2059CF76CCB5}" srcOrd="0" destOrd="0" presId="urn:microsoft.com/office/officeart/2005/8/layout/hierarchy4"/>
    <dgm:cxn modelId="{35840960-ED1F-480D-91BB-E8B3C26E73E2}" type="presParOf" srcId="{08C5F91A-D6FD-4DB7-A936-EADC2CFF1379}" destId="{56A90D88-CCD0-4208-9CE1-7A980DA3F58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F8AE5-9BE9-4979-8E4D-837CB4D204A4}">
      <dsp:nvSpPr>
        <dsp:cNvPr id="0" name=""/>
        <dsp:cNvSpPr/>
      </dsp:nvSpPr>
      <dsp:spPr>
        <a:xfrm>
          <a:off x="54" y="230"/>
          <a:ext cx="10515491" cy="2037565"/>
        </a:xfrm>
        <a:prstGeom prst="roundRect">
          <a:avLst>
            <a:gd name="adj" fmla="val 10000"/>
          </a:avLst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solidFill>
                <a:schemeClr val="tx1"/>
              </a:solidFill>
            </a:rPr>
            <a:t>Impact : </a:t>
          </a:r>
          <a:r>
            <a:rPr lang="fr-FR" sz="1700" kern="1200" dirty="0"/>
            <a:t>Fourniture plus </a:t>
          </a:r>
          <a:r>
            <a:rPr lang="fr-FR" sz="1700" b="1" kern="1200" dirty="0">
              <a:solidFill>
                <a:schemeClr val="tx1"/>
              </a:solidFill>
            </a:rPr>
            <a:t>économique</a:t>
          </a:r>
          <a:r>
            <a:rPr lang="fr-FR" sz="1700" kern="1200" dirty="0"/>
            <a:t>, plus </a:t>
          </a:r>
          <a:r>
            <a:rPr lang="fr-FR" sz="1700" b="1" kern="1200" dirty="0">
              <a:solidFill>
                <a:schemeClr val="tx1"/>
              </a:solidFill>
            </a:rPr>
            <a:t>efficiente</a:t>
          </a:r>
          <a:r>
            <a:rPr lang="fr-FR" sz="1700" kern="1200" dirty="0"/>
            <a:t>, plus </a:t>
          </a:r>
          <a:r>
            <a:rPr lang="fr-FR" sz="1700" b="1" kern="1200" dirty="0">
              <a:solidFill>
                <a:schemeClr val="tx1"/>
              </a:solidFill>
            </a:rPr>
            <a:t>efficace</a:t>
          </a:r>
          <a:r>
            <a:rPr lang="fr-FR" sz="1700" kern="1200" dirty="0"/>
            <a:t> et plus </a:t>
          </a:r>
          <a:r>
            <a:rPr lang="fr-FR" sz="1700" b="1" kern="1200" dirty="0">
              <a:solidFill>
                <a:schemeClr val="tx1"/>
              </a:solidFill>
            </a:rPr>
            <a:t>équitable</a:t>
          </a:r>
          <a:r>
            <a:rPr lang="fr-FR" sz="1700" b="1" kern="1200" dirty="0"/>
            <a:t> </a:t>
          </a:r>
          <a:r>
            <a:rPr lang="fr-FR" sz="1700" kern="1200" dirty="0"/>
            <a:t>d'une réponse humanitaire fondée sur des principes aux populations les plus vulnérables du Sahel.
</a:t>
          </a:r>
          <a:r>
            <a:rPr lang="fr-FR" sz="1700" b="1" kern="1200" dirty="0">
              <a:solidFill>
                <a:schemeClr val="tx1"/>
              </a:solidFill>
            </a:rPr>
            <a:t>Résultat : </a:t>
          </a:r>
          <a:r>
            <a:rPr lang="fr-FR" sz="1700" kern="1200" dirty="0"/>
            <a:t>Les besoins fondamentaux (protection et assistance) des plus vulnérables dans les points chauds du Sahel, difficiles d'accès et confrontés à des crises humanitaires de plus en plus prolongées et aiguës, sont mieux satisfaits grâce à une réponse humanitaire de grande qualité, fondée sur la gestion des ressources et sur des principes. 
</a:t>
          </a:r>
          <a:endParaRPr lang="en-US" sz="1700" kern="1200" dirty="0"/>
        </a:p>
      </dsp:txBody>
      <dsp:txXfrm>
        <a:off x="59732" y="59908"/>
        <a:ext cx="10396135" cy="1918209"/>
      </dsp:txXfrm>
    </dsp:sp>
    <dsp:sp modelId="{6255892C-8D1E-47DF-8AD8-9E3636BF355F}">
      <dsp:nvSpPr>
        <dsp:cNvPr id="0" name=""/>
        <dsp:cNvSpPr/>
      </dsp:nvSpPr>
      <dsp:spPr>
        <a:xfrm>
          <a:off x="0" y="2330318"/>
          <a:ext cx="2124936" cy="20210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Disponibilité de financement prévisible, flexible, et de longue durée à échelle </a:t>
          </a:r>
          <a:r>
            <a:rPr lang="fr-FR" sz="1400" b="1" kern="1200" dirty="0">
              <a:solidFill>
                <a:schemeClr val="tx1"/>
              </a:solidFill>
            </a:rPr>
            <a:t>(Economie) </a:t>
          </a:r>
          <a:r>
            <a:rPr lang="fr-FR" sz="1400" kern="1200" dirty="0"/>
            <a:t>et soutien à l’adaptation programmatique afin d’améliorer la qualité, l’effectivité et l’inclusivité </a:t>
          </a:r>
          <a:r>
            <a:rPr lang="fr-FR" sz="1400" b="1" kern="1200" dirty="0">
              <a:solidFill>
                <a:schemeClr val="tx1"/>
              </a:solidFill>
            </a:rPr>
            <a:t>(Efficience)</a:t>
          </a:r>
          <a:r>
            <a:rPr lang="fr-FR" sz="1400" kern="1200" dirty="0"/>
            <a:t>	</a:t>
          </a:r>
          <a:endParaRPr lang="en-US" sz="1400" kern="1200" dirty="0"/>
        </a:p>
      </dsp:txBody>
      <dsp:txXfrm>
        <a:off x="59194" y="2389512"/>
        <a:ext cx="2006548" cy="1902631"/>
      </dsp:txXfrm>
    </dsp:sp>
    <dsp:sp modelId="{CD061207-7982-4860-BE72-0A48519B43E3}">
      <dsp:nvSpPr>
        <dsp:cNvPr id="0" name=""/>
        <dsp:cNvSpPr/>
      </dsp:nvSpPr>
      <dsp:spPr>
        <a:xfrm>
          <a:off x="2341720" y="2313542"/>
          <a:ext cx="2580121" cy="20375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L'inclusion des acteurs locaux et des premiers intervenants locaux est essentielle pour gagner en efficacité dans la réponse aux déplacements </a:t>
          </a:r>
          <a:r>
            <a:rPr lang="fr-FR" sz="1600" b="1" kern="1200" dirty="0">
              <a:solidFill>
                <a:schemeClr val="tx1"/>
              </a:solidFill>
            </a:rPr>
            <a:t>(</a:t>
          </a:r>
          <a:r>
            <a:rPr lang="en-US" sz="1600" b="1" kern="1200" dirty="0">
              <a:solidFill>
                <a:schemeClr val="tx1"/>
              </a:solidFill>
            </a:rPr>
            <a:t>ÉCONOMIE, EFFICACITÉ § ÉQUITÉ)</a:t>
          </a:r>
        </a:p>
      </dsp:txBody>
      <dsp:txXfrm>
        <a:off x="2401398" y="2373220"/>
        <a:ext cx="2460765" cy="1918209"/>
      </dsp:txXfrm>
    </dsp:sp>
    <dsp:sp modelId="{CE59CF68-93B2-4B2C-8804-71760B180C64}">
      <dsp:nvSpPr>
        <dsp:cNvPr id="0" name=""/>
        <dsp:cNvSpPr/>
      </dsp:nvSpPr>
      <dsp:spPr>
        <a:xfrm>
          <a:off x="5138572" y="2295489"/>
          <a:ext cx="2580121" cy="20375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Coordination et évidence (Recherche Opérationnelle)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(EFFICACITÉ)</a:t>
          </a:r>
        </a:p>
      </dsp:txBody>
      <dsp:txXfrm>
        <a:off x="5198250" y="2355167"/>
        <a:ext cx="2460765" cy="1918209"/>
      </dsp:txXfrm>
    </dsp:sp>
    <dsp:sp modelId="{27371854-8211-49E5-A832-2059CF76CCB5}">
      <dsp:nvSpPr>
        <dsp:cNvPr id="0" name=""/>
        <dsp:cNvSpPr/>
      </dsp:nvSpPr>
      <dsp:spPr>
        <a:xfrm>
          <a:off x="7935424" y="2313542"/>
          <a:ext cx="2580121" cy="20375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Engagement collectif du SRF et d’autres Partenaires dans le dialogue politique pour effectuer des reformes </a:t>
          </a:r>
          <a:r>
            <a:rPr lang="fr-FR" sz="1600" b="1" kern="1200" dirty="0">
              <a:solidFill>
                <a:schemeClr val="tx1"/>
              </a:solidFill>
            </a:rPr>
            <a:t>(4E </a:t>
          </a:r>
          <a:r>
            <a:rPr lang="fr-FR" sz="1600" b="1" kern="1200" dirty="0" err="1">
              <a:solidFill>
                <a:schemeClr val="tx1"/>
              </a:solidFill>
            </a:rPr>
            <a:t>VfM</a:t>
          </a:r>
          <a:r>
            <a:rPr lang="fr-FR" sz="1600" b="1" kern="1200" dirty="0">
              <a:solidFill>
                <a:schemeClr val="tx1"/>
              </a:solidFill>
            </a:rPr>
            <a:t>) 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7995102" y="2373220"/>
        <a:ext cx="2460765" cy="1918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8E94A-8370-44AB-9569-B1A2093DBA66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C8C25-BADE-483A-BF4B-855CBEBC96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26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C8C25-BADE-483A-BF4B-855CBEBC96A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24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C8C25-BADE-483A-BF4B-855CBEBC96A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426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0C8C25-BADE-483A-BF4B-855CBEBC96A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63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AD8237-6120-1FFB-7636-75A52A417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CCD0CF-DCD3-432E-F23A-B2023940F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EF7A7C-231B-B9B3-158E-1F1247890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818FB6-37C9-7ED2-77E8-C5582D02D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686DE0-81F0-171C-F0C0-170F736B0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8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634594-65C2-E190-5565-E29C332D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E78F27A-8D03-7B3F-78E1-7C120526D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8CFB24-04E5-C485-702F-5057424C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2DE4E6-0130-2600-8516-D973A5EC5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59E028-77A2-2CE2-ED23-E843997D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56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6397445-3BE3-E8F2-0C3D-6F3712640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BD039C-EA7C-714A-323E-8CDFBC4E6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CE97C9-A5FA-4C17-CEB5-DF91954B0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7168FE-9AA6-0BD6-F3C5-493C41011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370DBD-0560-7CD8-5B59-B42CE0543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80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C92F86-560C-DDF3-7970-867983246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68A707-AEF3-E753-B024-89DB0BBFF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902801-5EC2-0327-F0FE-5A923ECA3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894088-386C-020F-694E-D606D4A8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F1826B-549D-966E-DF2D-BE3D52BA7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33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A8FF08-A99A-4234-E80E-3449904BE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1872C7-DCE4-5A38-7ABA-84B1BDA56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7A37ED-5ABC-AA0C-1B1D-12C07797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80DA86-6710-91C5-B2DA-7F961B46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8ADC6E-5DFE-CA7F-EC2D-667EC131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62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014EF-91EE-0B08-BD83-A0076F87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56931F-F06A-DCE2-CB6B-25DFFB54C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4F9BCA7-D4B7-EE18-8967-BD6F2CABE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0FCEF7-E9C6-0614-62A5-611C5E3E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BEA064-C3AE-B51D-92AB-0263D2C0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60229B-6B06-2010-C6B6-60D56EC3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65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91D502-B0EC-8F10-32A1-EA510EB92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9D94F5-4303-89B1-2CC2-17D4BC1B1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13CE80-E5D7-7042-4B44-20FF2FB7D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77449B-D095-11D0-8409-0190B360F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99B4259-F7E4-1A04-FCBE-89A8E25BE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0199D7-B436-0397-678C-FBACDF7A9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9DDCE-35AA-3270-81A6-69225FA4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F70537B-6C94-1EE7-4C8B-08DCA410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70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0644B4-D755-AED9-19E8-49B58C8BB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90D34AD-FAB6-427B-0A03-F3D34FE39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747C15-BE5A-AA5C-7CAA-3137A0A9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74E33C-82B1-2245-2125-2D88659B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42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B035589-90A8-E0E6-F659-096C597E8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9DEF959-B8F7-9FA7-BE63-D0B9117E6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1ACD61-9686-FD99-3662-A3897F2E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87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E68FE-1657-321F-5E4B-3F5E15010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3376F6-6313-72F9-FC2C-2EB42BD2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2632AD-776A-8812-CB20-BD563AD43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DE21F7-2DF5-CD88-2E7F-753C05739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B86602-C1B7-C5B6-B506-94609B0EF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FC1D1F-B78F-FDF3-C426-FB4AB7A5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78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69272A-3630-5E17-8BEF-07054B5DE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A2F1E97-F953-D1B1-08ED-6C403C7876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479A33-58AD-DD18-EA9A-E798A0CE8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E8C59E-720B-4AEC-C9B1-2366B6676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9E659E-BD47-85BE-EE92-D9E473C4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86F965-AF6A-56A1-BB1F-909D40C0F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15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01C4BA-2BD6-549B-7340-C7FC96DD0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3CEAEB-47CF-71C5-AAD2-B5230557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7B712E-2F6F-0715-D775-86274F145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CCB9-74FE-4172-9EA4-6495ADC3B0BD}" type="datetimeFigureOut">
              <a:rPr lang="fr-FR" smtClean="0"/>
              <a:t>07/06/2023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0AA39B-352C-7F95-7250-6FE166E3C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B76ACE-C1B2-5DF4-5000-717734BC7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8B18E-E265-4EB1-AADF-8E782E63E8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13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personne, extérieur">
            <a:extLst>
              <a:ext uri="{FF2B5EF4-FFF2-40B4-BE49-F238E27FC236}">
                <a16:creationId xmlns:a16="http://schemas.microsoft.com/office/drawing/2014/main" id="{4A5A836A-0E94-2F3A-DE28-550307BA3C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9" r="2707" b="33023"/>
          <a:stretch/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CA2B5CBE-2F14-2DF6-6DC1-564CC8CAB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5345" y="4859081"/>
            <a:ext cx="9377918" cy="1743738"/>
          </a:xfrm>
          <a:solidFill>
            <a:srgbClr val="AF161E">
              <a:alpha val="83137"/>
            </a:srgbClr>
          </a:solidFill>
          <a:ln>
            <a:noFill/>
          </a:ln>
          <a:effectLst/>
        </p:spPr>
        <p:txBody>
          <a:bodyPr tIns="108000" bIns="108000">
            <a:normAutofit/>
          </a:bodyPr>
          <a:lstStyle/>
          <a:p>
            <a:r>
              <a:rPr lang="en-US" sz="54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Presentation du Cadre “</a:t>
            </a:r>
            <a:r>
              <a:rPr lang="en-US" sz="5400" b="1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VfM</a:t>
            </a:r>
            <a:r>
              <a:rPr lang="en-US" sz="5400" b="1" dirty="0">
                <a:solidFill>
                  <a:schemeClr val="bg1"/>
                </a:solidFill>
                <a:latin typeface="Calibri" panose="020F0502020204030204" pitchFamily="34" charset="0"/>
              </a:rPr>
              <a:t>” du SRF</a:t>
            </a:r>
            <a:endParaRPr lang="en-US" sz="6600" dirty="0">
              <a:solidFill>
                <a:schemeClr val="bg1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EB460E5-DFC3-5812-CEF4-E03170D8DF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26" y="382771"/>
            <a:ext cx="2571638" cy="161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5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8108D317-7CBD-4897-BD1F-959436D2A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FAF4E2D-8402-4E1B-6F77-BB87D10E8D09}"/>
              </a:ext>
            </a:extLst>
          </p:cNvPr>
          <p:cNvSpPr txBox="1">
            <a:spLocks/>
          </p:cNvSpPr>
          <p:nvPr/>
        </p:nvSpPr>
        <p:spPr bwMode="auto">
          <a:xfrm>
            <a:off x="283993" y="234784"/>
            <a:ext cx="11624014" cy="854950"/>
          </a:xfrm>
          <a:prstGeom prst="rect">
            <a:avLst/>
          </a:prstGeom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AF161E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latin typeface="+mj-lt"/>
                <a:cs typeface="+mj-cs"/>
              </a:rPr>
              <a:t>2. Cadre </a:t>
            </a:r>
            <a:r>
              <a:rPr lang="en-US" dirty="0" err="1">
                <a:solidFill>
                  <a:schemeClr val="tx1"/>
                </a:solidFill>
                <a:latin typeface="+mj-lt"/>
                <a:cs typeface="+mj-cs"/>
              </a:rPr>
              <a:t>VfM</a:t>
            </a:r>
            <a:r>
              <a:rPr lang="en-US" dirty="0">
                <a:solidFill>
                  <a:schemeClr val="tx1"/>
                </a:solidFill>
                <a:latin typeface="+mj-lt"/>
                <a:cs typeface="+mj-cs"/>
              </a:rPr>
              <a:t> du SRF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6297641-8B9F-4767-9606-8A1131322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89864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8F3CA65-EA00-46B4-9616-39E6853F7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6172" y="2240371"/>
            <a:ext cx="42062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4F157DA-7A57-EDDA-689B-2157C314A018}"/>
              </a:ext>
            </a:extLst>
          </p:cNvPr>
          <p:cNvSpPr txBox="1"/>
          <p:nvPr/>
        </p:nvSpPr>
        <p:spPr>
          <a:xfrm>
            <a:off x="359597" y="1324518"/>
            <a:ext cx="11182815" cy="232280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85750"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/>
              <a:t>ToC</a:t>
            </a:r>
            <a:endParaRPr lang="en-US" sz="3200" dirty="0"/>
          </a:p>
          <a:p>
            <a:pPr marL="285750"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Cadre de </a:t>
            </a:r>
            <a:r>
              <a:rPr lang="en-US" sz="3200" dirty="0" err="1"/>
              <a:t>Résultat</a:t>
            </a:r>
            <a:r>
              <a:rPr lang="en-US" sz="3200" dirty="0"/>
              <a:t> du SRF</a:t>
            </a:r>
          </a:p>
          <a:p>
            <a:pPr marL="285750"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Cadre </a:t>
            </a:r>
            <a:r>
              <a:rPr lang="en-US" sz="3200" dirty="0" err="1"/>
              <a:t>VfM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9230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FAF4E2D-8402-4E1B-6F77-BB87D10E8D09}"/>
              </a:ext>
            </a:extLst>
          </p:cNvPr>
          <p:cNvSpPr txBox="1">
            <a:spLocks/>
          </p:cNvSpPr>
          <p:nvPr/>
        </p:nvSpPr>
        <p:spPr bwMode="auto">
          <a:xfrm>
            <a:off x="411479" y="625683"/>
            <a:ext cx="10756529" cy="713232"/>
          </a:xfrm>
          <a:prstGeom prst="rect">
            <a:avLst/>
          </a:prstGeom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AF161E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latin typeface="+mj-lt"/>
                <a:cs typeface="+mj-cs"/>
              </a:rPr>
              <a:t>1. </a:t>
            </a:r>
            <a:r>
              <a:rPr lang="en-US" dirty="0" err="1">
                <a:solidFill>
                  <a:schemeClr val="tx1"/>
                </a:solidFill>
                <a:latin typeface="+mj-lt"/>
                <a:cs typeface="+mj-cs"/>
              </a:rPr>
              <a:t>Théorie</a:t>
            </a:r>
            <a:r>
              <a:rPr lang="en-US" dirty="0">
                <a:solidFill>
                  <a:schemeClr val="tx1"/>
                </a:solidFill>
                <a:latin typeface="+mj-lt"/>
                <a:cs typeface="+mj-cs"/>
              </a:rPr>
              <a:t> du </a:t>
            </a:r>
            <a:r>
              <a:rPr lang="en-US" dirty="0" err="1">
                <a:solidFill>
                  <a:schemeClr val="tx1"/>
                </a:solidFill>
                <a:latin typeface="+mj-lt"/>
                <a:cs typeface="+mj-cs"/>
              </a:rPr>
              <a:t>Changement</a:t>
            </a:r>
            <a:r>
              <a:rPr lang="en-US" dirty="0">
                <a:solidFill>
                  <a:schemeClr val="tx1"/>
                </a:solidFill>
                <a:latin typeface="+mj-lt"/>
                <a:cs typeface="+mj-cs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+mj-lt"/>
                <a:cs typeface="+mj-cs"/>
              </a:rPr>
              <a:t>Visuel</a:t>
            </a:r>
            <a:r>
              <a:rPr lang="en-US" dirty="0">
                <a:solidFill>
                  <a:schemeClr val="tx1"/>
                </a:solidFill>
                <a:latin typeface="+mj-lt"/>
                <a:cs typeface="+mj-cs"/>
              </a:rPr>
              <a:t>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B12C48-B545-F713-81DD-94272465CC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085694"/>
              </p:ext>
            </p:extLst>
          </p:nvPr>
        </p:nvGraphicFramePr>
        <p:xfrm>
          <a:off x="838200" y="133891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5818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1595A09-E336-4D1B-9B3A-06A2287A5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0E9B5D1-5343-8C51-C765-1492BA83D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77739"/>
            <a:ext cx="3418990" cy="14121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Questions &amp; Answers</a:t>
            </a:r>
          </a:p>
        </p:txBody>
      </p:sp>
      <p:pic>
        <p:nvPicPr>
          <p:cNvPr id="5" name="Espace réservé du contenu 4" descr="Une image contenant personne&#10;&#10;Description générée automatiquement">
            <a:extLst>
              <a:ext uri="{FF2B5EF4-FFF2-40B4-BE49-F238E27FC236}">
                <a16:creationId xmlns:a16="http://schemas.microsoft.com/office/drawing/2014/main" id="{CFB52EAB-99BF-ACEC-FEB8-547BC32EB4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24" b="16054"/>
          <a:stretch/>
        </p:blipFill>
        <p:spPr>
          <a:xfrm>
            <a:off x="20" y="10"/>
            <a:ext cx="12191980" cy="4558420"/>
          </a:xfrm>
          <a:custGeom>
            <a:avLst/>
            <a:gdLst/>
            <a:ahLst/>
            <a:cxnLst/>
            <a:rect l="l" t="t" r="r" b="b"/>
            <a:pathLst>
              <a:path w="12188952" h="4558430">
                <a:moveTo>
                  <a:pt x="6789701" y="4490221"/>
                </a:moveTo>
                <a:lnTo>
                  <a:pt x="6788702" y="4490299"/>
                </a:lnTo>
                <a:lnTo>
                  <a:pt x="6788476" y="4490833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3596895"/>
                </a:lnTo>
                <a:lnTo>
                  <a:pt x="12061096" y="3635026"/>
                </a:lnTo>
                <a:cubicBezTo>
                  <a:pt x="11933500" y="3671240"/>
                  <a:pt x="11805390" y="3705769"/>
                  <a:pt x="11676800" y="3738601"/>
                </a:cubicBezTo>
                <a:cubicBezTo>
                  <a:pt x="11262789" y="3846108"/>
                  <a:pt x="10845343" y="3939710"/>
                  <a:pt x="10425355" y="4022140"/>
                </a:cubicBezTo>
                <a:cubicBezTo>
                  <a:pt x="10092810" y="4087351"/>
                  <a:pt x="9759033" y="4145748"/>
                  <a:pt x="9424022" y="4197302"/>
                </a:cubicBezTo>
                <a:cubicBezTo>
                  <a:pt x="9102997" y="4246959"/>
                  <a:pt x="8781133" y="4291526"/>
                  <a:pt x="8458419" y="4331003"/>
                </a:cubicBezTo>
                <a:cubicBezTo>
                  <a:pt x="8211360" y="4361169"/>
                  <a:pt x="7963792" y="4386742"/>
                  <a:pt x="7715970" y="4410950"/>
                </a:cubicBezTo>
                <a:lnTo>
                  <a:pt x="6951716" y="4476730"/>
                </a:lnTo>
                <a:lnTo>
                  <a:pt x="6936303" y="4478801"/>
                </a:lnTo>
                <a:lnTo>
                  <a:pt x="6790448" y="4490162"/>
                </a:lnTo>
                <a:lnTo>
                  <a:pt x="6799941" y="4491982"/>
                </a:lnTo>
                <a:cubicBezTo>
                  <a:pt x="6811623" y="4492448"/>
                  <a:pt x="6823734" y="4490275"/>
                  <a:pt x="6835432" y="4490275"/>
                </a:cubicBezTo>
                <a:cubicBezTo>
                  <a:pt x="6851580" y="4490275"/>
                  <a:pt x="6867729" y="4487668"/>
                  <a:pt x="6884003" y="4487297"/>
                </a:cubicBezTo>
                <a:cubicBezTo>
                  <a:pt x="7115805" y="4481835"/>
                  <a:pt x="7347351" y="4469668"/>
                  <a:pt x="7578771" y="4454770"/>
                </a:cubicBezTo>
                <a:cubicBezTo>
                  <a:pt x="7927552" y="4432302"/>
                  <a:pt x="8276080" y="4404123"/>
                  <a:pt x="8623845" y="4367873"/>
                </a:cubicBezTo>
                <a:cubicBezTo>
                  <a:pt x="8909939" y="4338575"/>
                  <a:pt x="9195310" y="4303940"/>
                  <a:pt x="9479970" y="4263967"/>
                </a:cubicBezTo>
                <a:cubicBezTo>
                  <a:pt x="9864901" y="4209593"/>
                  <a:pt x="10248014" y="4144879"/>
                  <a:pt x="10629308" y="4069810"/>
                </a:cubicBezTo>
                <a:cubicBezTo>
                  <a:pt x="11090114" y="3978690"/>
                  <a:pt x="11546975" y="3871184"/>
                  <a:pt x="11998498" y="3743816"/>
                </a:cubicBezTo>
                <a:lnTo>
                  <a:pt x="12188952" y="3687715"/>
                </a:lnTo>
                <a:lnTo>
                  <a:pt x="12188952" y="3742439"/>
                </a:lnTo>
                <a:lnTo>
                  <a:pt x="11829257" y="3846853"/>
                </a:lnTo>
                <a:cubicBezTo>
                  <a:pt x="11534769" y="3926550"/>
                  <a:pt x="11238120" y="3997436"/>
                  <a:pt x="10939183" y="4061368"/>
                </a:cubicBezTo>
                <a:cubicBezTo>
                  <a:pt x="10622824" y="4129150"/>
                  <a:pt x="10304941" y="4189147"/>
                  <a:pt x="9985530" y="4241373"/>
                </a:cubicBezTo>
                <a:cubicBezTo>
                  <a:pt x="9720036" y="4284822"/>
                  <a:pt x="9453814" y="4323467"/>
                  <a:pt x="9186882" y="4357320"/>
                </a:cubicBezTo>
                <a:cubicBezTo>
                  <a:pt x="8984197" y="4382894"/>
                  <a:pt x="8781514" y="4406977"/>
                  <a:pt x="8578198" y="4426839"/>
                </a:cubicBezTo>
                <a:cubicBezTo>
                  <a:pt x="8340547" y="4449559"/>
                  <a:pt x="8102644" y="4471034"/>
                  <a:pt x="7864358" y="4488290"/>
                </a:cubicBezTo>
                <a:cubicBezTo>
                  <a:pt x="7554994" y="4510634"/>
                  <a:pt x="7245502" y="4528512"/>
                  <a:pt x="6935502" y="4539684"/>
                </a:cubicBezTo>
                <a:cubicBezTo>
                  <a:pt x="6782917" y="4545147"/>
                  <a:pt x="6630334" y="4548995"/>
                  <a:pt x="6477750" y="4553587"/>
                </a:cubicBezTo>
                <a:cubicBezTo>
                  <a:pt x="6439195" y="4551503"/>
                  <a:pt x="6400529" y="4553128"/>
                  <a:pt x="6362294" y="4558430"/>
                </a:cubicBezTo>
                <a:lnTo>
                  <a:pt x="6057129" y="4558430"/>
                </a:lnTo>
                <a:lnTo>
                  <a:pt x="5977784" y="4553836"/>
                </a:lnTo>
                <a:cubicBezTo>
                  <a:pt x="5740261" y="4541423"/>
                  <a:pt x="5502739" y="4527644"/>
                  <a:pt x="5265087" y="4517587"/>
                </a:cubicBezTo>
                <a:cubicBezTo>
                  <a:pt x="4958267" y="4505171"/>
                  <a:pt x="4651826" y="4484691"/>
                  <a:pt x="4346277" y="4455517"/>
                </a:cubicBezTo>
                <a:cubicBezTo>
                  <a:pt x="4021654" y="4424605"/>
                  <a:pt x="3697795" y="4389970"/>
                  <a:pt x="3373045" y="4356948"/>
                </a:cubicBezTo>
                <a:cubicBezTo>
                  <a:pt x="3035412" y="4322686"/>
                  <a:pt x="2698456" y="4283047"/>
                  <a:pt x="2362173" y="4238021"/>
                </a:cubicBezTo>
                <a:cubicBezTo>
                  <a:pt x="1984692" y="4187868"/>
                  <a:pt x="1608364" y="4130142"/>
                  <a:pt x="1233177" y="4064845"/>
                </a:cubicBezTo>
                <a:cubicBezTo>
                  <a:pt x="842181" y="3996132"/>
                  <a:pt x="453758" y="3917644"/>
                  <a:pt x="68500" y="3825138"/>
                </a:cubicBezTo>
                <a:lnTo>
                  <a:pt x="0" y="3807783"/>
                </a:lnTo>
                <a:lnTo>
                  <a:pt x="0" y="3751294"/>
                </a:lnTo>
                <a:lnTo>
                  <a:pt x="72441" y="3770071"/>
                </a:lnTo>
                <a:cubicBezTo>
                  <a:pt x="247961" y="3812249"/>
                  <a:pt x="424164" y="3851509"/>
                  <a:pt x="600716" y="3888441"/>
                </a:cubicBezTo>
                <a:cubicBezTo>
                  <a:pt x="988279" y="3969255"/>
                  <a:pt x="1378133" y="4038153"/>
                  <a:pt x="1769512" y="4098609"/>
                </a:cubicBezTo>
                <a:cubicBezTo>
                  <a:pt x="2052426" y="4142185"/>
                  <a:pt x="2335725" y="4182282"/>
                  <a:pt x="2613554" y="4215551"/>
                </a:cubicBezTo>
                <a:cubicBezTo>
                  <a:pt x="2605544" y="4218158"/>
                  <a:pt x="2594611" y="4208102"/>
                  <a:pt x="2581134" y="4205620"/>
                </a:cubicBezTo>
                <a:cubicBezTo>
                  <a:pt x="2087178" y="4113668"/>
                  <a:pt x="1597684" y="4002775"/>
                  <a:pt x="1112635" y="3872923"/>
                </a:cubicBezTo>
                <a:cubicBezTo>
                  <a:pt x="880453" y="3810852"/>
                  <a:pt x="649713" y="3744374"/>
                  <a:pt x="420412" y="3673490"/>
                </a:cubicBezTo>
                <a:lnTo>
                  <a:pt x="0" y="3534573"/>
                </a:lnTo>
                <a:close/>
              </a:path>
            </a:pathLst>
          </a:custGeom>
        </p:spPr>
      </p:pic>
      <p:sp>
        <p:nvSpPr>
          <p:cNvPr id="22" name="sketch line">
            <a:extLst>
              <a:ext uri="{FF2B5EF4-FFF2-40B4-BE49-F238E27FC236}">
                <a16:creationId xmlns:a16="http://schemas.microsoft.com/office/drawing/2014/main" id="{3540989C-C7B8-473B-BF87-6F2DA6A90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661305" y="5468206"/>
            <a:ext cx="1371600" cy="18288"/>
          </a:xfrm>
          <a:custGeom>
            <a:avLst/>
            <a:gdLst>
              <a:gd name="connsiteX0" fmla="*/ 0 w 1371600"/>
              <a:gd name="connsiteY0" fmla="*/ 0 h 18288"/>
              <a:gd name="connsiteX1" fmla="*/ 685800 w 1371600"/>
              <a:gd name="connsiteY1" fmla="*/ 0 h 18288"/>
              <a:gd name="connsiteX2" fmla="*/ 1371600 w 1371600"/>
              <a:gd name="connsiteY2" fmla="*/ 0 h 18288"/>
              <a:gd name="connsiteX3" fmla="*/ 1371600 w 1371600"/>
              <a:gd name="connsiteY3" fmla="*/ 18288 h 18288"/>
              <a:gd name="connsiteX4" fmla="*/ 713232 w 1371600"/>
              <a:gd name="connsiteY4" fmla="*/ 18288 h 18288"/>
              <a:gd name="connsiteX5" fmla="*/ 0 w 1371600"/>
              <a:gd name="connsiteY5" fmla="*/ 18288 h 18288"/>
              <a:gd name="connsiteX6" fmla="*/ 0 w 1371600"/>
              <a:gd name="connsiteY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1600" h="18288" fill="none" extrusionOk="0">
                <a:moveTo>
                  <a:pt x="0" y="0"/>
                </a:moveTo>
                <a:cubicBezTo>
                  <a:pt x="247303" y="31625"/>
                  <a:pt x="422310" y="-25629"/>
                  <a:pt x="685800" y="0"/>
                </a:cubicBezTo>
                <a:cubicBezTo>
                  <a:pt x="949290" y="25629"/>
                  <a:pt x="1192357" y="6696"/>
                  <a:pt x="1371600" y="0"/>
                </a:cubicBezTo>
                <a:cubicBezTo>
                  <a:pt x="1371355" y="6649"/>
                  <a:pt x="1371915" y="11310"/>
                  <a:pt x="1371600" y="18288"/>
                </a:cubicBezTo>
                <a:cubicBezTo>
                  <a:pt x="1107995" y="26464"/>
                  <a:pt x="1033361" y="32942"/>
                  <a:pt x="713232" y="18288"/>
                </a:cubicBezTo>
                <a:cubicBezTo>
                  <a:pt x="393103" y="3634"/>
                  <a:pt x="289343" y="43221"/>
                  <a:pt x="0" y="18288"/>
                </a:cubicBezTo>
                <a:cubicBezTo>
                  <a:pt x="-459" y="11562"/>
                  <a:pt x="-31" y="5093"/>
                  <a:pt x="0" y="0"/>
                </a:cubicBezTo>
                <a:close/>
              </a:path>
              <a:path w="1371600" h="18288" stroke="0" extrusionOk="0">
                <a:moveTo>
                  <a:pt x="0" y="0"/>
                </a:moveTo>
                <a:cubicBezTo>
                  <a:pt x="170249" y="-24099"/>
                  <a:pt x="504634" y="14338"/>
                  <a:pt x="644652" y="0"/>
                </a:cubicBezTo>
                <a:cubicBezTo>
                  <a:pt x="784670" y="-14338"/>
                  <a:pt x="1087773" y="8679"/>
                  <a:pt x="1371600" y="0"/>
                </a:cubicBezTo>
                <a:cubicBezTo>
                  <a:pt x="1372456" y="3662"/>
                  <a:pt x="1371030" y="13946"/>
                  <a:pt x="1371600" y="18288"/>
                </a:cubicBezTo>
                <a:cubicBezTo>
                  <a:pt x="1176823" y="-1409"/>
                  <a:pt x="900830" y="9989"/>
                  <a:pt x="713232" y="18288"/>
                </a:cubicBezTo>
                <a:cubicBezTo>
                  <a:pt x="525634" y="26587"/>
                  <a:pt x="282837" y="5724"/>
                  <a:pt x="0" y="18288"/>
                </a:cubicBezTo>
                <a:cubicBezTo>
                  <a:pt x="367" y="13143"/>
                  <a:pt x="-823" y="58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61569767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F371D5D-E799-0150-EE60-F38DE6FB5F8B}"/>
              </a:ext>
            </a:extLst>
          </p:cNvPr>
          <p:cNvSpPr txBox="1"/>
          <p:nvPr/>
        </p:nvSpPr>
        <p:spPr>
          <a:xfrm>
            <a:off x="4654294" y="4777739"/>
            <a:ext cx="6897626" cy="1399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Don’t forget to check our website for the Q&amp;A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www.sahelregionalfund.org</a:t>
            </a:r>
          </a:p>
        </p:txBody>
      </p:sp>
    </p:spTree>
    <p:extLst>
      <p:ext uri="{BB962C8B-B14F-4D97-AF65-F5344CB8AC3E}">
        <p14:creationId xmlns:p14="http://schemas.microsoft.com/office/powerpoint/2010/main" val="322148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5de088b-070f-423f-a298-75f21407c77f">
      <Terms xmlns="http://schemas.microsoft.com/office/infopath/2007/PartnerControls"/>
    </lcf76f155ced4ddcb4097134ff3c332f>
    <TaxCatchAll xmlns="7a45fe95-dd89-4534-9abb-478de7119be6" xsi:nil="true"/>
    <SharedWithUsers xmlns="7a45fe95-dd89-4534-9abb-478de7119be6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241E3E289CC4BAEEBF1ED4F1A4503" ma:contentTypeVersion="10" ma:contentTypeDescription="Create a new document." ma:contentTypeScope="" ma:versionID="72d401547c469b526eaab8128926237a">
  <xsd:schema xmlns:xsd="http://www.w3.org/2001/XMLSchema" xmlns:xs="http://www.w3.org/2001/XMLSchema" xmlns:p="http://schemas.microsoft.com/office/2006/metadata/properties" xmlns:ns2="d5de088b-070f-423f-a298-75f21407c77f" xmlns:ns3="7a45fe95-dd89-4534-9abb-478de7119be6" targetNamespace="http://schemas.microsoft.com/office/2006/metadata/properties" ma:root="true" ma:fieldsID="ba8ea87a2a12d1042366ac4dda2db14f" ns2:_="" ns3:_="">
    <xsd:import namespace="d5de088b-070f-423f-a298-75f21407c77f"/>
    <xsd:import namespace="7a45fe95-dd89-4534-9abb-478de7119b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de088b-070f-423f-a298-75f21407c7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6b69612-e2cc-4a46-9cbb-ded1a27764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5fe95-dd89-4534-9abb-478de7119be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2a5ee572-fe06-427c-a3d0-57f393438518}" ma:internalName="TaxCatchAll" ma:showField="CatchAllData" ma:web="7a45fe95-dd89-4534-9abb-478de7119b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66D1CA-16CA-4EC4-9DC1-35A54D17660C}">
  <ds:schemaRefs>
    <ds:schemaRef ds:uri="http://schemas.microsoft.com/office/2006/metadata/properties"/>
    <ds:schemaRef ds:uri="http://purl.org/dc/elements/1.1/"/>
    <ds:schemaRef ds:uri="2f46ee56-4541-48aa-a2ed-1f1f37219ebc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d8d4c12-c323-4f00-8614-fa8612b3cf30"/>
    <ds:schemaRef ds:uri="http://purl.org/dc/dcmitype/"/>
    <ds:schemaRef ds:uri="d5de088b-070f-423f-a298-75f21407c77f"/>
    <ds:schemaRef ds:uri="7a45fe95-dd89-4534-9abb-478de7119be6"/>
  </ds:schemaRefs>
</ds:datastoreItem>
</file>

<file path=customXml/itemProps2.xml><?xml version="1.0" encoding="utf-8"?>
<ds:datastoreItem xmlns:ds="http://schemas.openxmlformats.org/officeDocument/2006/customXml" ds:itemID="{DE0B8C76-40D8-43AF-91ED-50E1C0E309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333FF6-A90C-47E9-87EA-CD56B3650C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de088b-070f-423f-a298-75f21407c77f"/>
    <ds:schemaRef ds:uri="7a45fe95-dd89-4534-9abb-478de7119b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7970</TotalTime>
  <Words>285</Words>
  <Application>Microsoft Office PowerPoint</Application>
  <PresentationFormat>Widescreen</PresentationFormat>
  <Paragraphs>31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Thème Office</vt:lpstr>
      <vt:lpstr>PowerPoint Presentation</vt:lpstr>
      <vt:lpstr>PowerPoint Presentation</vt:lpstr>
      <vt:lpstr>PowerPoint Presentation</vt:lpstr>
      <vt:lpstr>Questions &amp;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Renaud Romain P. Debergh</dc:creator>
  <cp:lastModifiedBy>Yves Thierry Ntomb Manguele</cp:lastModifiedBy>
  <cp:revision>12</cp:revision>
  <dcterms:created xsi:type="dcterms:W3CDTF">2022-09-22T13:24:30Z</dcterms:created>
  <dcterms:modified xsi:type="dcterms:W3CDTF">2023-06-07T08:26:19Z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0x010100895241E3E289CC4BAEEBF1ED4F1A4503</vt:lpwstr>
  </property>
  <property fmtid="{D5CDD505-2E9C-101B-9397-08002B2CF9AE}" pid="3" name="Order">
    <vt:r8>6100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