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Arial Narrow"/>
      <p:regular r:id="rId16"/>
      <p:bold r:id="rId17"/>
      <p:italic r:id="rId18"/>
      <p:boldItalic r:id="rId19"/>
    </p:embeddedFon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19">
          <p15:clr>
            <a:srgbClr val="A4A3A4"/>
          </p15:clr>
        </p15:guide>
        <p15:guide id="2" pos="2880">
          <p15:clr>
            <a:srgbClr val="A4A3A4"/>
          </p15:clr>
        </p15:guide>
      </p15:sldGuideLst>
    </p:ext>
    <p:ext uri="GoogleSlidesCustomDataVersion2">
      <go:slidesCustomData xmlns:go="http://customooxmlschemas.google.com/" r:id="rId21" roundtripDataSignature="AMtx7mhLIgwygIh7xcxJMH9LL/RGu9d7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19"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alNarrow-bold.fntdata"/><Relationship Id="rId16" Type="http://schemas.openxmlformats.org/officeDocument/2006/relationships/font" Target="fonts/ArialNarrow-regular.fntdata"/><Relationship Id="rId5" Type="http://schemas.openxmlformats.org/officeDocument/2006/relationships/notesMaster" Target="notesMasters/notesMaster1.xml"/><Relationship Id="rId19" Type="http://schemas.openxmlformats.org/officeDocument/2006/relationships/font" Target="fonts/ArialNarrow-boldItalic.fntdata"/><Relationship Id="rId6" Type="http://schemas.openxmlformats.org/officeDocument/2006/relationships/slide" Target="slides/slide1.xml"/><Relationship Id="rId18" Type="http://schemas.openxmlformats.org/officeDocument/2006/relationships/font" Target="fonts/ArialNarrow-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Montant de transfert?</a:t>
            </a:r>
            <a:endParaRPr/>
          </a:p>
        </p:txBody>
      </p:sp>
      <p:sp>
        <p:nvSpPr>
          <p:cNvPr id="140" name="Google Shape;14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Montant de transfert?</a:t>
            </a:r>
            <a:endParaRPr/>
          </a:p>
        </p:txBody>
      </p:sp>
      <p:sp>
        <p:nvSpPr>
          <p:cNvPr id="186" name="Google Shape;18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Montant de transfert?</a:t>
            </a:r>
            <a:endParaRPr/>
          </a:p>
        </p:txBody>
      </p:sp>
      <p:sp>
        <p:nvSpPr>
          <p:cNvPr id="203" name="Google Shape;20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spTree>
      <p:nvGrpSpPr>
        <p:cNvPr id="12" name="Shape 12"/>
        <p:cNvGrpSpPr/>
        <p:nvPr/>
      </p:nvGrpSpPr>
      <p:grpSpPr>
        <a:xfrm>
          <a:off x="0" y="0"/>
          <a:ext cx="0" cy="0"/>
          <a:chOff x="0" y="0"/>
          <a:chExt cx="0" cy="0"/>
        </a:xfrm>
      </p:grpSpPr>
      <p:sp>
        <p:nvSpPr>
          <p:cNvPr id="13" name="Google Shape;13;p12"/>
          <p:cNvSpPr/>
          <p:nvPr>
            <p:ph idx="2" type="pic"/>
          </p:nvPr>
        </p:nvSpPr>
        <p:spPr>
          <a:xfrm>
            <a:off x="0" y="0"/>
            <a:ext cx="2846797" cy="6858000"/>
          </a:xfrm>
          <a:prstGeom prst="rect">
            <a:avLst/>
          </a:prstGeom>
          <a:solidFill>
            <a:srgbClr val="D8D8D8"/>
          </a:solidFill>
          <a:ln>
            <a:noFill/>
          </a:ln>
        </p:spPr>
      </p:sp>
      <p:sp>
        <p:nvSpPr>
          <p:cNvPr id="14" name="Google Shape;14;p12"/>
          <p:cNvSpPr txBox="1"/>
          <p:nvPr/>
        </p:nvSpPr>
        <p:spPr>
          <a:xfrm>
            <a:off x="3288324" y="1723290"/>
            <a:ext cx="6433189" cy="162209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1"/>
              </a:buClr>
              <a:buSzPts val="4400"/>
              <a:buFont typeface="Arial Black"/>
              <a:buNone/>
            </a:pPr>
            <a:r>
              <a:t/>
            </a:r>
            <a:endParaRPr b="1" i="0" sz="4400" u="none" cap="none" strike="noStrike">
              <a:solidFill>
                <a:srgbClr val="D01D2B"/>
              </a:solidFill>
              <a:latin typeface="Arial Black"/>
              <a:ea typeface="Arial Black"/>
              <a:cs typeface="Arial Black"/>
              <a:sym typeface="Arial Black"/>
            </a:endParaRPr>
          </a:p>
        </p:txBody>
      </p:sp>
      <p:sp>
        <p:nvSpPr>
          <p:cNvPr id="15" name="Google Shape;15;p12"/>
          <p:cNvSpPr txBox="1"/>
          <p:nvPr/>
        </p:nvSpPr>
        <p:spPr>
          <a:xfrm>
            <a:off x="3288325" y="3552089"/>
            <a:ext cx="6433188" cy="1338263"/>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6" name="Google Shape;16;p12"/>
          <p:cNvSpPr txBox="1"/>
          <p:nvPr>
            <p:ph idx="1" type="body"/>
          </p:nvPr>
        </p:nvSpPr>
        <p:spPr>
          <a:xfrm>
            <a:off x="3288325" y="4878358"/>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400"/>
              <a:buFont typeface="Arial"/>
              <a:buNone/>
              <a:defRPr b="1" sz="1400" cap="none"/>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12"/>
          <p:cNvSpPr txBox="1"/>
          <p:nvPr>
            <p:ph type="ctrTitle"/>
          </p:nvPr>
        </p:nvSpPr>
        <p:spPr>
          <a:xfrm>
            <a:off x="3288326" y="1672488"/>
            <a:ext cx="5684656" cy="16220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D01D2B"/>
              </a:buClr>
              <a:buSzPts val="4400"/>
              <a:buFont typeface="Arial Black"/>
              <a:buNone/>
              <a:defRPr b="1" i="0" sz="4400" cap="none">
                <a:solidFill>
                  <a:srgbClr val="D01D2B"/>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2"/>
          <p:cNvSpPr txBox="1"/>
          <p:nvPr>
            <p:ph idx="3" type="subTitle"/>
          </p:nvPr>
        </p:nvSpPr>
        <p:spPr>
          <a:xfrm>
            <a:off x="3288326" y="3501287"/>
            <a:ext cx="5684656" cy="1155123"/>
          </a:xfrm>
          <a:prstGeom prst="rect">
            <a:avLst/>
          </a:prstGeom>
          <a:noFill/>
          <a:ln>
            <a:noFill/>
          </a:ln>
        </p:spPr>
        <p:txBody>
          <a:bodyPr anchorCtr="0" anchor="t" bIns="0" lIns="0" spcFirstLastPara="1" rIns="0" wrap="square" tIns="0">
            <a:normAutofit/>
          </a:bodyPr>
          <a:lstStyle>
            <a:lvl1pPr lvl="0" marR="0" algn="l">
              <a:lnSpc>
                <a:spcPct val="90000"/>
              </a:lnSpc>
              <a:spcBef>
                <a:spcPts val="1200"/>
              </a:spcBef>
              <a:spcAft>
                <a:spcPts val="0"/>
              </a:spcAft>
              <a:buClr>
                <a:schemeClr val="dk1"/>
              </a:buClr>
              <a:buSzPts val="3200"/>
              <a:buFont typeface="Times New Roman"/>
              <a:buNone/>
              <a:defRPr b="0" i="0" sz="3200" cap="none">
                <a:solidFill>
                  <a:schemeClr val="dk1"/>
                </a:solidFill>
                <a:latin typeface="Times New Roman"/>
                <a:ea typeface="Times New Roman"/>
                <a:cs typeface="Times New Roman"/>
                <a:sym typeface="Times New Roman"/>
              </a:defRPr>
            </a:lvl1pPr>
            <a:lvl2pPr lvl="1" algn="ctr">
              <a:spcBef>
                <a:spcPts val="600"/>
              </a:spcBef>
              <a:spcAft>
                <a:spcPts val="0"/>
              </a:spcAft>
              <a:buClr>
                <a:srgbClr val="949699"/>
              </a:buClr>
              <a:buSzPts val="1600"/>
              <a:buNone/>
              <a:defRPr>
                <a:solidFill>
                  <a:srgbClr val="949699"/>
                </a:solidFill>
              </a:defRPr>
            </a:lvl2pPr>
            <a:lvl3pPr lvl="2" algn="ctr">
              <a:spcBef>
                <a:spcPts val="300"/>
              </a:spcBef>
              <a:spcAft>
                <a:spcPts val="0"/>
              </a:spcAft>
              <a:buClr>
                <a:srgbClr val="949699"/>
              </a:buClr>
              <a:buSzPts val="1400"/>
              <a:buNone/>
              <a:defRPr>
                <a:solidFill>
                  <a:srgbClr val="949699"/>
                </a:solidFill>
              </a:defRPr>
            </a:lvl3pPr>
            <a:lvl4pPr lvl="3" algn="ctr">
              <a:spcBef>
                <a:spcPts val="300"/>
              </a:spcBef>
              <a:spcAft>
                <a:spcPts val="0"/>
              </a:spcAft>
              <a:buClr>
                <a:srgbClr val="949699"/>
              </a:buClr>
              <a:buSzPts val="1400"/>
              <a:buNone/>
              <a:defRPr>
                <a:solidFill>
                  <a:srgbClr val="949699"/>
                </a:solidFill>
              </a:defRPr>
            </a:lvl4pPr>
            <a:lvl5pPr lvl="4" algn="ctr">
              <a:spcBef>
                <a:spcPts val="300"/>
              </a:spcBef>
              <a:spcAft>
                <a:spcPts val="0"/>
              </a:spcAft>
              <a:buClr>
                <a:srgbClr val="949699"/>
              </a:buClr>
              <a:buSzPts val="1400"/>
              <a:buNone/>
              <a:defRPr>
                <a:solidFill>
                  <a:srgbClr val="949699"/>
                </a:solidFill>
              </a:defRPr>
            </a:lvl5pPr>
            <a:lvl6pPr lvl="5" algn="ctr">
              <a:spcBef>
                <a:spcPts val="400"/>
              </a:spcBef>
              <a:spcAft>
                <a:spcPts val="0"/>
              </a:spcAft>
              <a:buClr>
                <a:srgbClr val="949699"/>
              </a:buClr>
              <a:buSzPts val="2000"/>
              <a:buNone/>
              <a:defRPr>
                <a:solidFill>
                  <a:srgbClr val="949699"/>
                </a:solidFill>
              </a:defRPr>
            </a:lvl6pPr>
            <a:lvl7pPr lvl="6" algn="ctr">
              <a:spcBef>
                <a:spcPts val="400"/>
              </a:spcBef>
              <a:spcAft>
                <a:spcPts val="0"/>
              </a:spcAft>
              <a:buClr>
                <a:srgbClr val="949699"/>
              </a:buClr>
              <a:buSzPts val="2000"/>
              <a:buNone/>
              <a:defRPr>
                <a:solidFill>
                  <a:srgbClr val="949699"/>
                </a:solidFill>
              </a:defRPr>
            </a:lvl7pPr>
            <a:lvl8pPr lvl="7" algn="ctr">
              <a:spcBef>
                <a:spcPts val="400"/>
              </a:spcBef>
              <a:spcAft>
                <a:spcPts val="0"/>
              </a:spcAft>
              <a:buClr>
                <a:srgbClr val="949699"/>
              </a:buClr>
              <a:buSzPts val="2000"/>
              <a:buNone/>
              <a:defRPr>
                <a:solidFill>
                  <a:srgbClr val="949699"/>
                </a:solidFill>
              </a:defRPr>
            </a:lvl8pPr>
            <a:lvl9pPr lvl="8" algn="ctr">
              <a:spcBef>
                <a:spcPts val="400"/>
              </a:spcBef>
              <a:spcAft>
                <a:spcPts val="0"/>
              </a:spcAft>
              <a:buClr>
                <a:srgbClr val="949699"/>
              </a:buClr>
              <a:buSzPts val="2000"/>
              <a:buNone/>
              <a:defRPr>
                <a:solidFill>
                  <a:srgbClr val="949699"/>
                </a:solidFill>
              </a:defRPr>
            </a:lvl9pPr>
          </a:lstStyle>
          <a:p/>
        </p:txBody>
      </p:sp>
      <p:sp>
        <p:nvSpPr>
          <p:cNvPr id="19" name="Google Shape;19;p12"/>
          <p:cNvSpPr txBox="1"/>
          <p:nvPr>
            <p:ph idx="4" type="body"/>
          </p:nvPr>
        </p:nvSpPr>
        <p:spPr>
          <a:xfrm>
            <a:off x="3288325" y="5140700"/>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200"/>
              <a:buFont typeface="Arial"/>
              <a:buNone/>
              <a:defRPr sz="1200"/>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20" name="Google Shape;20;p12"/>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
        <p:nvSpPr>
          <p:cNvPr id="21" name="Google Shape;21;p12"/>
          <p:cNvSpPr txBox="1"/>
          <p:nvPr>
            <p:ph idx="5" type="body"/>
          </p:nvPr>
        </p:nvSpPr>
        <p:spPr>
          <a:xfrm>
            <a:off x="3288325" y="5572502"/>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400"/>
              <a:buFont typeface="Arial"/>
              <a:buNone/>
              <a:defRPr b="1" sz="1400" cap="none"/>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2"/>
          <p:cNvSpPr txBox="1"/>
          <p:nvPr>
            <p:ph idx="6" type="body"/>
          </p:nvPr>
        </p:nvSpPr>
        <p:spPr>
          <a:xfrm>
            <a:off x="3288325" y="5834844"/>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200"/>
              <a:buFont typeface="Arial"/>
              <a:buNone/>
              <a:defRPr sz="1200"/>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68" name="Shape 68"/>
        <p:cNvGrpSpPr/>
        <p:nvPr/>
      </p:nvGrpSpPr>
      <p:grpSpPr>
        <a:xfrm>
          <a:off x="0" y="0"/>
          <a:ext cx="0" cy="0"/>
          <a:chOff x="0" y="0"/>
          <a:chExt cx="0" cy="0"/>
        </a:xfrm>
      </p:grpSpPr>
      <p:sp>
        <p:nvSpPr>
          <p:cNvPr id="69" name="Google Shape;69;p21"/>
          <p:cNvSpPr/>
          <p:nvPr>
            <p:ph idx="2" type="pic"/>
          </p:nvPr>
        </p:nvSpPr>
        <p:spPr>
          <a:xfrm>
            <a:off x="0" y="0"/>
            <a:ext cx="9144000" cy="6858000"/>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Chevron">
  <p:cSld name="Picture Chevron">
    <p:spTree>
      <p:nvGrpSpPr>
        <p:cNvPr id="70" name="Shape 70"/>
        <p:cNvGrpSpPr/>
        <p:nvPr/>
      </p:nvGrpSpPr>
      <p:grpSpPr>
        <a:xfrm>
          <a:off x="0" y="0"/>
          <a:ext cx="0" cy="0"/>
          <a:chOff x="0" y="0"/>
          <a:chExt cx="0" cy="0"/>
        </a:xfrm>
      </p:grpSpPr>
      <p:sp>
        <p:nvSpPr>
          <p:cNvPr id="71" name="Google Shape;71;p22"/>
          <p:cNvSpPr/>
          <p:nvPr>
            <p:ph idx="2" type="pic"/>
          </p:nvPr>
        </p:nvSpPr>
        <p:spPr>
          <a:xfrm>
            <a:off x="0" y="0"/>
            <a:ext cx="8227739" cy="6858000"/>
          </a:xfrm>
          <a:prstGeom prst="rect">
            <a:avLst/>
          </a:prstGeom>
          <a:solidFill>
            <a:srgbClr val="D8D8D8"/>
          </a:solidFill>
          <a:ln>
            <a:noFill/>
          </a:ln>
        </p:spPr>
      </p:sp>
      <p:pic>
        <p:nvPicPr>
          <p:cNvPr descr="/Users/mmarosz/Desktop/GoGoGo/MC_NEW_BRAND/11. Final Logo Files/Horizontal/Digital/MCbrand_Logo_Horizontal_PMS_186_PC.png" id="72" name="Google Shape;72;p22"/>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Title ">
  <p:cSld name="Text with Title ">
    <p:spTree>
      <p:nvGrpSpPr>
        <p:cNvPr id="73" name="Shape 73"/>
        <p:cNvGrpSpPr/>
        <p:nvPr/>
      </p:nvGrpSpPr>
      <p:grpSpPr>
        <a:xfrm>
          <a:off x="0" y="0"/>
          <a:ext cx="0" cy="0"/>
          <a:chOff x="0" y="0"/>
          <a:chExt cx="0" cy="0"/>
        </a:xfrm>
      </p:grpSpPr>
      <p:sp>
        <p:nvSpPr>
          <p:cNvPr id="74" name="Google Shape;74;p23"/>
          <p:cNvSpPr txBox="1"/>
          <p:nvPr>
            <p:ph type="title"/>
          </p:nvPr>
        </p:nvSpPr>
        <p:spPr>
          <a:xfrm>
            <a:off x="457200" y="794814"/>
            <a:ext cx="8229600" cy="103398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3"/>
          <p:cNvSpPr txBox="1"/>
          <p:nvPr>
            <p:ph idx="1" type="body"/>
          </p:nvPr>
        </p:nvSpPr>
        <p:spPr>
          <a:xfrm>
            <a:off x="457200" y="491619"/>
            <a:ext cx="8229600"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F95A1"/>
              </a:buClr>
              <a:buSzPts val="1400"/>
              <a:buFont typeface="Arial"/>
              <a:buNone/>
              <a:defRPr sz="1400" cap="none">
                <a:solidFill>
                  <a:srgbClr val="8F95A1"/>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76" name="Google Shape;76;p23"/>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3 Images">
  <p:cSld name="Text with 3 Images">
    <p:spTree>
      <p:nvGrpSpPr>
        <p:cNvPr id="77" name="Shape 77"/>
        <p:cNvGrpSpPr/>
        <p:nvPr/>
      </p:nvGrpSpPr>
      <p:grpSpPr>
        <a:xfrm>
          <a:off x="0" y="0"/>
          <a:ext cx="0" cy="0"/>
          <a:chOff x="0" y="0"/>
          <a:chExt cx="0" cy="0"/>
        </a:xfrm>
      </p:grpSpPr>
      <p:sp>
        <p:nvSpPr>
          <p:cNvPr id="78" name="Google Shape;78;p24"/>
          <p:cNvSpPr txBox="1"/>
          <p:nvPr>
            <p:ph idx="1" type="body"/>
          </p:nvPr>
        </p:nvSpPr>
        <p:spPr>
          <a:xfrm>
            <a:off x="457201" y="2039938"/>
            <a:ext cx="4419600" cy="3942292"/>
          </a:xfrm>
          <a:prstGeom prst="rect">
            <a:avLst/>
          </a:prstGeom>
          <a:noFill/>
          <a:ln>
            <a:noFill/>
          </a:ln>
        </p:spPr>
        <p:txBody>
          <a:bodyPr anchorCtr="0" anchor="t" bIns="0" lIns="0" spcFirstLastPara="1" rIns="0" wrap="square" tIns="0">
            <a:noAutofit/>
          </a:bodyPr>
          <a:lstStyle>
            <a:lvl1pPr indent="-342900" lvl="0" marL="457200" algn="l">
              <a:spcBef>
                <a:spcPts val="1200"/>
              </a:spcBef>
              <a:spcAft>
                <a:spcPts val="0"/>
              </a:spcAft>
              <a:buClr>
                <a:schemeClr val="dk1"/>
              </a:buClr>
              <a:buSzPts val="180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24"/>
          <p:cNvSpPr txBox="1"/>
          <p:nvPr>
            <p:ph type="title"/>
          </p:nvPr>
        </p:nvSpPr>
        <p:spPr>
          <a:xfrm>
            <a:off x="457200" y="794814"/>
            <a:ext cx="8229600" cy="105938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2" type="body"/>
          </p:nvPr>
        </p:nvSpPr>
        <p:spPr>
          <a:xfrm>
            <a:off x="457200" y="491619"/>
            <a:ext cx="8229600"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F95A1"/>
              </a:buClr>
              <a:buSzPts val="1400"/>
              <a:buFont typeface="Arial"/>
              <a:buNone/>
              <a:defRPr sz="1400" cap="none">
                <a:solidFill>
                  <a:srgbClr val="8F95A1"/>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4"/>
          <p:cNvSpPr/>
          <p:nvPr>
            <p:ph idx="3" type="pic"/>
          </p:nvPr>
        </p:nvSpPr>
        <p:spPr>
          <a:xfrm>
            <a:off x="5148263" y="2039937"/>
            <a:ext cx="3538537" cy="1998663"/>
          </a:xfrm>
          <a:prstGeom prst="rect">
            <a:avLst/>
          </a:prstGeom>
          <a:solidFill>
            <a:srgbClr val="D8D8D8"/>
          </a:solidFill>
          <a:ln>
            <a:noFill/>
          </a:ln>
        </p:spPr>
      </p:sp>
      <p:sp>
        <p:nvSpPr>
          <p:cNvPr id="82" name="Google Shape;82;p24"/>
          <p:cNvSpPr/>
          <p:nvPr>
            <p:ph idx="4" type="pic"/>
          </p:nvPr>
        </p:nvSpPr>
        <p:spPr>
          <a:xfrm>
            <a:off x="5148264" y="4191000"/>
            <a:ext cx="1642003" cy="1639665"/>
          </a:xfrm>
          <a:prstGeom prst="rect">
            <a:avLst/>
          </a:prstGeom>
          <a:solidFill>
            <a:srgbClr val="D8D8D8"/>
          </a:solidFill>
          <a:ln>
            <a:noFill/>
          </a:ln>
        </p:spPr>
      </p:sp>
      <p:sp>
        <p:nvSpPr>
          <p:cNvPr id="83" name="Google Shape;83;p24"/>
          <p:cNvSpPr/>
          <p:nvPr>
            <p:ph idx="5" type="pic"/>
          </p:nvPr>
        </p:nvSpPr>
        <p:spPr>
          <a:xfrm>
            <a:off x="6951133" y="4191000"/>
            <a:ext cx="1735667" cy="1639665"/>
          </a:xfrm>
          <a:prstGeom prst="rect">
            <a:avLst/>
          </a:prstGeom>
          <a:solidFill>
            <a:srgbClr val="D8D8D8"/>
          </a:solidFill>
          <a:ln>
            <a:noFill/>
          </a:ln>
        </p:spPr>
      </p:sp>
      <p:pic>
        <p:nvPicPr>
          <p:cNvPr descr="/Users/mmarosz/Desktop/GoGoGo/MC_NEW_BRAND/11. Final Logo Files/Horizontal/Digital/MCbrand_Logo_Horizontal_PMS_186_PC.png" id="84" name="Google Shape;84;p24"/>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Wide Chevron">
  <p:cSld name="Text with Wide Chevron">
    <p:spTree>
      <p:nvGrpSpPr>
        <p:cNvPr id="85" name="Shape 85"/>
        <p:cNvGrpSpPr/>
        <p:nvPr/>
      </p:nvGrpSpPr>
      <p:grpSpPr>
        <a:xfrm>
          <a:off x="0" y="0"/>
          <a:ext cx="0" cy="0"/>
          <a:chOff x="0" y="0"/>
          <a:chExt cx="0" cy="0"/>
        </a:xfrm>
      </p:grpSpPr>
      <p:sp>
        <p:nvSpPr>
          <p:cNvPr id="86" name="Google Shape;86;p25"/>
          <p:cNvSpPr/>
          <p:nvPr>
            <p:ph idx="2" type="pic"/>
          </p:nvPr>
        </p:nvSpPr>
        <p:spPr>
          <a:xfrm>
            <a:off x="4017432" y="0"/>
            <a:ext cx="5126568" cy="6858000"/>
          </a:xfrm>
          <a:prstGeom prst="rect">
            <a:avLst/>
          </a:prstGeom>
          <a:solidFill>
            <a:srgbClr val="F2F2F2"/>
          </a:solidFill>
          <a:ln>
            <a:noFill/>
          </a:ln>
        </p:spPr>
      </p:sp>
      <p:sp>
        <p:nvSpPr>
          <p:cNvPr id="87" name="Google Shape;87;p25"/>
          <p:cNvSpPr txBox="1"/>
          <p:nvPr>
            <p:ph idx="1" type="body"/>
          </p:nvPr>
        </p:nvSpPr>
        <p:spPr>
          <a:xfrm>
            <a:off x="457200" y="2039938"/>
            <a:ext cx="3941445" cy="3941762"/>
          </a:xfrm>
          <a:prstGeom prst="rect">
            <a:avLst/>
          </a:prstGeom>
          <a:noFill/>
          <a:ln>
            <a:noFill/>
          </a:ln>
        </p:spPr>
        <p:txBody>
          <a:bodyPr anchorCtr="0" anchor="t" bIns="0" lIns="0" spcFirstLastPara="1" rIns="0" wrap="square" tIns="0">
            <a:noAutofit/>
          </a:bodyPr>
          <a:lstStyle>
            <a:lvl1pPr indent="-342900" lvl="0" marL="457200" algn="l">
              <a:spcBef>
                <a:spcPts val="1200"/>
              </a:spcBef>
              <a:spcAft>
                <a:spcPts val="0"/>
              </a:spcAft>
              <a:buClr>
                <a:schemeClr val="dk1"/>
              </a:buClr>
              <a:buSzPts val="180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25"/>
          <p:cNvSpPr txBox="1"/>
          <p:nvPr>
            <p:ph type="title"/>
          </p:nvPr>
        </p:nvSpPr>
        <p:spPr>
          <a:xfrm>
            <a:off x="457200" y="794814"/>
            <a:ext cx="3941445" cy="103398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5"/>
          <p:cNvSpPr txBox="1"/>
          <p:nvPr>
            <p:ph idx="3" type="body"/>
          </p:nvPr>
        </p:nvSpPr>
        <p:spPr>
          <a:xfrm>
            <a:off x="457200" y="491619"/>
            <a:ext cx="3581400"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F95A1"/>
              </a:buClr>
              <a:buSzPts val="1400"/>
              <a:buFont typeface="Arial"/>
              <a:buNone/>
              <a:defRPr sz="1400" cap="none">
                <a:solidFill>
                  <a:srgbClr val="8F95A1"/>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90" name="Google Shape;90;p25"/>
          <p:cNvPicPr preferRelativeResize="0"/>
          <p:nvPr/>
        </p:nvPicPr>
        <p:blipFill rotWithShape="1">
          <a:blip r:embed="rId2">
            <a:alphaModFix/>
          </a:blip>
          <a:srcRect b="0" l="0" r="0" t="0"/>
          <a:stretch/>
        </p:blipFill>
        <p:spPr>
          <a:xfrm>
            <a:off x="2495340" y="6156245"/>
            <a:ext cx="1187934" cy="4191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Narrow Chevron">
  <p:cSld name="Text with Narrow Chevron">
    <p:spTree>
      <p:nvGrpSpPr>
        <p:cNvPr id="91" name="Shape 91"/>
        <p:cNvGrpSpPr/>
        <p:nvPr/>
      </p:nvGrpSpPr>
      <p:grpSpPr>
        <a:xfrm>
          <a:off x="0" y="0"/>
          <a:ext cx="0" cy="0"/>
          <a:chOff x="0" y="0"/>
          <a:chExt cx="0" cy="0"/>
        </a:xfrm>
      </p:grpSpPr>
      <p:sp>
        <p:nvSpPr>
          <p:cNvPr id="92" name="Google Shape;92;p26"/>
          <p:cNvSpPr/>
          <p:nvPr>
            <p:ph idx="2" type="pic"/>
          </p:nvPr>
        </p:nvSpPr>
        <p:spPr>
          <a:xfrm>
            <a:off x="6929614" y="0"/>
            <a:ext cx="2214386" cy="6858000"/>
          </a:xfrm>
          <a:prstGeom prst="rect">
            <a:avLst/>
          </a:prstGeom>
          <a:solidFill>
            <a:srgbClr val="F2F2F2"/>
          </a:solidFill>
          <a:ln>
            <a:noFill/>
          </a:ln>
        </p:spPr>
      </p:sp>
      <p:sp>
        <p:nvSpPr>
          <p:cNvPr id="93" name="Google Shape;93;p26"/>
          <p:cNvSpPr txBox="1"/>
          <p:nvPr>
            <p:ph idx="1" type="body"/>
          </p:nvPr>
        </p:nvSpPr>
        <p:spPr>
          <a:xfrm>
            <a:off x="457200" y="2039938"/>
            <a:ext cx="6236566" cy="3941762"/>
          </a:xfrm>
          <a:prstGeom prst="rect">
            <a:avLst/>
          </a:prstGeom>
          <a:noFill/>
          <a:ln>
            <a:noFill/>
          </a:ln>
        </p:spPr>
        <p:txBody>
          <a:bodyPr anchorCtr="0" anchor="t" bIns="0" lIns="0" spcFirstLastPara="1" rIns="0" wrap="square" tIns="0">
            <a:noAutofit/>
          </a:bodyPr>
          <a:lstStyle>
            <a:lvl1pPr indent="-342900" lvl="0" marL="457200" algn="l">
              <a:spcBef>
                <a:spcPts val="1200"/>
              </a:spcBef>
              <a:spcAft>
                <a:spcPts val="0"/>
              </a:spcAft>
              <a:buClr>
                <a:schemeClr val="dk1"/>
              </a:buClr>
              <a:buSzPts val="180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26"/>
          <p:cNvSpPr txBox="1"/>
          <p:nvPr>
            <p:ph type="title"/>
          </p:nvPr>
        </p:nvSpPr>
        <p:spPr>
          <a:xfrm>
            <a:off x="457200" y="794814"/>
            <a:ext cx="6236566" cy="103398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6"/>
          <p:cNvSpPr txBox="1"/>
          <p:nvPr>
            <p:ph idx="3" type="body"/>
          </p:nvPr>
        </p:nvSpPr>
        <p:spPr>
          <a:xfrm>
            <a:off x="457200" y="491619"/>
            <a:ext cx="6236566"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F95A1"/>
              </a:buClr>
              <a:buSzPts val="1400"/>
              <a:buFont typeface="Arial"/>
              <a:buNone/>
              <a:defRPr sz="1400" cap="none">
                <a:solidFill>
                  <a:srgbClr val="8F95A1"/>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96" name="Google Shape;96;p26"/>
          <p:cNvPicPr preferRelativeResize="0"/>
          <p:nvPr/>
        </p:nvPicPr>
        <p:blipFill rotWithShape="1">
          <a:blip r:embed="rId2">
            <a:alphaModFix/>
          </a:blip>
          <a:srcRect b="0" l="0" r="0" t="0"/>
          <a:stretch/>
        </p:blipFill>
        <p:spPr>
          <a:xfrm>
            <a:off x="5417282" y="6156245"/>
            <a:ext cx="1187934" cy="4191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Red 1">
  <p:cSld name="Closing Slide Red 1">
    <p:bg>
      <p:bgPr>
        <a:solidFill>
          <a:schemeClr val="dk2"/>
        </a:solidFill>
      </p:bgPr>
    </p:bg>
    <p:spTree>
      <p:nvGrpSpPr>
        <p:cNvPr id="97" name="Shape 97"/>
        <p:cNvGrpSpPr/>
        <p:nvPr/>
      </p:nvGrpSpPr>
      <p:grpSpPr>
        <a:xfrm>
          <a:off x="0" y="0"/>
          <a:ext cx="0" cy="0"/>
          <a:chOff x="0" y="0"/>
          <a:chExt cx="0" cy="0"/>
        </a:xfrm>
      </p:grpSpPr>
      <p:sp>
        <p:nvSpPr>
          <p:cNvPr id="98" name="Google Shape;98;p27"/>
          <p:cNvSpPr txBox="1"/>
          <p:nvPr>
            <p:ph type="title"/>
          </p:nvPr>
        </p:nvSpPr>
        <p:spPr>
          <a:xfrm>
            <a:off x="457200" y="2916371"/>
            <a:ext cx="8229600" cy="1021541"/>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chemeClr val="lt1"/>
              </a:buClr>
              <a:buSzPts val="8000"/>
              <a:buFont typeface="Times New Roman"/>
              <a:buNone/>
              <a:defRPr b="1" i="1" sz="8000"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Red ">
  <p:cSld name="Closing Red ">
    <p:bg>
      <p:bgPr>
        <a:solidFill>
          <a:schemeClr val="lt1"/>
        </a:solidFill>
      </p:bgPr>
    </p:bg>
    <p:spTree>
      <p:nvGrpSpPr>
        <p:cNvPr id="99" name="Shape 99"/>
        <p:cNvGrpSpPr/>
        <p:nvPr/>
      </p:nvGrpSpPr>
      <p:grpSpPr>
        <a:xfrm>
          <a:off x="0" y="0"/>
          <a:ext cx="0" cy="0"/>
          <a:chOff x="0" y="0"/>
          <a:chExt cx="0" cy="0"/>
        </a:xfrm>
      </p:grpSpPr>
      <p:sp>
        <p:nvSpPr>
          <p:cNvPr id="100" name="Google Shape;100;p28"/>
          <p:cNvSpPr/>
          <p:nvPr/>
        </p:nvSpPr>
        <p:spPr>
          <a:xfrm>
            <a:off x="-1195580" y="0"/>
            <a:ext cx="2670586" cy="6858000"/>
          </a:xfrm>
          <a:custGeom>
            <a:rect b="b" l="l" r="r" t="t"/>
            <a:pathLst>
              <a:path extrusionOk="0" h="6858000" w="2670586">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dk2"/>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28"/>
          <p:cNvSpPr txBox="1"/>
          <p:nvPr>
            <p:ph type="ctrTitle"/>
          </p:nvPr>
        </p:nvSpPr>
        <p:spPr>
          <a:xfrm>
            <a:off x="2032000" y="2798756"/>
            <a:ext cx="6654799" cy="1265244"/>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2"/>
              </a:buClr>
              <a:buSzPts val="8000"/>
              <a:buFont typeface="Times New Roman"/>
              <a:buNone/>
              <a:defRPr b="1" i="1" sz="8000"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sers/mmarosz/Desktop/GoGoGo/MC_NEW_BRAND/11. Final Logo Files/Horizontal/Digital/MCbrand_Logo_Horizontal_PMS_186_PC.png" id="102" name="Google Shape;102;p28"/>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Red">
  <p:cSld name="Contact Red">
    <p:spTree>
      <p:nvGrpSpPr>
        <p:cNvPr id="103" name="Shape 103"/>
        <p:cNvGrpSpPr/>
        <p:nvPr/>
      </p:nvGrpSpPr>
      <p:grpSpPr>
        <a:xfrm>
          <a:off x="0" y="0"/>
          <a:ext cx="0" cy="0"/>
          <a:chOff x="0" y="0"/>
          <a:chExt cx="0" cy="0"/>
        </a:xfrm>
      </p:grpSpPr>
      <p:sp>
        <p:nvSpPr>
          <p:cNvPr id="104" name="Google Shape;104;p29"/>
          <p:cNvSpPr/>
          <p:nvPr/>
        </p:nvSpPr>
        <p:spPr>
          <a:xfrm>
            <a:off x="0" y="0"/>
            <a:ext cx="5074920" cy="6873240"/>
          </a:xfrm>
          <a:custGeom>
            <a:rect b="b" l="l" r="r" t="t"/>
            <a:pathLst>
              <a:path extrusionOk="0" h="6873240" w="5074920">
                <a:moveTo>
                  <a:pt x="0" y="0"/>
                </a:moveTo>
                <a:lnTo>
                  <a:pt x="4015740" y="15240"/>
                </a:lnTo>
                <a:lnTo>
                  <a:pt x="5074920" y="3444240"/>
                </a:lnTo>
                <a:lnTo>
                  <a:pt x="4015740" y="6873240"/>
                </a:lnTo>
                <a:lnTo>
                  <a:pt x="0" y="6858000"/>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MCbrand_Logo_Vertical_PMS_186_PC.png" id="105" name="Google Shape;105;p29"/>
          <p:cNvPicPr preferRelativeResize="0"/>
          <p:nvPr/>
        </p:nvPicPr>
        <p:blipFill rotWithShape="1">
          <a:blip r:embed="rId2">
            <a:alphaModFix/>
          </a:blip>
          <a:srcRect b="0" l="0" r="0" t="0"/>
          <a:stretch/>
        </p:blipFill>
        <p:spPr>
          <a:xfrm>
            <a:off x="6110184" y="2012979"/>
            <a:ext cx="1541541" cy="1987521"/>
          </a:xfrm>
          <a:prstGeom prst="rect">
            <a:avLst/>
          </a:prstGeom>
          <a:noFill/>
          <a:ln>
            <a:noFill/>
          </a:ln>
        </p:spPr>
      </p:pic>
      <p:sp>
        <p:nvSpPr>
          <p:cNvPr id="106" name="Google Shape;106;p29"/>
          <p:cNvSpPr txBox="1"/>
          <p:nvPr>
            <p:ph idx="1" type="subTitle"/>
          </p:nvPr>
        </p:nvSpPr>
        <p:spPr>
          <a:xfrm>
            <a:off x="4861948" y="4656525"/>
            <a:ext cx="4038013" cy="321874"/>
          </a:xfrm>
          <a:prstGeom prst="rect">
            <a:avLst/>
          </a:prstGeom>
          <a:noFill/>
          <a:ln>
            <a:noFill/>
          </a:ln>
        </p:spPr>
        <p:txBody>
          <a:bodyPr anchorCtr="0" anchor="t" bIns="0" lIns="0" spcFirstLastPara="1" rIns="0" wrap="square" tIns="0">
            <a:normAutofit/>
          </a:bodyPr>
          <a:lstStyle>
            <a:lvl1pPr lvl="0" algn="ctr">
              <a:lnSpc>
                <a:spcPct val="90000"/>
              </a:lnSpc>
              <a:spcBef>
                <a:spcPts val="1200"/>
              </a:spcBef>
              <a:spcAft>
                <a:spcPts val="0"/>
              </a:spcAft>
              <a:buClr>
                <a:schemeClr val="dk1"/>
              </a:buClr>
              <a:buSzPts val="1400"/>
              <a:buFont typeface="Arial"/>
              <a:buNone/>
              <a:defRPr b="1" sz="1400" cap="none">
                <a:solidFill>
                  <a:schemeClr val="dk1"/>
                </a:solidFill>
              </a:defRPr>
            </a:lvl1pPr>
            <a:lvl2pPr lvl="1" algn="ctr">
              <a:spcBef>
                <a:spcPts val="600"/>
              </a:spcBef>
              <a:spcAft>
                <a:spcPts val="0"/>
              </a:spcAft>
              <a:buClr>
                <a:srgbClr val="949699"/>
              </a:buClr>
              <a:buSzPts val="1600"/>
              <a:buNone/>
              <a:defRPr>
                <a:solidFill>
                  <a:srgbClr val="949699"/>
                </a:solidFill>
              </a:defRPr>
            </a:lvl2pPr>
            <a:lvl3pPr lvl="2" algn="ctr">
              <a:spcBef>
                <a:spcPts val="300"/>
              </a:spcBef>
              <a:spcAft>
                <a:spcPts val="0"/>
              </a:spcAft>
              <a:buClr>
                <a:srgbClr val="949699"/>
              </a:buClr>
              <a:buSzPts val="1400"/>
              <a:buNone/>
              <a:defRPr>
                <a:solidFill>
                  <a:srgbClr val="949699"/>
                </a:solidFill>
              </a:defRPr>
            </a:lvl3pPr>
            <a:lvl4pPr lvl="3" algn="ctr">
              <a:spcBef>
                <a:spcPts val="300"/>
              </a:spcBef>
              <a:spcAft>
                <a:spcPts val="0"/>
              </a:spcAft>
              <a:buClr>
                <a:srgbClr val="949699"/>
              </a:buClr>
              <a:buSzPts val="1400"/>
              <a:buNone/>
              <a:defRPr>
                <a:solidFill>
                  <a:srgbClr val="949699"/>
                </a:solidFill>
              </a:defRPr>
            </a:lvl4pPr>
            <a:lvl5pPr lvl="4" algn="ctr">
              <a:spcBef>
                <a:spcPts val="300"/>
              </a:spcBef>
              <a:spcAft>
                <a:spcPts val="0"/>
              </a:spcAft>
              <a:buClr>
                <a:srgbClr val="949699"/>
              </a:buClr>
              <a:buSzPts val="1400"/>
              <a:buNone/>
              <a:defRPr>
                <a:solidFill>
                  <a:srgbClr val="949699"/>
                </a:solidFill>
              </a:defRPr>
            </a:lvl5pPr>
            <a:lvl6pPr lvl="5" algn="ctr">
              <a:spcBef>
                <a:spcPts val="400"/>
              </a:spcBef>
              <a:spcAft>
                <a:spcPts val="0"/>
              </a:spcAft>
              <a:buClr>
                <a:srgbClr val="949699"/>
              </a:buClr>
              <a:buSzPts val="2000"/>
              <a:buNone/>
              <a:defRPr>
                <a:solidFill>
                  <a:srgbClr val="949699"/>
                </a:solidFill>
              </a:defRPr>
            </a:lvl6pPr>
            <a:lvl7pPr lvl="6" algn="ctr">
              <a:spcBef>
                <a:spcPts val="400"/>
              </a:spcBef>
              <a:spcAft>
                <a:spcPts val="0"/>
              </a:spcAft>
              <a:buClr>
                <a:srgbClr val="949699"/>
              </a:buClr>
              <a:buSzPts val="2000"/>
              <a:buNone/>
              <a:defRPr>
                <a:solidFill>
                  <a:srgbClr val="949699"/>
                </a:solidFill>
              </a:defRPr>
            </a:lvl7pPr>
            <a:lvl8pPr lvl="7" algn="ctr">
              <a:spcBef>
                <a:spcPts val="400"/>
              </a:spcBef>
              <a:spcAft>
                <a:spcPts val="0"/>
              </a:spcAft>
              <a:buClr>
                <a:srgbClr val="949699"/>
              </a:buClr>
              <a:buSzPts val="2000"/>
              <a:buNone/>
              <a:defRPr>
                <a:solidFill>
                  <a:srgbClr val="949699"/>
                </a:solidFill>
              </a:defRPr>
            </a:lvl8pPr>
            <a:lvl9pPr lvl="8" algn="ctr">
              <a:spcBef>
                <a:spcPts val="400"/>
              </a:spcBef>
              <a:spcAft>
                <a:spcPts val="0"/>
              </a:spcAft>
              <a:buClr>
                <a:srgbClr val="949699"/>
              </a:buClr>
              <a:buSzPts val="2000"/>
              <a:buNone/>
              <a:defRPr>
                <a:solidFill>
                  <a:srgbClr val="949699"/>
                </a:solidFill>
              </a:defRPr>
            </a:lvl9pPr>
          </a:lstStyle>
          <a:p/>
        </p:txBody>
      </p:sp>
      <p:sp>
        <p:nvSpPr>
          <p:cNvPr id="107" name="Google Shape;107;p29"/>
          <p:cNvSpPr txBox="1"/>
          <p:nvPr>
            <p:ph idx="2" type="body"/>
          </p:nvPr>
        </p:nvSpPr>
        <p:spPr>
          <a:xfrm>
            <a:off x="4861836" y="4978399"/>
            <a:ext cx="4038236" cy="1193801"/>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chemeClr val="dk1"/>
              </a:buClr>
              <a:buSzPts val="1200"/>
              <a:buFont typeface="Arial"/>
              <a:buNone/>
              <a:defRPr sz="1200"/>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8" name="Shape 108"/>
        <p:cNvGrpSpPr/>
        <p:nvPr/>
      </p:nvGrpSpPr>
      <p:grpSpPr>
        <a:xfrm>
          <a:off x="0" y="0"/>
          <a:ext cx="0" cy="0"/>
          <a:chOff x="0" y="0"/>
          <a:chExt cx="0" cy="0"/>
        </a:xfrm>
      </p:grpSpPr>
      <p:sp>
        <p:nvSpPr>
          <p:cNvPr id="109" name="Google Shape;109;p30"/>
          <p:cNvSpPr txBox="1"/>
          <p:nvPr>
            <p:ph idx="1" type="body"/>
          </p:nvPr>
        </p:nvSpPr>
        <p:spPr>
          <a:xfrm>
            <a:off x="1665625" y="2132472"/>
            <a:ext cx="6659226" cy="1593851"/>
          </a:xfrm>
          <a:prstGeom prst="rect">
            <a:avLst/>
          </a:prstGeom>
          <a:noFill/>
          <a:ln>
            <a:noFill/>
          </a:ln>
        </p:spPr>
        <p:txBody>
          <a:bodyPr anchorCtr="0" anchor="t" bIns="0" lIns="0" spcFirstLastPara="1" rIns="0" wrap="square" tIns="0">
            <a:normAutofit/>
          </a:bodyPr>
          <a:lstStyle>
            <a:lvl1pPr indent="-228600" lvl="0" marL="457200" algn="l">
              <a:spcBef>
                <a:spcPts val="1200"/>
              </a:spcBef>
              <a:spcAft>
                <a:spcPts val="0"/>
              </a:spcAft>
              <a:buClr>
                <a:schemeClr val="dk1"/>
              </a:buClr>
              <a:buSzPts val="3200"/>
              <a:buFont typeface="Times New Roman"/>
              <a:buNone/>
              <a:defRPr b="1" i="1" sz="3200">
                <a:solidFill>
                  <a:schemeClr val="dk1"/>
                </a:solidFill>
                <a:latin typeface="Times New Roman"/>
                <a:ea typeface="Times New Roman"/>
                <a:cs typeface="Times New Roman"/>
                <a:sym typeface="Times New Roman"/>
              </a:defRPr>
            </a:lvl1pPr>
            <a:lvl2pPr indent="-228600" lvl="1" marL="914400" algn="l">
              <a:spcBef>
                <a:spcPts val="600"/>
              </a:spcBef>
              <a:spcAft>
                <a:spcPts val="0"/>
              </a:spcAft>
              <a:buClr>
                <a:srgbClr val="949699"/>
              </a:buClr>
              <a:buSzPts val="1800"/>
              <a:buNone/>
              <a:defRPr sz="1800">
                <a:solidFill>
                  <a:srgbClr val="949699"/>
                </a:solidFill>
              </a:defRPr>
            </a:lvl2pPr>
            <a:lvl3pPr indent="-228600" lvl="2" marL="1371600" algn="l">
              <a:spcBef>
                <a:spcPts val="300"/>
              </a:spcBef>
              <a:spcAft>
                <a:spcPts val="0"/>
              </a:spcAft>
              <a:buClr>
                <a:srgbClr val="949699"/>
              </a:buClr>
              <a:buSzPts val="1600"/>
              <a:buNone/>
              <a:defRPr sz="1600">
                <a:solidFill>
                  <a:srgbClr val="949699"/>
                </a:solidFill>
              </a:defRPr>
            </a:lvl3pPr>
            <a:lvl4pPr indent="-228600" lvl="3" marL="1828800" algn="l">
              <a:spcBef>
                <a:spcPts val="300"/>
              </a:spcBef>
              <a:spcAft>
                <a:spcPts val="0"/>
              </a:spcAft>
              <a:buClr>
                <a:srgbClr val="949699"/>
              </a:buClr>
              <a:buSzPts val="1400"/>
              <a:buNone/>
              <a:defRPr sz="1400">
                <a:solidFill>
                  <a:srgbClr val="949699"/>
                </a:solidFill>
              </a:defRPr>
            </a:lvl4pPr>
            <a:lvl5pPr indent="-228600" lvl="4" marL="2286000" algn="l">
              <a:spcBef>
                <a:spcPts val="300"/>
              </a:spcBef>
              <a:spcAft>
                <a:spcPts val="0"/>
              </a:spcAft>
              <a:buClr>
                <a:srgbClr val="949699"/>
              </a:buClr>
              <a:buSzPts val="1400"/>
              <a:buNone/>
              <a:defRPr sz="1400">
                <a:solidFill>
                  <a:srgbClr val="949699"/>
                </a:solidFill>
              </a:defRPr>
            </a:lvl5pPr>
            <a:lvl6pPr indent="-228600" lvl="5" marL="2743200" algn="l">
              <a:spcBef>
                <a:spcPts val="280"/>
              </a:spcBef>
              <a:spcAft>
                <a:spcPts val="0"/>
              </a:spcAft>
              <a:buClr>
                <a:srgbClr val="949699"/>
              </a:buClr>
              <a:buSzPts val="1400"/>
              <a:buNone/>
              <a:defRPr sz="1400">
                <a:solidFill>
                  <a:srgbClr val="949699"/>
                </a:solidFill>
              </a:defRPr>
            </a:lvl6pPr>
            <a:lvl7pPr indent="-228600" lvl="6" marL="3200400" algn="l">
              <a:spcBef>
                <a:spcPts val="280"/>
              </a:spcBef>
              <a:spcAft>
                <a:spcPts val="0"/>
              </a:spcAft>
              <a:buClr>
                <a:srgbClr val="949699"/>
              </a:buClr>
              <a:buSzPts val="1400"/>
              <a:buNone/>
              <a:defRPr sz="1400">
                <a:solidFill>
                  <a:srgbClr val="949699"/>
                </a:solidFill>
              </a:defRPr>
            </a:lvl7pPr>
            <a:lvl8pPr indent="-228600" lvl="7" marL="3657600" algn="l">
              <a:spcBef>
                <a:spcPts val="280"/>
              </a:spcBef>
              <a:spcAft>
                <a:spcPts val="0"/>
              </a:spcAft>
              <a:buClr>
                <a:srgbClr val="949699"/>
              </a:buClr>
              <a:buSzPts val="1400"/>
              <a:buNone/>
              <a:defRPr sz="1400">
                <a:solidFill>
                  <a:srgbClr val="949699"/>
                </a:solidFill>
              </a:defRPr>
            </a:lvl8pPr>
            <a:lvl9pPr indent="-228600" lvl="8" marL="4114800" algn="l">
              <a:spcBef>
                <a:spcPts val="280"/>
              </a:spcBef>
              <a:spcAft>
                <a:spcPts val="0"/>
              </a:spcAft>
              <a:buClr>
                <a:srgbClr val="949699"/>
              </a:buClr>
              <a:buSzPts val="1400"/>
              <a:buNone/>
              <a:defRPr sz="1400">
                <a:solidFill>
                  <a:srgbClr val="949699"/>
                </a:solidFill>
              </a:defRPr>
            </a:lvl9pPr>
          </a:lstStyle>
          <a:p/>
        </p:txBody>
      </p:sp>
      <p:pic>
        <p:nvPicPr>
          <p:cNvPr id="110" name="Google Shape;110;p30"/>
          <p:cNvPicPr preferRelativeResize="0"/>
          <p:nvPr/>
        </p:nvPicPr>
        <p:blipFill rotWithShape="1">
          <a:blip r:embed="rId2">
            <a:alphaModFix/>
          </a:blip>
          <a:srcRect b="0" l="0" r="0" t="0"/>
          <a:stretch/>
        </p:blipFill>
        <p:spPr>
          <a:xfrm>
            <a:off x="762001" y="2132473"/>
            <a:ext cx="552450" cy="1593850"/>
          </a:xfrm>
          <a:prstGeom prst="rect">
            <a:avLst/>
          </a:prstGeom>
          <a:noFill/>
          <a:ln>
            <a:noFill/>
          </a:ln>
        </p:spPr>
      </p:pic>
      <p:sp>
        <p:nvSpPr>
          <p:cNvPr id="111" name="Google Shape;111;p30"/>
          <p:cNvSpPr txBox="1"/>
          <p:nvPr>
            <p:ph idx="2" type="body"/>
          </p:nvPr>
        </p:nvSpPr>
        <p:spPr>
          <a:xfrm>
            <a:off x="1665625" y="3886200"/>
            <a:ext cx="6659226" cy="2286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96979B"/>
              </a:buClr>
              <a:buSzPts val="1100"/>
              <a:buFont typeface="Arial"/>
              <a:buNone/>
              <a:defRPr sz="1100">
                <a:solidFill>
                  <a:srgbClr val="96979B"/>
                </a:solidFill>
              </a:defRPr>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112" name="Google Shape;112;p30"/>
          <p:cNvPicPr preferRelativeResize="0"/>
          <p:nvPr/>
        </p:nvPicPr>
        <p:blipFill rotWithShape="1">
          <a:blip r:embed="rId3">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2 Columns">
  <p:cSld name="Text with 2 Columns">
    <p:spTree>
      <p:nvGrpSpPr>
        <p:cNvPr id="23" name="Shape 23"/>
        <p:cNvGrpSpPr/>
        <p:nvPr/>
      </p:nvGrpSpPr>
      <p:grpSpPr>
        <a:xfrm>
          <a:off x="0" y="0"/>
          <a:ext cx="0" cy="0"/>
          <a:chOff x="0" y="0"/>
          <a:chExt cx="0" cy="0"/>
        </a:xfrm>
      </p:grpSpPr>
      <p:sp>
        <p:nvSpPr>
          <p:cNvPr id="24" name="Google Shape;24;p13"/>
          <p:cNvSpPr txBox="1"/>
          <p:nvPr>
            <p:ph idx="1" type="body"/>
          </p:nvPr>
        </p:nvSpPr>
        <p:spPr>
          <a:xfrm>
            <a:off x="457200" y="2039938"/>
            <a:ext cx="3941445" cy="3941762"/>
          </a:xfrm>
          <a:prstGeom prst="rect">
            <a:avLst/>
          </a:prstGeom>
          <a:noFill/>
          <a:ln>
            <a:noFill/>
          </a:ln>
        </p:spPr>
        <p:txBody>
          <a:bodyPr anchorCtr="0" anchor="t" bIns="0" lIns="0" spcFirstLastPara="1" rIns="0" wrap="square" tIns="0">
            <a:noAutofit/>
          </a:bodyPr>
          <a:lstStyle>
            <a:lvl1pPr indent="-342900" lvl="0" marL="457200" algn="l">
              <a:spcBef>
                <a:spcPts val="1200"/>
              </a:spcBef>
              <a:spcAft>
                <a:spcPts val="0"/>
              </a:spcAft>
              <a:buClr>
                <a:schemeClr val="dk1"/>
              </a:buClr>
              <a:buSzPts val="180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13"/>
          <p:cNvSpPr txBox="1"/>
          <p:nvPr>
            <p:ph idx="2" type="body"/>
          </p:nvPr>
        </p:nvSpPr>
        <p:spPr>
          <a:xfrm>
            <a:off x="4754880" y="2039938"/>
            <a:ext cx="3931920" cy="3941762"/>
          </a:xfrm>
          <a:prstGeom prst="rect">
            <a:avLst/>
          </a:prstGeom>
          <a:noFill/>
          <a:ln>
            <a:noFill/>
          </a:ln>
        </p:spPr>
        <p:txBody>
          <a:bodyPr anchorCtr="0" anchor="t" bIns="0" lIns="0" spcFirstLastPara="1" rIns="0" wrap="square" tIns="0">
            <a:noAutofit/>
          </a:bodyPr>
          <a:lstStyle>
            <a:lvl1pPr indent="-365760" lvl="0" marL="457200" algn="l">
              <a:spcBef>
                <a:spcPts val="1200"/>
              </a:spcBef>
              <a:spcAft>
                <a:spcPts val="0"/>
              </a:spcAft>
              <a:buClr>
                <a:schemeClr val="dk1"/>
              </a:buClr>
              <a:buSzPts val="216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13"/>
          <p:cNvSpPr txBox="1"/>
          <p:nvPr>
            <p:ph type="title"/>
          </p:nvPr>
        </p:nvSpPr>
        <p:spPr>
          <a:xfrm>
            <a:off x="457200" y="794814"/>
            <a:ext cx="8229600" cy="103398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3" type="body"/>
          </p:nvPr>
        </p:nvSpPr>
        <p:spPr>
          <a:xfrm>
            <a:off x="457200" y="491619"/>
            <a:ext cx="8229600"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E94A0"/>
              </a:buClr>
              <a:buSzPts val="1400"/>
              <a:buFont typeface="Arial"/>
              <a:buNone/>
              <a:defRPr sz="1400" cap="none">
                <a:solidFill>
                  <a:srgbClr val="8E94A0"/>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28" name="Google Shape;28;p13"/>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Quote 2">
    <p:spTree>
      <p:nvGrpSpPr>
        <p:cNvPr id="113" name="Shape 113"/>
        <p:cNvGrpSpPr/>
        <p:nvPr/>
      </p:nvGrpSpPr>
      <p:grpSpPr>
        <a:xfrm>
          <a:off x="0" y="0"/>
          <a:ext cx="0" cy="0"/>
          <a:chOff x="0" y="0"/>
          <a:chExt cx="0" cy="0"/>
        </a:xfrm>
      </p:grpSpPr>
      <p:sp>
        <p:nvSpPr>
          <p:cNvPr id="114" name="Google Shape;114;p31"/>
          <p:cNvSpPr txBox="1"/>
          <p:nvPr>
            <p:ph idx="1" type="body"/>
          </p:nvPr>
        </p:nvSpPr>
        <p:spPr>
          <a:xfrm>
            <a:off x="1665625" y="2335670"/>
            <a:ext cx="6299054" cy="1101797"/>
          </a:xfrm>
          <a:prstGeom prst="rect">
            <a:avLst/>
          </a:prstGeom>
          <a:noFill/>
          <a:ln>
            <a:noFill/>
          </a:ln>
        </p:spPr>
        <p:txBody>
          <a:bodyPr anchorCtr="0" anchor="ctr" bIns="0" lIns="0" spcFirstLastPara="1" rIns="0" wrap="square" tIns="0">
            <a:normAutofit/>
          </a:bodyPr>
          <a:lstStyle>
            <a:lvl1pPr indent="-228600" lvl="0" marL="457200" algn="l">
              <a:spcBef>
                <a:spcPts val="1200"/>
              </a:spcBef>
              <a:spcAft>
                <a:spcPts val="0"/>
              </a:spcAft>
              <a:buClr>
                <a:schemeClr val="dk1"/>
              </a:buClr>
              <a:buSzPts val="1800"/>
              <a:buFont typeface="Arial"/>
              <a:buNone/>
              <a:defRPr i="0" sz="1800">
                <a:solidFill>
                  <a:schemeClr val="dk1"/>
                </a:solidFill>
                <a:latin typeface="Arial"/>
                <a:ea typeface="Arial"/>
                <a:cs typeface="Arial"/>
                <a:sym typeface="Arial"/>
              </a:defRPr>
            </a:lvl1pPr>
            <a:lvl2pPr indent="-228600" lvl="1" marL="914400" algn="l">
              <a:spcBef>
                <a:spcPts val="600"/>
              </a:spcBef>
              <a:spcAft>
                <a:spcPts val="0"/>
              </a:spcAft>
              <a:buClr>
                <a:srgbClr val="949699"/>
              </a:buClr>
              <a:buSzPts val="1800"/>
              <a:buNone/>
              <a:defRPr sz="1800">
                <a:solidFill>
                  <a:srgbClr val="949699"/>
                </a:solidFill>
              </a:defRPr>
            </a:lvl2pPr>
            <a:lvl3pPr indent="-228600" lvl="2" marL="1371600" algn="l">
              <a:spcBef>
                <a:spcPts val="300"/>
              </a:spcBef>
              <a:spcAft>
                <a:spcPts val="0"/>
              </a:spcAft>
              <a:buClr>
                <a:srgbClr val="949699"/>
              </a:buClr>
              <a:buSzPts val="1600"/>
              <a:buNone/>
              <a:defRPr sz="1600">
                <a:solidFill>
                  <a:srgbClr val="949699"/>
                </a:solidFill>
              </a:defRPr>
            </a:lvl3pPr>
            <a:lvl4pPr indent="-228600" lvl="3" marL="1828800" algn="l">
              <a:spcBef>
                <a:spcPts val="300"/>
              </a:spcBef>
              <a:spcAft>
                <a:spcPts val="0"/>
              </a:spcAft>
              <a:buClr>
                <a:srgbClr val="949699"/>
              </a:buClr>
              <a:buSzPts val="1400"/>
              <a:buNone/>
              <a:defRPr sz="1400">
                <a:solidFill>
                  <a:srgbClr val="949699"/>
                </a:solidFill>
              </a:defRPr>
            </a:lvl4pPr>
            <a:lvl5pPr indent="-228600" lvl="4" marL="2286000" algn="l">
              <a:spcBef>
                <a:spcPts val="300"/>
              </a:spcBef>
              <a:spcAft>
                <a:spcPts val="0"/>
              </a:spcAft>
              <a:buClr>
                <a:srgbClr val="949699"/>
              </a:buClr>
              <a:buSzPts val="1400"/>
              <a:buNone/>
              <a:defRPr sz="1400">
                <a:solidFill>
                  <a:srgbClr val="949699"/>
                </a:solidFill>
              </a:defRPr>
            </a:lvl5pPr>
            <a:lvl6pPr indent="-228600" lvl="5" marL="2743200" algn="l">
              <a:spcBef>
                <a:spcPts val="280"/>
              </a:spcBef>
              <a:spcAft>
                <a:spcPts val="0"/>
              </a:spcAft>
              <a:buClr>
                <a:srgbClr val="949699"/>
              </a:buClr>
              <a:buSzPts val="1400"/>
              <a:buNone/>
              <a:defRPr sz="1400">
                <a:solidFill>
                  <a:srgbClr val="949699"/>
                </a:solidFill>
              </a:defRPr>
            </a:lvl6pPr>
            <a:lvl7pPr indent="-228600" lvl="6" marL="3200400" algn="l">
              <a:spcBef>
                <a:spcPts val="280"/>
              </a:spcBef>
              <a:spcAft>
                <a:spcPts val="0"/>
              </a:spcAft>
              <a:buClr>
                <a:srgbClr val="949699"/>
              </a:buClr>
              <a:buSzPts val="1400"/>
              <a:buNone/>
              <a:defRPr sz="1400">
                <a:solidFill>
                  <a:srgbClr val="949699"/>
                </a:solidFill>
              </a:defRPr>
            </a:lvl7pPr>
            <a:lvl8pPr indent="-228600" lvl="7" marL="3657600" algn="l">
              <a:spcBef>
                <a:spcPts val="280"/>
              </a:spcBef>
              <a:spcAft>
                <a:spcPts val="0"/>
              </a:spcAft>
              <a:buClr>
                <a:srgbClr val="949699"/>
              </a:buClr>
              <a:buSzPts val="1400"/>
              <a:buNone/>
              <a:defRPr sz="1400">
                <a:solidFill>
                  <a:srgbClr val="949699"/>
                </a:solidFill>
              </a:defRPr>
            </a:lvl8pPr>
            <a:lvl9pPr indent="-228600" lvl="8" marL="4114800" algn="l">
              <a:spcBef>
                <a:spcPts val="280"/>
              </a:spcBef>
              <a:spcAft>
                <a:spcPts val="0"/>
              </a:spcAft>
              <a:buClr>
                <a:srgbClr val="949699"/>
              </a:buClr>
              <a:buSzPts val="1400"/>
              <a:buNone/>
              <a:defRPr sz="1400">
                <a:solidFill>
                  <a:srgbClr val="949699"/>
                </a:solidFill>
              </a:defRPr>
            </a:lvl9pPr>
          </a:lstStyle>
          <a:p/>
        </p:txBody>
      </p:sp>
      <p:pic>
        <p:nvPicPr>
          <p:cNvPr id="115" name="Google Shape;115;p31"/>
          <p:cNvPicPr preferRelativeResize="0"/>
          <p:nvPr/>
        </p:nvPicPr>
        <p:blipFill rotWithShape="1">
          <a:blip r:embed="rId2">
            <a:alphaModFix/>
          </a:blip>
          <a:srcRect b="0" l="0" r="0" t="0"/>
          <a:stretch/>
        </p:blipFill>
        <p:spPr>
          <a:xfrm>
            <a:off x="973667" y="2335670"/>
            <a:ext cx="381898" cy="1101797"/>
          </a:xfrm>
          <a:prstGeom prst="rect">
            <a:avLst/>
          </a:prstGeom>
          <a:noFill/>
          <a:ln>
            <a:noFill/>
          </a:ln>
        </p:spPr>
      </p:pic>
      <p:sp>
        <p:nvSpPr>
          <p:cNvPr id="116" name="Google Shape;116;p31"/>
          <p:cNvSpPr txBox="1"/>
          <p:nvPr>
            <p:ph idx="2" type="body"/>
          </p:nvPr>
        </p:nvSpPr>
        <p:spPr>
          <a:xfrm>
            <a:off x="1665625" y="762000"/>
            <a:ext cx="6299054" cy="1101797"/>
          </a:xfrm>
          <a:prstGeom prst="rect">
            <a:avLst/>
          </a:prstGeom>
          <a:noFill/>
          <a:ln>
            <a:noFill/>
          </a:ln>
        </p:spPr>
        <p:txBody>
          <a:bodyPr anchorCtr="0" anchor="ctr" bIns="0" lIns="0" spcFirstLastPara="1" rIns="0" wrap="square" tIns="0">
            <a:normAutofit/>
          </a:bodyPr>
          <a:lstStyle>
            <a:lvl1pPr indent="-228600" lvl="0" marL="457200" algn="l">
              <a:spcBef>
                <a:spcPts val="1200"/>
              </a:spcBef>
              <a:spcAft>
                <a:spcPts val="0"/>
              </a:spcAft>
              <a:buClr>
                <a:schemeClr val="dk1"/>
              </a:buClr>
              <a:buSzPts val="2400"/>
              <a:buFont typeface="Times New Roman"/>
              <a:buNone/>
              <a:defRPr b="1" i="1" sz="2400">
                <a:solidFill>
                  <a:schemeClr val="dk1"/>
                </a:solidFill>
                <a:latin typeface="Times New Roman"/>
                <a:ea typeface="Times New Roman"/>
                <a:cs typeface="Times New Roman"/>
                <a:sym typeface="Times New Roman"/>
              </a:defRPr>
            </a:lvl1pPr>
            <a:lvl2pPr indent="-228600" lvl="1" marL="914400" algn="l">
              <a:spcBef>
                <a:spcPts val="600"/>
              </a:spcBef>
              <a:spcAft>
                <a:spcPts val="0"/>
              </a:spcAft>
              <a:buClr>
                <a:srgbClr val="949699"/>
              </a:buClr>
              <a:buSzPts val="1800"/>
              <a:buNone/>
              <a:defRPr sz="1800">
                <a:solidFill>
                  <a:srgbClr val="949699"/>
                </a:solidFill>
              </a:defRPr>
            </a:lvl2pPr>
            <a:lvl3pPr indent="-228600" lvl="2" marL="1371600" algn="l">
              <a:spcBef>
                <a:spcPts val="300"/>
              </a:spcBef>
              <a:spcAft>
                <a:spcPts val="0"/>
              </a:spcAft>
              <a:buClr>
                <a:srgbClr val="949699"/>
              </a:buClr>
              <a:buSzPts val="1600"/>
              <a:buNone/>
              <a:defRPr sz="1600">
                <a:solidFill>
                  <a:srgbClr val="949699"/>
                </a:solidFill>
              </a:defRPr>
            </a:lvl3pPr>
            <a:lvl4pPr indent="-228600" lvl="3" marL="1828800" algn="l">
              <a:spcBef>
                <a:spcPts val="300"/>
              </a:spcBef>
              <a:spcAft>
                <a:spcPts val="0"/>
              </a:spcAft>
              <a:buClr>
                <a:srgbClr val="949699"/>
              </a:buClr>
              <a:buSzPts val="1400"/>
              <a:buNone/>
              <a:defRPr sz="1400">
                <a:solidFill>
                  <a:srgbClr val="949699"/>
                </a:solidFill>
              </a:defRPr>
            </a:lvl4pPr>
            <a:lvl5pPr indent="-228600" lvl="4" marL="2286000" algn="l">
              <a:spcBef>
                <a:spcPts val="300"/>
              </a:spcBef>
              <a:spcAft>
                <a:spcPts val="0"/>
              </a:spcAft>
              <a:buClr>
                <a:srgbClr val="949699"/>
              </a:buClr>
              <a:buSzPts val="1400"/>
              <a:buNone/>
              <a:defRPr sz="1400">
                <a:solidFill>
                  <a:srgbClr val="949699"/>
                </a:solidFill>
              </a:defRPr>
            </a:lvl5pPr>
            <a:lvl6pPr indent="-228600" lvl="5" marL="2743200" algn="l">
              <a:spcBef>
                <a:spcPts val="280"/>
              </a:spcBef>
              <a:spcAft>
                <a:spcPts val="0"/>
              </a:spcAft>
              <a:buClr>
                <a:srgbClr val="949699"/>
              </a:buClr>
              <a:buSzPts val="1400"/>
              <a:buNone/>
              <a:defRPr sz="1400">
                <a:solidFill>
                  <a:srgbClr val="949699"/>
                </a:solidFill>
              </a:defRPr>
            </a:lvl6pPr>
            <a:lvl7pPr indent="-228600" lvl="6" marL="3200400" algn="l">
              <a:spcBef>
                <a:spcPts val="280"/>
              </a:spcBef>
              <a:spcAft>
                <a:spcPts val="0"/>
              </a:spcAft>
              <a:buClr>
                <a:srgbClr val="949699"/>
              </a:buClr>
              <a:buSzPts val="1400"/>
              <a:buNone/>
              <a:defRPr sz="1400">
                <a:solidFill>
                  <a:srgbClr val="949699"/>
                </a:solidFill>
              </a:defRPr>
            </a:lvl7pPr>
            <a:lvl8pPr indent="-228600" lvl="7" marL="3657600" algn="l">
              <a:spcBef>
                <a:spcPts val="280"/>
              </a:spcBef>
              <a:spcAft>
                <a:spcPts val="0"/>
              </a:spcAft>
              <a:buClr>
                <a:srgbClr val="949699"/>
              </a:buClr>
              <a:buSzPts val="1400"/>
              <a:buNone/>
              <a:defRPr sz="1400">
                <a:solidFill>
                  <a:srgbClr val="949699"/>
                </a:solidFill>
              </a:defRPr>
            </a:lvl8pPr>
            <a:lvl9pPr indent="-228600" lvl="8" marL="4114800" algn="l">
              <a:spcBef>
                <a:spcPts val="280"/>
              </a:spcBef>
              <a:spcAft>
                <a:spcPts val="0"/>
              </a:spcAft>
              <a:buClr>
                <a:srgbClr val="949699"/>
              </a:buClr>
              <a:buSzPts val="1400"/>
              <a:buNone/>
              <a:defRPr sz="1400">
                <a:solidFill>
                  <a:srgbClr val="949699"/>
                </a:solidFill>
              </a:defRPr>
            </a:lvl9pPr>
          </a:lstStyle>
          <a:p/>
        </p:txBody>
      </p:sp>
      <p:sp>
        <p:nvSpPr>
          <p:cNvPr id="117" name="Google Shape;117;p31"/>
          <p:cNvSpPr txBox="1"/>
          <p:nvPr>
            <p:ph idx="3" type="body"/>
          </p:nvPr>
        </p:nvSpPr>
        <p:spPr>
          <a:xfrm>
            <a:off x="1665625" y="4191000"/>
            <a:ext cx="6299054" cy="1101797"/>
          </a:xfrm>
          <a:prstGeom prst="rect">
            <a:avLst/>
          </a:prstGeom>
          <a:noFill/>
          <a:ln>
            <a:noFill/>
          </a:ln>
        </p:spPr>
        <p:txBody>
          <a:bodyPr anchorCtr="0" anchor="ctr" bIns="0" lIns="0" spcFirstLastPara="1" rIns="0" wrap="square" tIns="0">
            <a:normAutofit/>
          </a:bodyPr>
          <a:lstStyle>
            <a:lvl1pPr indent="-228600" lvl="0" marL="457200" algn="l">
              <a:spcBef>
                <a:spcPts val="1200"/>
              </a:spcBef>
              <a:spcAft>
                <a:spcPts val="0"/>
              </a:spcAft>
              <a:buClr>
                <a:schemeClr val="dk1"/>
              </a:buClr>
              <a:buSzPts val="1800"/>
              <a:buFont typeface="Arial"/>
              <a:buNone/>
              <a:defRPr i="0" sz="1800">
                <a:solidFill>
                  <a:schemeClr val="dk1"/>
                </a:solidFill>
                <a:latin typeface="Arial"/>
                <a:ea typeface="Arial"/>
                <a:cs typeface="Arial"/>
                <a:sym typeface="Arial"/>
              </a:defRPr>
            </a:lvl1pPr>
            <a:lvl2pPr indent="-228600" lvl="1" marL="914400" algn="l">
              <a:spcBef>
                <a:spcPts val="600"/>
              </a:spcBef>
              <a:spcAft>
                <a:spcPts val="0"/>
              </a:spcAft>
              <a:buClr>
                <a:srgbClr val="949699"/>
              </a:buClr>
              <a:buSzPts val="1800"/>
              <a:buNone/>
              <a:defRPr sz="1800">
                <a:solidFill>
                  <a:srgbClr val="949699"/>
                </a:solidFill>
              </a:defRPr>
            </a:lvl2pPr>
            <a:lvl3pPr indent="-228600" lvl="2" marL="1371600" algn="l">
              <a:spcBef>
                <a:spcPts val="300"/>
              </a:spcBef>
              <a:spcAft>
                <a:spcPts val="0"/>
              </a:spcAft>
              <a:buClr>
                <a:srgbClr val="949699"/>
              </a:buClr>
              <a:buSzPts val="1600"/>
              <a:buNone/>
              <a:defRPr sz="1600">
                <a:solidFill>
                  <a:srgbClr val="949699"/>
                </a:solidFill>
              </a:defRPr>
            </a:lvl3pPr>
            <a:lvl4pPr indent="-228600" lvl="3" marL="1828800" algn="l">
              <a:spcBef>
                <a:spcPts val="300"/>
              </a:spcBef>
              <a:spcAft>
                <a:spcPts val="0"/>
              </a:spcAft>
              <a:buClr>
                <a:srgbClr val="949699"/>
              </a:buClr>
              <a:buSzPts val="1400"/>
              <a:buNone/>
              <a:defRPr sz="1400">
                <a:solidFill>
                  <a:srgbClr val="949699"/>
                </a:solidFill>
              </a:defRPr>
            </a:lvl4pPr>
            <a:lvl5pPr indent="-228600" lvl="4" marL="2286000" algn="l">
              <a:spcBef>
                <a:spcPts val="300"/>
              </a:spcBef>
              <a:spcAft>
                <a:spcPts val="0"/>
              </a:spcAft>
              <a:buClr>
                <a:srgbClr val="949699"/>
              </a:buClr>
              <a:buSzPts val="1400"/>
              <a:buNone/>
              <a:defRPr sz="1400">
                <a:solidFill>
                  <a:srgbClr val="949699"/>
                </a:solidFill>
              </a:defRPr>
            </a:lvl5pPr>
            <a:lvl6pPr indent="-228600" lvl="5" marL="2743200" algn="l">
              <a:spcBef>
                <a:spcPts val="280"/>
              </a:spcBef>
              <a:spcAft>
                <a:spcPts val="0"/>
              </a:spcAft>
              <a:buClr>
                <a:srgbClr val="949699"/>
              </a:buClr>
              <a:buSzPts val="1400"/>
              <a:buNone/>
              <a:defRPr sz="1400">
                <a:solidFill>
                  <a:srgbClr val="949699"/>
                </a:solidFill>
              </a:defRPr>
            </a:lvl6pPr>
            <a:lvl7pPr indent="-228600" lvl="6" marL="3200400" algn="l">
              <a:spcBef>
                <a:spcPts val="280"/>
              </a:spcBef>
              <a:spcAft>
                <a:spcPts val="0"/>
              </a:spcAft>
              <a:buClr>
                <a:srgbClr val="949699"/>
              </a:buClr>
              <a:buSzPts val="1400"/>
              <a:buNone/>
              <a:defRPr sz="1400">
                <a:solidFill>
                  <a:srgbClr val="949699"/>
                </a:solidFill>
              </a:defRPr>
            </a:lvl7pPr>
            <a:lvl8pPr indent="-228600" lvl="7" marL="3657600" algn="l">
              <a:spcBef>
                <a:spcPts val="280"/>
              </a:spcBef>
              <a:spcAft>
                <a:spcPts val="0"/>
              </a:spcAft>
              <a:buClr>
                <a:srgbClr val="949699"/>
              </a:buClr>
              <a:buSzPts val="1400"/>
              <a:buNone/>
              <a:defRPr sz="1400">
                <a:solidFill>
                  <a:srgbClr val="949699"/>
                </a:solidFill>
              </a:defRPr>
            </a:lvl8pPr>
            <a:lvl9pPr indent="-228600" lvl="8" marL="4114800" algn="l">
              <a:spcBef>
                <a:spcPts val="280"/>
              </a:spcBef>
              <a:spcAft>
                <a:spcPts val="0"/>
              </a:spcAft>
              <a:buClr>
                <a:srgbClr val="949699"/>
              </a:buClr>
              <a:buSzPts val="1400"/>
              <a:buNone/>
              <a:defRPr sz="1400">
                <a:solidFill>
                  <a:srgbClr val="949699"/>
                </a:solidFill>
              </a:defRPr>
            </a:lvl9pPr>
          </a:lstStyle>
          <a:p/>
        </p:txBody>
      </p:sp>
      <p:pic>
        <p:nvPicPr>
          <p:cNvPr id="118" name="Google Shape;118;p31"/>
          <p:cNvPicPr preferRelativeResize="0"/>
          <p:nvPr/>
        </p:nvPicPr>
        <p:blipFill rotWithShape="1">
          <a:blip r:embed="rId2">
            <a:alphaModFix/>
          </a:blip>
          <a:srcRect b="0" l="0" r="0" t="0"/>
          <a:stretch/>
        </p:blipFill>
        <p:spPr>
          <a:xfrm>
            <a:off x="973667" y="4191000"/>
            <a:ext cx="381898" cy="1101797"/>
          </a:xfrm>
          <a:prstGeom prst="rect">
            <a:avLst/>
          </a:prstGeom>
          <a:noFill/>
          <a:ln>
            <a:noFill/>
          </a:ln>
        </p:spPr>
      </p:pic>
      <p:pic>
        <p:nvPicPr>
          <p:cNvPr descr="/Users/mmarosz/Desktop/GoGoGo/MC_NEW_BRAND/11. Final Logo Files/Horizontal/Digital/MCbrand_Logo_Horizontal_PMS_186_PC.png" id="119" name="Google Shape;119;p31"/>
          <p:cNvPicPr preferRelativeResize="0"/>
          <p:nvPr/>
        </p:nvPicPr>
        <p:blipFill rotWithShape="1">
          <a:blip r:embed="rId3">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2 Columns/Quote">
  <p:cSld name="Text with 2 Columns/Quote">
    <p:spTree>
      <p:nvGrpSpPr>
        <p:cNvPr id="29" name="Shape 29"/>
        <p:cNvGrpSpPr/>
        <p:nvPr/>
      </p:nvGrpSpPr>
      <p:grpSpPr>
        <a:xfrm>
          <a:off x="0" y="0"/>
          <a:ext cx="0" cy="0"/>
          <a:chOff x="0" y="0"/>
          <a:chExt cx="0" cy="0"/>
        </a:xfrm>
      </p:grpSpPr>
      <p:sp>
        <p:nvSpPr>
          <p:cNvPr id="30" name="Google Shape;30;p14"/>
          <p:cNvSpPr txBox="1"/>
          <p:nvPr>
            <p:ph idx="1" type="body"/>
          </p:nvPr>
        </p:nvSpPr>
        <p:spPr>
          <a:xfrm>
            <a:off x="457200" y="2039938"/>
            <a:ext cx="3941445" cy="3941762"/>
          </a:xfrm>
          <a:prstGeom prst="rect">
            <a:avLst/>
          </a:prstGeom>
          <a:noFill/>
          <a:ln>
            <a:noFill/>
          </a:ln>
        </p:spPr>
        <p:txBody>
          <a:bodyPr anchorCtr="0" anchor="t" bIns="0" lIns="0" spcFirstLastPara="1" rIns="0" wrap="square" tIns="0">
            <a:noAutofit/>
          </a:bodyPr>
          <a:lstStyle>
            <a:lvl1pPr indent="-342900" lvl="0" marL="457200" algn="l">
              <a:spcBef>
                <a:spcPts val="1200"/>
              </a:spcBef>
              <a:spcAft>
                <a:spcPts val="0"/>
              </a:spcAft>
              <a:buClr>
                <a:schemeClr val="dk1"/>
              </a:buClr>
              <a:buSzPts val="180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14"/>
          <p:cNvSpPr txBox="1"/>
          <p:nvPr>
            <p:ph idx="2" type="body"/>
          </p:nvPr>
        </p:nvSpPr>
        <p:spPr>
          <a:xfrm>
            <a:off x="4754880" y="2039938"/>
            <a:ext cx="3931920" cy="3941762"/>
          </a:xfrm>
          <a:prstGeom prst="rect">
            <a:avLst/>
          </a:prstGeom>
          <a:noFill/>
          <a:ln>
            <a:noFill/>
          </a:ln>
        </p:spPr>
        <p:txBody>
          <a:bodyPr anchorCtr="0" anchor="ctr" bIns="182875" lIns="182875" spcFirstLastPara="1" rIns="182875" wrap="square" tIns="182875">
            <a:noAutofit/>
          </a:bodyPr>
          <a:lstStyle>
            <a:lvl1pPr indent="-228600" lvl="0" marL="457200" algn="l">
              <a:spcBef>
                <a:spcPts val="1200"/>
              </a:spcBef>
              <a:spcAft>
                <a:spcPts val="0"/>
              </a:spcAft>
              <a:buClr>
                <a:schemeClr val="dk1"/>
              </a:buClr>
              <a:buSzPts val="2880"/>
              <a:buFont typeface="Times New Roman"/>
              <a:buNone/>
              <a:defRPr b="1" i="1" sz="2400">
                <a:solidFill>
                  <a:schemeClr val="dk1"/>
                </a:solidFill>
                <a:latin typeface="Times New Roman"/>
                <a:ea typeface="Times New Roman"/>
                <a:cs typeface="Times New Roman"/>
                <a:sym typeface="Times New Roman"/>
              </a:defRPr>
            </a:lvl1pPr>
            <a:lvl2pPr indent="-228600" lvl="1" marL="914400" algn="l">
              <a:spcBef>
                <a:spcPts val="600"/>
              </a:spcBef>
              <a:spcAft>
                <a:spcPts val="0"/>
              </a:spcAft>
              <a:buClr>
                <a:schemeClr val="dk1"/>
              </a:buClr>
              <a:buSzPts val="1600"/>
              <a:buFont typeface="Times New Roman"/>
              <a:buNone/>
              <a:defRPr b="1" i="1">
                <a:latin typeface="Times New Roman"/>
                <a:ea typeface="Times New Roman"/>
                <a:cs typeface="Times New Roman"/>
                <a:sym typeface="Times New Roman"/>
              </a:defRPr>
            </a:lvl2pPr>
            <a:lvl3pPr indent="-228600" lvl="2" marL="1371600" algn="l">
              <a:spcBef>
                <a:spcPts val="300"/>
              </a:spcBef>
              <a:spcAft>
                <a:spcPts val="0"/>
              </a:spcAft>
              <a:buClr>
                <a:schemeClr val="dk1"/>
              </a:buClr>
              <a:buSzPts val="1400"/>
              <a:buFont typeface="Times New Roman"/>
              <a:buNone/>
              <a:defRPr b="1" i="1">
                <a:latin typeface="Times New Roman"/>
                <a:ea typeface="Times New Roman"/>
                <a:cs typeface="Times New Roman"/>
                <a:sym typeface="Times New Roman"/>
              </a:defRPr>
            </a:lvl3pPr>
            <a:lvl4pPr indent="-228600" lvl="3" marL="1828800" algn="l">
              <a:spcBef>
                <a:spcPts val="300"/>
              </a:spcBef>
              <a:spcAft>
                <a:spcPts val="0"/>
              </a:spcAft>
              <a:buClr>
                <a:schemeClr val="dk1"/>
              </a:buClr>
              <a:buSzPts val="1400"/>
              <a:buFont typeface="Times New Roman"/>
              <a:buNone/>
              <a:defRPr b="1" i="1">
                <a:latin typeface="Times New Roman"/>
                <a:ea typeface="Times New Roman"/>
                <a:cs typeface="Times New Roman"/>
                <a:sym typeface="Times New Roman"/>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14"/>
          <p:cNvSpPr txBox="1"/>
          <p:nvPr>
            <p:ph type="title"/>
          </p:nvPr>
        </p:nvSpPr>
        <p:spPr>
          <a:xfrm>
            <a:off x="457200" y="794814"/>
            <a:ext cx="8229600" cy="103398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3" type="body"/>
          </p:nvPr>
        </p:nvSpPr>
        <p:spPr>
          <a:xfrm>
            <a:off x="457200" y="491619"/>
            <a:ext cx="8229600"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F95A1"/>
              </a:buClr>
              <a:buSzPts val="1400"/>
              <a:buFont typeface="Arial"/>
              <a:buNone/>
              <a:defRPr sz="1400" cap="none">
                <a:solidFill>
                  <a:srgbClr val="8F95A1"/>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34" name="Google Shape;34;p14"/>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Intro and 2 Columns">
  <p:cSld name="Text with Intro and 2 Columns">
    <p:spTree>
      <p:nvGrpSpPr>
        <p:cNvPr id="35" name="Shape 35"/>
        <p:cNvGrpSpPr/>
        <p:nvPr/>
      </p:nvGrpSpPr>
      <p:grpSpPr>
        <a:xfrm>
          <a:off x="0" y="0"/>
          <a:ext cx="0" cy="0"/>
          <a:chOff x="0" y="0"/>
          <a:chExt cx="0" cy="0"/>
        </a:xfrm>
      </p:grpSpPr>
      <p:sp>
        <p:nvSpPr>
          <p:cNvPr id="36" name="Google Shape;36;p15"/>
          <p:cNvSpPr txBox="1"/>
          <p:nvPr>
            <p:ph idx="1" type="body"/>
          </p:nvPr>
        </p:nvSpPr>
        <p:spPr>
          <a:xfrm>
            <a:off x="457200" y="2743200"/>
            <a:ext cx="3941445" cy="3238500"/>
          </a:xfrm>
          <a:prstGeom prst="rect">
            <a:avLst/>
          </a:prstGeom>
          <a:noFill/>
          <a:ln>
            <a:noFill/>
          </a:ln>
        </p:spPr>
        <p:txBody>
          <a:bodyPr anchorCtr="0" anchor="t" bIns="0" lIns="0" spcFirstLastPara="1" rIns="0" wrap="square" tIns="0">
            <a:noAutofit/>
          </a:bodyPr>
          <a:lstStyle>
            <a:lvl1pPr indent="-342900" lvl="0" marL="457200" algn="l">
              <a:spcBef>
                <a:spcPts val="1200"/>
              </a:spcBef>
              <a:spcAft>
                <a:spcPts val="0"/>
              </a:spcAft>
              <a:buClr>
                <a:schemeClr val="dk1"/>
              </a:buClr>
              <a:buSzPts val="180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15"/>
          <p:cNvSpPr txBox="1"/>
          <p:nvPr>
            <p:ph idx="2" type="body"/>
          </p:nvPr>
        </p:nvSpPr>
        <p:spPr>
          <a:xfrm>
            <a:off x="4754880" y="2743200"/>
            <a:ext cx="3931920" cy="3238500"/>
          </a:xfrm>
          <a:prstGeom prst="rect">
            <a:avLst/>
          </a:prstGeom>
          <a:noFill/>
          <a:ln>
            <a:noFill/>
          </a:ln>
        </p:spPr>
        <p:txBody>
          <a:bodyPr anchorCtr="0" anchor="t" bIns="0" lIns="0" spcFirstLastPara="1" rIns="0" wrap="square" tIns="0">
            <a:noAutofit/>
          </a:bodyPr>
          <a:lstStyle>
            <a:lvl1pPr indent="-365760" lvl="0" marL="457200" algn="l">
              <a:spcBef>
                <a:spcPts val="1200"/>
              </a:spcBef>
              <a:spcAft>
                <a:spcPts val="0"/>
              </a:spcAft>
              <a:buClr>
                <a:schemeClr val="dk1"/>
              </a:buClr>
              <a:buSzPts val="2160"/>
              <a:buFont typeface="Arial"/>
              <a:buChar char="•"/>
              <a:defRPr/>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15"/>
          <p:cNvSpPr txBox="1"/>
          <p:nvPr>
            <p:ph type="title"/>
          </p:nvPr>
        </p:nvSpPr>
        <p:spPr>
          <a:xfrm>
            <a:off x="457200" y="794814"/>
            <a:ext cx="8229600" cy="517519"/>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3" type="body"/>
          </p:nvPr>
        </p:nvSpPr>
        <p:spPr>
          <a:xfrm>
            <a:off x="457200" y="491619"/>
            <a:ext cx="8229600"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F95A1"/>
              </a:buClr>
              <a:buSzPts val="1400"/>
              <a:buFont typeface="Arial"/>
              <a:buNone/>
              <a:defRPr sz="1400" cap="none">
                <a:solidFill>
                  <a:srgbClr val="8F95A1"/>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15"/>
          <p:cNvSpPr txBox="1"/>
          <p:nvPr>
            <p:ph idx="4" type="body"/>
          </p:nvPr>
        </p:nvSpPr>
        <p:spPr>
          <a:xfrm>
            <a:off x="457200" y="1532467"/>
            <a:ext cx="8229600" cy="1134533"/>
          </a:xfrm>
          <a:prstGeom prst="rect">
            <a:avLst/>
          </a:prstGeom>
          <a:noFill/>
          <a:ln>
            <a:noFill/>
          </a:ln>
        </p:spPr>
        <p:txBody>
          <a:bodyPr anchorCtr="0" anchor="t" bIns="0" lIns="0" spcFirstLastPara="1" rIns="0" wrap="square" tIns="0">
            <a:noAutofit/>
          </a:bodyPr>
          <a:lstStyle>
            <a:lvl1pPr indent="-228600" lvl="0" marL="457200" algn="l">
              <a:spcBef>
                <a:spcPts val="1200"/>
              </a:spcBef>
              <a:spcAft>
                <a:spcPts val="0"/>
              </a:spcAft>
              <a:buClr>
                <a:schemeClr val="dk1"/>
              </a:buClr>
              <a:buSzPts val="1800"/>
              <a:buFont typeface="Arial"/>
              <a:buNone/>
              <a:defRPr b="1"/>
            </a:lvl1pPr>
            <a:lvl2pPr indent="-330200" lvl="1" marL="914400" algn="l">
              <a:spcBef>
                <a:spcPts val="600"/>
              </a:spcBef>
              <a:spcAft>
                <a:spcPts val="0"/>
              </a:spcAft>
              <a:buClr>
                <a:schemeClr val="dk1"/>
              </a:buClr>
              <a:buSzPts val="1600"/>
              <a:buFont typeface="Arial"/>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41" name="Google Shape;41;p15"/>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42" name="Shape 42"/>
        <p:cNvGrpSpPr/>
        <p:nvPr/>
      </p:nvGrpSpPr>
      <p:grpSpPr>
        <a:xfrm>
          <a:off x="0" y="0"/>
          <a:ext cx="0" cy="0"/>
          <a:chOff x="0" y="0"/>
          <a:chExt cx="0" cy="0"/>
        </a:xfrm>
      </p:grpSpPr>
      <p:sp>
        <p:nvSpPr>
          <p:cNvPr id="43" name="Google Shape;43;p16"/>
          <p:cNvSpPr txBox="1"/>
          <p:nvPr>
            <p:ph type="title"/>
          </p:nvPr>
        </p:nvSpPr>
        <p:spPr>
          <a:xfrm>
            <a:off x="457200" y="794814"/>
            <a:ext cx="8229600" cy="103398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2"/>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6"/>
          <p:cNvSpPr txBox="1"/>
          <p:nvPr>
            <p:ph idx="1" type="body"/>
          </p:nvPr>
        </p:nvSpPr>
        <p:spPr>
          <a:xfrm>
            <a:off x="457200" y="2039938"/>
            <a:ext cx="8229600" cy="3941762"/>
          </a:xfrm>
          <a:prstGeom prst="rect">
            <a:avLst/>
          </a:prstGeom>
          <a:noFill/>
          <a:ln>
            <a:noFill/>
          </a:ln>
        </p:spPr>
        <p:txBody>
          <a:bodyPr anchorCtr="0" anchor="t" bIns="0" lIns="0" spcFirstLastPara="1" rIns="0" wrap="square" tIns="0">
            <a:noAutofit/>
          </a:bodyPr>
          <a:lstStyle>
            <a:lvl1pPr indent="-342900" lvl="0" marL="457200" algn="l">
              <a:spcBef>
                <a:spcPts val="1200"/>
              </a:spcBef>
              <a:spcAft>
                <a:spcPts val="0"/>
              </a:spcAft>
              <a:buClr>
                <a:schemeClr val="dk1"/>
              </a:buClr>
              <a:buSzPts val="1800"/>
              <a:buFont typeface="Arial"/>
              <a:buChar char="•"/>
              <a:defRPr sz="1800"/>
            </a:lvl1pPr>
            <a:lvl2pPr indent="-330200" lvl="1" marL="914400" algn="l">
              <a:spcBef>
                <a:spcPts val="600"/>
              </a:spcBef>
              <a:spcAft>
                <a:spcPts val="0"/>
              </a:spcAft>
              <a:buClr>
                <a:schemeClr val="dk1"/>
              </a:buClr>
              <a:buSzPts val="1600"/>
              <a:buFont typeface="Arial"/>
              <a:buChar char="•"/>
              <a:defRPr sz="1600"/>
            </a:lvl2pPr>
            <a:lvl3pPr indent="-330200" lvl="2" marL="1371600" algn="l">
              <a:spcBef>
                <a:spcPts val="300"/>
              </a:spcBef>
              <a:spcAft>
                <a:spcPts val="0"/>
              </a:spcAft>
              <a:buClr>
                <a:schemeClr val="dk1"/>
              </a:buClr>
              <a:buSzPts val="1600"/>
              <a:buChar char="•"/>
              <a:defRPr sz="1600"/>
            </a:lvl3pPr>
            <a:lvl4pPr indent="-317500" lvl="3" marL="1828800" algn="l">
              <a:spcBef>
                <a:spcPts val="300"/>
              </a:spcBef>
              <a:spcAft>
                <a:spcPts val="0"/>
              </a:spcAft>
              <a:buClr>
                <a:schemeClr val="dk1"/>
              </a:buClr>
              <a:buSzPts val="14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16"/>
          <p:cNvSpPr txBox="1"/>
          <p:nvPr>
            <p:ph idx="2" type="body"/>
          </p:nvPr>
        </p:nvSpPr>
        <p:spPr>
          <a:xfrm>
            <a:off x="457200" y="491619"/>
            <a:ext cx="8229600" cy="212725"/>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8F95A1"/>
              </a:buClr>
              <a:buSzPts val="1400"/>
              <a:buFont typeface="Arial"/>
              <a:buNone/>
              <a:defRPr sz="1400" cap="none">
                <a:solidFill>
                  <a:srgbClr val="8F95A1"/>
                </a:solidFill>
              </a:defRPr>
            </a:lvl1pPr>
            <a:lvl2pPr indent="-342900" lvl="1" marL="914400" algn="l">
              <a:spcBef>
                <a:spcPts val="600"/>
              </a:spcBef>
              <a:spcAft>
                <a:spcPts val="0"/>
              </a:spcAft>
              <a:buClr>
                <a:schemeClr val="dk1"/>
              </a:buClr>
              <a:buSzPts val="1800"/>
              <a:buChar char="–"/>
              <a:defRPr/>
            </a:lvl2pPr>
            <a:lvl3pPr indent="-342900" lvl="2" marL="1371600" algn="l">
              <a:spcBef>
                <a:spcPts val="300"/>
              </a:spcBef>
              <a:spcAft>
                <a:spcPts val="0"/>
              </a:spcAft>
              <a:buClr>
                <a:schemeClr val="dk1"/>
              </a:buClr>
              <a:buSzPts val="1800"/>
              <a:buChar char="•"/>
              <a:defRPr/>
            </a:lvl3pPr>
            <a:lvl4pPr indent="-342900" lvl="3" marL="1828800" algn="l">
              <a:spcBef>
                <a:spcPts val="300"/>
              </a:spcBef>
              <a:spcAft>
                <a:spcPts val="0"/>
              </a:spcAft>
              <a:buClr>
                <a:schemeClr val="dk1"/>
              </a:buClr>
              <a:buSzPts val="1800"/>
              <a:buChar char="–"/>
              <a:defRPr/>
            </a:lvl4pPr>
            <a:lvl5pPr indent="-342900" lvl="4" marL="2286000" algn="l">
              <a:spcBef>
                <a:spcPts val="3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ers/mmarosz/Desktop/GoGoGo/MC_NEW_BRAND/11. Final Logo Files/Horizontal/Digital/MCbrand_Logo_Horizontal_PMS_186_PC.png" id="46" name="Google Shape;46;p16"/>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with Image">
  <p:cSld name="Contact with Image">
    <p:spTree>
      <p:nvGrpSpPr>
        <p:cNvPr id="47" name="Shape 47"/>
        <p:cNvGrpSpPr/>
        <p:nvPr/>
      </p:nvGrpSpPr>
      <p:grpSpPr>
        <a:xfrm>
          <a:off x="0" y="0"/>
          <a:ext cx="0" cy="0"/>
          <a:chOff x="0" y="0"/>
          <a:chExt cx="0" cy="0"/>
        </a:xfrm>
      </p:grpSpPr>
      <p:sp>
        <p:nvSpPr>
          <p:cNvPr id="48" name="Google Shape;48;p17"/>
          <p:cNvSpPr/>
          <p:nvPr>
            <p:ph idx="2" type="pic"/>
          </p:nvPr>
        </p:nvSpPr>
        <p:spPr>
          <a:xfrm>
            <a:off x="0" y="0"/>
            <a:ext cx="5057819" cy="6858000"/>
          </a:xfrm>
          <a:prstGeom prst="rect">
            <a:avLst/>
          </a:prstGeom>
          <a:solidFill>
            <a:srgbClr val="D8D8D8"/>
          </a:solidFill>
          <a:ln>
            <a:noFill/>
          </a:ln>
        </p:spPr>
      </p:sp>
      <p:pic>
        <p:nvPicPr>
          <p:cNvPr descr="MCbrand_Logo_Vertical_PMS_186_PC.png" id="49" name="Google Shape;49;p17"/>
          <p:cNvPicPr preferRelativeResize="0"/>
          <p:nvPr/>
        </p:nvPicPr>
        <p:blipFill rotWithShape="1">
          <a:blip r:embed="rId2">
            <a:alphaModFix/>
          </a:blip>
          <a:srcRect b="0" l="0" r="0" t="0"/>
          <a:stretch/>
        </p:blipFill>
        <p:spPr>
          <a:xfrm>
            <a:off x="6110184" y="2012979"/>
            <a:ext cx="1541541" cy="1987521"/>
          </a:xfrm>
          <a:prstGeom prst="rect">
            <a:avLst/>
          </a:prstGeom>
          <a:noFill/>
          <a:ln>
            <a:noFill/>
          </a:ln>
        </p:spPr>
      </p:pic>
      <p:sp>
        <p:nvSpPr>
          <p:cNvPr id="50" name="Google Shape;50;p17"/>
          <p:cNvSpPr txBox="1"/>
          <p:nvPr>
            <p:ph idx="1" type="subTitle"/>
          </p:nvPr>
        </p:nvSpPr>
        <p:spPr>
          <a:xfrm>
            <a:off x="4861948" y="4656525"/>
            <a:ext cx="4038013" cy="321874"/>
          </a:xfrm>
          <a:prstGeom prst="rect">
            <a:avLst/>
          </a:prstGeom>
          <a:noFill/>
          <a:ln>
            <a:noFill/>
          </a:ln>
        </p:spPr>
        <p:txBody>
          <a:bodyPr anchorCtr="0" anchor="t" bIns="0" lIns="0" spcFirstLastPara="1" rIns="0" wrap="square" tIns="0">
            <a:normAutofit/>
          </a:bodyPr>
          <a:lstStyle>
            <a:lvl1pPr lvl="0" algn="ctr">
              <a:lnSpc>
                <a:spcPct val="90000"/>
              </a:lnSpc>
              <a:spcBef>
                <a:spcPts val="1200"/>
              </a:spcBef>
              <a:spcAft>
                <a:spcPts val="0"/>
              </a:spcAft>
              <a:buClr>
                <a:schemeClr val="dk1"/>
              </a:buClr>
              <a:buSzPts val="1400"/>
              <a:buFont typeface="Arial"/>
              <a:buNone/>
              <a:defRPr b="1" sz="1400" cap="none">
                <a:solidFill>
                  <a:schemeClr val="dk1"/>
                </a:solidFill>
              </a:defRPr>
            </a:lvl1pPr>
            <a:lvl2pPr lvl="1" algn="ctr">
              <a:spcBef>
                <a:spcPts val="600"/>
              </a:spcBef>
              <a:spcAft>
                <a:spcPts val="0"/>
              </a:spcAft>
              <a:buClr>
                <a:srgbClr val="949699"/>
              </a:buClr>
              <a:buSzPts val="1600"/>
              <a:buNone/>
              <a:defRPr>
                <a:solidFill>
                  <a:srgbClr val="949699"/>
                </a:solidFill>
              </a:defRPr>
            </a:lvl2pPr>
            <a:lvl3pPr lvl="2" algn="ctr">
              <a:spcBef>
                <a:spcPts val="300"/>
              </a:spcBef>
              <a:spcAft>
                <a:spcPts val="0"/>
              </a:spcAft>
              <a:buClr>
                <a:srgbClr val="949699"/>
              </a:buClr>
              <a:buSzPts val="1400"/>
              <a:buNone/>
              <a:defRPr>
                <a:solidFill>
                  <a:srgbClr val="949699"/>
                </a:solidFill>
              </a:defRPr>
            </a:lvl3pPr>
            <a:lvl4pPr lvl="3" algn="ctr">
              <a:spcBef>
                <a:spcPts val="300"/>
              </a:spcBef>
              <a:spcAft>
                <a:spcPts val="0"/>
              </a:spcAft>
              <a:buClr>
                <a:srgbClr val="949699"/>
              </a:buClr>
              <a:buSzPts val="1400"/>
              <a:buNone/>
              <a:defRPr>
                <a:solidFill>
                  <a:srgbClr val="949699"/>
                </a:solidFill>
              </a:defRPr>
            </a:lvl4pPr>
            <a:lvl5pPr lvl="4" algn="ctr">
              <a:spcBef>
                <a:spcPts val="300"/>
              </a:spcBef>
              <a:spcAft>
                <a:spcPts val="0"/>
              </a:spcAft>
              <a:buClr>
                <a:srgbClr val="949699"/>
              </a:buClr>
              <a:buSzPts val="1400"/>
              <a:buNone/>
              <a:defRPr>
                <a:solidFill>
                  <a:srgbClr val="949699"/>
                </a:solidFill>
              </a:defRPr>
            </a:lvl5pPr>
            <a:lvl6pPr lvl="5" algn="ctr">
              <a:spcBef>
                <a:spcPts val="400"/>
              </a:spcBef>
              <a:spcAft>
                <a:spcPts val="0"/>
              </a:spcAft>
              <a:buClr>
                <a:srgbClr val="949699"/>
              </a:buClr>
              <a:buSzPts val="2000"/>
              <a:buNone/>
              <a:defRPr>
                <a:solidFill>
                  <a:srgbClr val="949699"/>
                </a:solidFill>
              </a:defRPr>
            </a:lvl6pPr>
            <a:lvl7pPr lvl="6" algn="ctr">
              <a:spcBef>
                <a:spcPts val="400"/>
              </a:spcBef>
              <a:spcAft>
                <a:spcPts val="0"/>
              </a:spcAft>
              <a:buClr>
                <a:srgbClr val="949699"/>
              </a:buClr>
              <a:buSzPts val="2000"/>
              <a:buNone/>
              <a:defRPr>
                <a:solidFill>
                  <a:srgbClr val="949699"/>
                </a:solidFill>
              </a:defRPr>
            </a:lvl7pPr>
            <a:lvl8pPr lvl="7" algn="ctr">
              <a:spcBef>
                <a:spcPts val="400"/>
              </a:spcBef>
              <a:spcAft>
                <a:spcPts val="0"/>
              </a:spcAft>
              <a:buClr>
                <a:srgbClr val="949699"/>
              </a:buClr>
              <a:buSzPts val="2000"/>
              <a:buNone/>
              <a:defRPr>
                <a:solidFill>
                  <a:srgbClr val="949699"/>
                </a:solidFill>
              </a:defRPr>
            </a:lvl8pPr>
            <a:lvl9pPr lvl="8" algn="ctr">
              <a:spcBef>
                <a:spcPts val="400"/>
              </a:spcBef>
              <a:spcAft>
                <a:spcPts val="0"/>
              </a:spcAft>
              <a:buClr>
                <a:srgbClr val="949699"/>
              </a:buClr>
              <a:buSzPts val="2000"/>
              <a:buNone/>
              <a:defRPr>
                <a:solidFill>
                  <a:srgbClr val="949699"/>
                </a:solidFill>
              </a:defRPr>
            </a:lvl9pPr>
          </a:lstStyle>
          <a:p/>
        </p:txBody>
      </p:sp>
      <p:sp>
        <p:nvSpPr>
          <p:cNvPr id="51" name="Google Shape;51;p17"/>
          <p:cNvSpPr txBox="1"/>
          <p:nvPr>
            <p:ph idx="3" type="body"/>
          </p:nvPr>
        </p:nvSpPr>
        <p:spPr>
          <a:xfrm>
            <a:off x="4861836" y="4978399"/>
            <a:ext cx="4038236" cy="1193801"/>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chemeClr val="dk1"/>
              </a:buClr>
              <a:buSzPts val="1200"/>
              <a:buFont typeface="Arial"/>
              <a:buNone/>
              <a:defRPr sz="1200"/>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Close">
  <p:cSld name="Open/Close">
    <p:spTree>
      <p:nvGrpSpPr>
        <p:cNvPr id="52" name="Shape 52"/>
        <p:cNvGrpSpPr/>
        <p:nvPr/>
      </p:nvGrpSpPr>
      <p:grpSpPr>
        <a:xfrm>
          <a:off x="0" y="0"/>
          <a:ext cx="0" cy="0"/>
          <a:chOff x="0" y="0"/>
          <a:chExt cx="0" cy="0"/>
        </a:xfrm>
      </p:grpSpPr>
      <p:sp>
        <p:nvSpPr>
          <p:cNvPr id="53" name="Google Shape;53;p18"/>
          <p:cNvSpPr/>
          <p:nvPr>
            <p:ph idx="2" type="pic"/>
          </p:nvPr>
        </p:nvSpPr>
        <p:spPr>
          <a:xfrm>
            <a:off x="0" y="0"/>
            <a:ext cx="9144000" cy="6858000"/>
          </a:xfrm>
          <a:prstGeom prst="rect">
            <a:avLst/>
          </a:prstGeom>
          <a:solidFill>
            <a:srgbClr val="F2F2F2"/>
          </a:solidFill>
          <a:ln>
            <a:noFill/>
          </a:ln>
        </p:spPr>
      </p:sp>
      <p:sp>
        <p:nvSpPr>
          <p:cNvPr id="54" name="Google Shape;54;p18"/>
          <p:cNvSpPr txBox="1"/>
          <p:nvPr>
            <p:ph type="title"/>
          </p:nvPr>
        </p:nvSpPr>
        <p:spPr>
          <a:xfrm>
            <a:off x="457200" y="1986731"/>
            <a:ext cx="8229600" cy="1021541"/>
          </a:xfrm>
          <a:prstGeom prst="rect">
            <a:avLst/>
          </a:prstGeom>
          <a:noFill/>
          <a:ln>
            <a:noFill/>
          </a:ln>
        </p:spPr>
        <p:txBody>
          <a:bodyPr anchorCtr="0" anchor="t" bIns="0" lIns="0" spcFirstLastPara="1" rIns="0" wrap="square" tIns="0">
            <a:noAutofit/>
          </a:bodyPr>
          <a:lstStyle>
            <a:lvl1pPr lvl="0" algn="ctr">
              <a:lnSpc>
                <a:spcPct val="80000"/>
              </a:lnSpc>
              <a:spcBef>
                <a:spcPts val="0"/>
              </a:spcBef>
              <a:spcAft>
                <a:spcPts val="0"/>
              </a:spcAft>
              <a:buClr>
                <a:schemeClr val="lt1"/>
              </a:buClr>
              <a:buSzPts val="13000"/>
              <a:buFont typeface="Times New Roman"/>
              <a:buNone/>
              <a:defRPr b="1" i="1" sz="13000"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sers/mmarosz/Desktop/GoGoGo/MC_BRAND/11. Final Logo Files/MCbrand_Logo_Horizontal/Digital/MCbrand_Logo_Horizontal_White.png" id="55" name="Google Shape;55;p18"/>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2">
  <p:cSld name="Open 2">
    <p:bg>
      <p:bgPr>
        <a:solidFill>
          <a:schemeClr val="dk2"/>
        </a:solidFill>
      </p:bgPr>
    </p:bg>
    <p:spTree>
      <p:nvGrpSpPr>
        <p:cNvPr id="56" name="Shape 56"/>
        <p:cNvGrpSpPr/>
        <p:nvPr/>
      </p:nvGrpSpPr>
      <p:grpSpPr>
        <a:xfrm>
          <a:off x="0" y="0"/>
          <a:ext cx="0" cy="0"/>
          <a:chOff x="0" y="0"/>
          <a:chExt cx="0" cy="0"/>
        </a:xfrm>
      </p:grpSpPr>
      <p:sp>
        <p:nvSpPr>
          <p:cNvPr id="57" name="Google Shape;57;p19"/>
          <p:cNvSpPr txBox="1"/>
          <p:nvPr>
            <p:ph type="title"/>
          </p:nvPr>
        </p:nvSpPr>
        <p:spPr>
          <a:xfrm>
            <a:off x="457200" y="1986731"/>
            <a:ext cx="8229600" cy="1021541"/>
          </a:xfrm>
          <a:prstGeom prst="rect">
            <a:avLst/>
          </a:prstGeom>
          <a:noFill/>
          <a:ln>
            <a:noFill/>
          </a:ln>
        </p:spPr>
        <p:txBody>
          <a:bodyPr anchorCtr="0" anchor="t" bIns="0" lIns="0" spcFirstLastPara="1" rIns="0" wrap="square" tIns="0">
            <a:noAutofit/>
          </a:bodyPr>
          <a:lstStyle>
            <a:lvl1pPr lvl="0" algn="ctr">
              <a:lnSpc>
                <a:spcPct val="80000"/>
              </a:lnSpc>
              <a:spcBef>
                <a:spcPts val="0"/>
              </a:spcBef>
              <a:spcAft>
                <a:spcPts val="0"/>
              </a:spcAft>
              <a:buClr>
                <a:schemeClr val="lt1"/>
              </a:buClr>
              <a:buSzPts val="13000"/>
              <a:buFont typeface="Times New Roman"/>
              <a:buNone/>
              <a:defRPr b="1" i="1" sz="13000"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sers/mmarosz/Desktop/GoGoGo/MC_NEW_BRAND/11. Final Logo Files/Horizontal/Digital/MCbrand_Logo_Horizontal_White.png" id="58" name="Google Shape;58;p19"/>
          <p:cNvPicPr preferRelativeResize="0"/>
          <p:nvPr/>
        </p:nvPicPr>
        <p:blipFill rotWithShape="1">
          <a:blip r:embed="rId2">
            <a:alphaModFix/>
          </a:blip>
          <a:srcRect b="0" l="0" r="0" t="0"/>
          <a:stretch/>
        </p:blipFill>
        <p:spPr>
          <a:xfrm>
            <a:off x="2886964" y="4346219"/>
            <a:ext cx="3370072" cy="11891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 2">
    <p:bg>
      <p:bgPr>
        <a:solidFill>
          <a:schemeClr val="lt1"/>
        </a:solidFill>
      </p:bgPr>
    </p:bg>
    <p:spTree>
      <p:nvGrpSpPr>
        <p:cNvPr id="59" name="Shape 59"/>
        <p:cNvGrpSpPr/>
        <p:nvPr/>
      </p:nvGrpSpPr>
      <p:grpSpPr>
        <a:xfrm>
          <a:off x="0" y="0"/>
          <a:ext cx="0" cy="0"/>
          <a:chOff x="0" y="0"/>
          <a:chExt cx="0" cy="0"/>
        </a:xfrm>
      </p:grpSpPr>
      <p:sp>
        <p:nvSpPr>
          <p:cNvPr id="60" name="Google Shape;60;p20"/>
          <p:cNvSpPr/>
          <p:nvPr/>
        </p:nvSpPr>
        <p:spPr>
          <a:xfrm>
            <a:off x="1" y="0"/>
            <a:ext cx="1473997" cy="6858000"/>
          </a:xfrm>
          <a:custGeom>
            <a:rect b="b" l="l" r="r" t="t"/>
            <a:pathLst>
              <a:path extrusionOk="0" h="6858000" w="1473997">
                <a:moveTo>
                  <a:pt x="0" y="0"/>
                </a:moveTo>
                <a:lnTo>
                  <a:pt x="412165" y="0"/>
                </a:lnTo>
                <a:lnTo>
                  <a:pt x="1473997" y="3429001"/>
                </a:lnTo>
                <a:lnTo>
                  <a:pt x="412165" y="6858000"/>
                </a:lnTo>
                <a:lnTo>
                  <a:pt x="0" y="685800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20"/>
          <p:cNvSpPr txBox="1"/>
          <p:nvPr>
            <p:ph type="ctrTitle"/>
          </p:nvPr>
        </p:nvSpPr>
        <p:spPr>
          <a:xfrm>
            <a:off x="2041944" y="1723290"/>
            <a:ext cx="6931038" cy="16220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4400"/>
              <a:buFont typeface="Arial Black"/>
              <a:buNone/>
              <a:defRPr b="1" i="0" sz="4400" cap="none">
                <a:solidFill>
                  <a:schemeClr val="dk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0"/>
          <p:cNvSpPr txBox="1"/>
          <p:nvPr>
            <p:ph idx="1" type="subTitle"/>
          </p:nvPr>
        </p:nvSpPr>
        <p:spPr>
          <a:xfrm>
            <a:off x="2041944" y="3552090"/>
            <a:ext cx="6931037" cy="1164794"/>
          </a:xfrm>
          <a:prstGeom prst="rect">
            <a:avLst/>
          </a:prstGeom>
          <a:noFill/>
          <a:ln>
            <a:noFill/>
          </a:ln>
        </p:spPr>
        <p:txBody>
          <a:bodyPr anchorCtr="0" anchor="t" bIns="0" lIns="0" spcFirstLastPara="1" rIns="0" wrap="square" tIns="0">
            <a:normAutofit/>
          </a:bodyPr>
          <a:lstStyle>
            <a:lvl1pPr lvl="0" marR="0" algn="l">
              <a:lnSpc>
                <a:spcPct val="90000"/>
              </a:lnSpc>
              <a:spcBef>
                <a:spcPts val="1200"/>
              </a:spcBef>
              <a:spcAft>
                <a:spcPts val="0"/>
              </a:spcAft>
              <a:buClr>
                <a:schemeClr val="dk1"/>
              </a:buClr>
              <a:buSzPts val="3200"/>
              <a:buFont typeface="Times New Roman"/>
              <a:buNone/>
              <a:defRPr b="0" i="0" sz="3200" cap="none">
                <a:solidFill>
                  <a:schemeClr val="dk1"/>
                </a:solidFill>
                <a:latin typeface="Times New Roman"/>
                <a:ea typeface="Times New Roman"/>
                <a:cs typeface="Times New Roman"/>
                <a:sym typeface="Times New Roman"/>
              </a:defRPr>
            </a:lvl1pPr>
            <a:lvl2pPr lvl="1" algn="ctr">
              <a:spcBef>
                <a:spcPts val="600"/>
              </a:spcBef>
              <a:spcAft>
                <a:spcPts val="0"/>
              </a:spcAft>
              <a:buClr>
                <a:srgbClr val="949699"/>
              </a:buClr>
              <a:buSzPts val="1600"/>
              <a:buNone/>
              <a:defRPr>
                <a:solidFill>
                  <a:srgbClr val="949699"/>
                </a:solidFill>
              </a:defRPr>
            </a:lvl2pPr>
            <a:lvl3pPr lvl="2" algn="ctr">
              <a:spcBef>
                <a:spcPts val="300"/>
              </a:spcBef>
              <a:spcAft>
                <a:spcPts val="0"/>
              </a:spcAft>
              <a:buClr>
                <a:srgbClr val="949699"/>
              </a:buClr>
              <a:buSzPts val="1400"/>
              <a:buNone/>
              <a:defRPr>
                <a:solidFill>
                  <a:srgbClr val="949699"/>
                </a:solidFill>
              </a:defRPr>
            </a:lvl3pPr>
            <a:lvl4pPr lvl="3" algn="ctr">
              <a:spcBef>
                <a:spcPts val="300"/>
              </a:spcBef>
              <a:spcAft>
                <a:spcPts val="0"/>
              </a:spcAft>
              <a:buClr>
                <a:srgbClr val="949699"/>
              </a:buClr>
              <a:buSzPts val="1400"/>
              <a:buNone/>
              <a:defRPr>
                <a:solidFill>
                  <a:srgbClr val="949699"/>
                </a:solidFill>
              </a:defRPr>
            </a:lvl4pPr>
            <a:lvl5pPr lvl="4" algn="ctr">
              <a:spcBef>
                <a:spcPts val="300"/>
              </a:spcBef>
              <a:spcAft>
                <a:spcPts val="0"/>
              </a:spcAft>
              <a:buClr>
                <a:srgbClr val="949699"/>
              </a:buClr>
              <a:buSzPts val="1400"/>
              <a:buNone/>
              <a:defRPr>
                <a:solidFill>
                  <a:srgbClr val="949699"/>
                </a:solidFill>
              </a:defRPr>
            </a:lvl5pPr>
            <a:lvl6pPr lvl="5" algn="ctr">
              <a:spcBef>
                <a:spcPts val="400"/>
              </a:spcBef>
              <a:spcAft>
                <a:spcPts val="0"/>
              </a:spcAft>
              <a:buClr>
                <a:srgbClr val="949699"/>
              </a:buClr>
              <a:buSzPts val="2000"/>
              <a:buNone/>
              <a:defRPr>
                <a:solidFill>
                  <a:srgbClr val="949699"/>
                </a:solidFill>
              </a:defRPr>
            </a:lvl6pPr>
            <a:lvl7pPr lvl="6" algn="ctr">
              <a:spcBef>
                <a:spcPts val="400"/>
              </a:spcBef>
              <a:spcAft>
                <a:spcPts val="0"/>
              </a:spcAft>
              <a:buClr>
                <a:srgbClr val="949699"/>
              </a:buClr>
              <a:buSzPts val="2000"/>
              <a:buNone/>
              <a:defRPr>
                <a:solidFill>
                  <a:srgbClr val="949699"/>
                </a:solidFill>
              </a:defRPr>
            </a:lvl7pPr>
            <a:lvl8pPr lvl="7" algn="ctr">
              <a:spcBef>
                <a:spcPts val="400"/>
              </a:spcBef>
              <a:spcAft>
                <a:spcPts val="0"/>
              </a:spcAft>
              <a:buClr>
                <a:srgbClr val="949699"/>
              </a:buClr>
              <a:buSzPts val="2000"/>
              <a:buNone/>
              <a:defRPr>
                <a:solidFill>
                  <a:srgbClr val="949699"/>
                </a:solidFill>
              </a:defRPr>
            </a:lvl8pPr>
            <a:lvl9pPr lvl="8" algn="ctr">
              <a:spcBef>
                <a:spcPts val="400"/>
              </a:spcBef>
              <a:spcAft>
                <a:spcPts val="0"/>
              </a:spcAft>
              <a:buClr>
                <a:srgbClr val="949699"/>
              </a:buClr>
              <a:buSzPts val="2000"/>
              <a:buNone/>
              <a:defRPr>
                <a:solidFill>
                  <a:srgbClr val="949699"/>
                </a:solidFill>
              </a:defRPr>
            </a:lvl9pPr>
          </a:lstStyle>
          <a:p/>
        </p:txBody>
      </p:sp>
      <p:pic>
        <p:nvPicPr>
          <p:cNvPr descr="/Users/mmarosz/Desktop/GoGoGo/MC_NEW_BRAND/11. Final Logo Files/Horizontal/Digital/MCbrand_Logo_Horizontal_PMS_186_PC.png" id="63" name="Google Shape;63;p20"/>
          <p:cNvPicPr preferRelativeResize="0"/>
          <p:nvPr/>
        </p:nvPicPr>
        <p:blipFill rotWithShape="1">
          <a:blip r:embed="rId2">
            <a:alphaModFix/>
          </a:blip>
          <a:srcRect b="0" l="0" r="0" t="0"/>
          <a:stretch/>
        </p:blipFill>
        <p:spPr>
          <a:xfrm>
            <a:off x="7640135" y="6141425"/>
            <a:ext cx="1187934" cy="419180"/>
          </a:xfrm>
          <a:prstGeom prst="rect">
            <a:avLst/>
          </a:prstGeom>
          <a:noFill/>
          <a:ln>
            <a:noFill/>
          </a:ln>
        </p:spPr>
      </p:pic>
      <p:sp>
        <p:nvSpPr>
          <p:cNvPr id="64" name="Google Shape;64;p20"/>
          <p:cNvSpPr txBox="1"/>
          <p:nvPr>
            <p:ph idx="2" type="body"/>
          </p:nvPr>
        </p:nvSpPr>
        <p:spPr>
          <a:xfrm>
            <a:off x="2041945" y="4878358"/>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400"/>
              <a:buFont typeface="Arial"/>
              <a:buNone/>
              <a:defRPr b="1" sz="1400" cap="none"/>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20"/>
          <p:cNvSpPr txBox="1"/>
          <p:nvPr>
            <p:ph idx="3" type="body"/>
          </p:nvPr>
        </p:nvSpPr>
        <p:spPr>
          <a:xfrm>
            <a:off x="2041945" y="5140700"/>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200"/>
              <a:buFont typeface="Arial"/>
              <a:buNone/>
              <a:defRPr sz="1200"/>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20"/>
          <p:cNvSpPr txBox="1"/>
          <p:nvPr>
            <p:ph idx="4" type="body"/>
          </p:nvPr>
        </p:nvSpPr>
        <p:spPr>
          <a:xfrm>
            <a:off x="2041945" y="5572502"/>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400"/>
              <a:buFont typeface="Arial"/>
              <a:buNone/>
              <a:defRPr b="1" sz="1400" cap="none"/>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20"/>
          <p:cNvSpPr txBox="1"/>
          <p:nvPr>
            <p:ph idx="5" type="body"/>
          </p:nvPr>
        </p:nvSpPr>
        <p:spPr>
          <a:xfrm>
            <a:off x="2041945" y="5834844"/>
            <a:ext cx="4018408" cy="25387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200"/>
              <a:buFont typeface="Arial"/>
              <a:buNone/>
              <a:defRPr sz="1200"/>
            </a:lvl1pPr>
            <a:lvl2pPr indent="-228600" lvl="1" marL="914400" algn="l">
              <a:spcBef>
                <a:spcPts val="600"/>
              </a:spcBef>
              <a:spcAft>
                <a:spcPts val="0"/>
              </a:spcAft>
              <a:buClr>
                <a:schemeClr val="dk1"/>
              </a:buClr>
              <a:buSzPts val="1600"/>
              <a:buNone/>
              <a:defRPr sz="1600"/>
            </a:lvl2pPr>
            <a:lvl3pPr indent="-228600" lvl="2" marL="1371600" algn="l">
              <a:spcBef>
                <a:spcPts val="300"/>
              </a:spcBef>
              <a:spcAft>
                <a:spcPts val="0"/>
              </a:spcAft>
              <a:buClr>
                <a:schemeClr val="dk1"/>
              </a:buClr>
              <a:buSzPts val="1600"/>
              <a:buNone/>
              <a:defRPr sz="1600"/>
            </a:lvl3pPr>
            <a:lvl4pPr indent="-228600" lvl="3" marL="1828800" algn="l">
              <a:spcBef>
                <a:spcPts val="300"/>
              </a:spcBef>
              <a:spcAft>
                <a:spcPts val="0"/>
              </a:spcAft>
              <a:buClr>
                <a:schemeClr val="dk1"/>
              </a:buClr>
              <a:buSzPts val="1600"/>
              <a:buNone/>
              <a:defRPr sz="1600"/>
            </a:lvl4pPr>
            <a:lvl5pPr indent="-228600" lvl="4" marL="2286000" algn="l">
              <a:spcBef>
                <a:spcPts val="3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807259"/>
            <a:ext cx="8229600" cy="1021541"/>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chemeClr val="dk2"/>
              </a:buClr>
              <a:buSzPts val="4400"/>
              <a:buFont typeface="Times New Roman"/>
              <a:buNone/>
              <a:defRPr b="1" i="0" sz="4400" u="none" cap="none" strike="noStrik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457200" y="2039938"/>
            <a:ext cx="8229600" cy="3941761"/>
          </a:xfrm>
          <a:prstGeom prst="rect">
            <a:avLst/>
          </a:prstGeom>
          <a:noFill/>
          <a:ln>
            <a:noFill/>
          </a:ln>
        </p:spPr>
        <p:txBody>
          <a:bodyPr anchorCtr="0" anchor="t" bIns="0" lIns="0" spcFirstLastPara="1" rIns="0" wrap="square" tIns="0">
            <a:normAutofit/>
          </a:bodyPr>
          <a:lstStyle>
            <a:lvl1pPr indent="-342900" lvl="0" marL="457200" marR="0" rtl="0" algn="l">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312">
          <p15:clr>
            <a:srgbClr val="F26B43"/>
          </p15:clr>
        </p15:guide>
        <p15:guide id="6" orient="horz" pos="3768">
          <p15:clr>
            <a:srgbClr val="F26B43"/>
          </p15:clr>
        </p15:guide>
        <p15:guide id="7" pos="582">
          <p15:clr>
            <a:srgbClr val="F26B43"/>
          </p15:clr>
        </p15:guide>
        <p15:guide id="8" pos="5184">
          <p15:clr>
            <a:srgbClr val="F26B43"/>
          </p15:clr>
        </p15:guide>
        <p15:guide id="9" orient="horz" pos="447">
          <p15:clr>
            <a:srgbClr val="F26B43"/>
          </p15:clr>
        </p15:guide>
        <p15:guide id="10" orient="horz" pos="1152">
          <p15:clr>
            <a:srgbClr val="F26B43"/>
          </p15:clr>
        </p15:guide>
        <p15:guide id="11" orient="horz" pos="1410">
          <p15:clr>
            <a:srgbClr val="F26B43"/>
          </p15:clr>
        </p15:guide>
        <p15:guide id="12" pos="1519">
          <p15:clr>
            <a:srgbClr val="F26B43"/>
          </p15:clr>
        </p15:guide>
        <p15:guide id="13" pos="1110">
          <p15:clr>
            <a:srgbClr val="F26B43"/>
          </p15:clr>
        </p15:guide>
        <p15:guide id="14" orient="horz" pos="3147">
          <p15:clr>
            <a:srgbClr val="F26B43"/>
          </p15:clr>
        </p15:guide>
        <p15:guide id="15" pos="993">
          <p15:clr>
            <a:srgbClr val="F26B43"/>
          </p15:clr>
        </p15:guide>
        <p15:guide id="16" orient="horz" pos="1803">
          <p15:clr>
            <a:srgbClr val="F26B43"/>
          </p15:clr>
        </p15:guide>
        <p15:guide id="17" orient="horz" pos="504">
          <p15:clr>
            <a:srgbClr val="F26B43"/>
          </p15:clr>
        </p15:guide>
        <p15:guide id="18" orient="horz" pos="1285">
          <p15:clr>
            <a:srgbClr val="F26B43"/>
          </p15:clr>
        </p15:guide>
        <p15:guide id="19" pos="25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2.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6.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
          <p:cNvSpPr txBox="1"/>
          <p:nvPr>
            <p:ph type="ctrTitle"/>
          </p:nvPr>
        </p:nvSpPr>
        <p:spPr>
          <a:xfrm>
            <a:off x="3062845" y="2208403"/>
            <a:ext cx="5968525" cy="2124616"/>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rgbClr val="D01D2B"/>
              </a:buClr>
              <a:buSzPts val="4000"/>
              <a:buFont typeface="Arial Black"/>
              <a:buNone/>
            </a:pPr>
            <a:r>
              <a:rPr b="1" lang="en-US" sz="4000"/>
              <a:t>“RALLIER”</a:t>
            </a:r>
            <a:r>
              <a:rPr b="1" lang="en-US" sz="3200"/>
              <a:t> </a:t>
            </a:r>
            <a:br>
              <a:rPr b="1" lang="en-US" sz="3200"/>
            </a:br>
            <a:br>
              <a:rPr b="1" lang="en-US" sz="3200"/>
            </a:br>
            <a:r>
              <a:rPr b="1" lang="en-US" sz="2400"/>
              <a:t>REINFORCING ADAPTABLE, LOCALLY LED INITIATIVES FOR EMERGENCY RESPONSE</a:t>
            </a:r>
            <a:endParaRPr sz="3200">
              <a:latin typeface="Arial Narrow"/>
              <a:ea typeface="Arial Narrow"/>
              <a:cs typeface="Arial Narrow"/>
              <a:sym typeface="Arial Narrow"/>
            </a:endParaRPr>
          </a:p>
        </p:txBody>
      </p:sp>
      <p:pic>
        <p:nvPicPr>
          <p:cNvPr descr="/Users/mmarosz/Desktop/GoGoGo/IN_PROGRESS/MC_PPT_Template/MC_PPT_Template_012716_FINAL/Photos/CAR-201208-ssheridan-0952.jpg" id="125" name="Google Shape;125;p1"/>
          <p:cNvPicPr preferRelativeResize="0"/>
          <p:nvPr>
            <p:ph idx="2" type="pic"/>
          </p:nvPr>
        </p:nvPicPr>
        <p:blipFill rotWithShape="1">
          <a:blip r:embed="rId3">
            <a:alphaModFix/>
          </a:blip>
          <a:srcRect b="0" l="18811" r="18810" t="0"/>
          <a:stretch/>
        </p:blipFill>
        <p:spPr>
          <a:xfrm>
            <a:off x="0" y="0"/>
            <a:ext cx="2846797" cy="6858000"/>
          </a:xfrm>
          <a:prstGeom prst="rect">
            <a:avLst/>
          </a:prstGeom>
          <a:solidFill>
            <a:srgbClr val="D8D8D8"/>
          </a:solidFill>
          <a:ln>
            <a:noFill/>
          </a:ln>
        </p:spPr>
      </p:pic>
      <p:pic>
        <p:nvPicPr>
          <p:cNvPr id="126" name="Google Shape;126;p1"/>
          <p:cNvPicPr preferRelativeResize="0"/>
          <p:nvPr/>
        </p:nvPicPr>
        <p:blipFill rotWithShape="1">
          <a:blip r:embed="rId4">
            <a:alphaModFix/>
          </a:blip>
          <a:srcRect b="0" l="0" r="0" t="0"/>
          <a:stretch/>
        </p:blipFill>
        <p:spPr>
          <a:xfrm>
            <a:off x="4039618" y="142208"/>
            <a:ext cx="2846797" cy="1494586"/>
          </a:xfrm>
          <a:prstGeom prst="rect">
            <a:avLst/>
          </a:prstGeom>
          <a:noFill/>
          <a:ln>
            <a:noFill/>
          </a:ln>
        </p:spPr>
      </p:pic>
      <p:pic>
        <p:nvPicPr>
          <p:cNvPr descr="Une image contenant diagramme&#10;&#10;Description générée automatiquement" id="127" name="Google Shape;127;p1"/>
          <p:cNvPicPr preferRelativeResize="0"/>
          <p:nvPr/>
        </p:nvPicPr>
        <p:blipFill rotWithShape="1">
          <a:blip r:embed="rId5">
            <a:alphaModFix/>
          </a:blip>
          <a:srcRect b="0" l="0" r="0" t="0"/>
          <a:stretch/>
        </p:blipFill>
        <p:spPr>
          <a:xfrm>
            <a:off x="2399110" y="5873646"/>
            <a:ext cx="6462390" cy="722616"/>
          </a:xfrm>
          <a:prstGeom prst="rect">
            <a:avLst/>
          </a:prstGeom>
          <a:noFill/>
          <a:ln>
            <a:noFill/>
          </a:ln>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Users/mmarosz/Desktop/GoGoGo/IN_PROGRESS/MC_PPT_Template/MC_PPT_Template_012716_FINAL/Photos/CAR-201208-ssheridan-0952.jpg" id="221" name="Google Shape;221;p10"/>
          <p:cNvPicPr preferRelativeResize="0"/>
          <p:nvPr>
            <p:ph idx="2" type="pic"/>
          </p:nvPr>
        </p:nvPicPr>
        <p:blipFill rotWithShape="1">
          <a:blip r:embed="rId3">
            <a:alphaModFix/>
          </a:blip>
          <a:srcRect b="4889" l="0" r="0" t="4890"/>
          <a:stretch/>
        </p:blipFill>
        <p:spPr>
          <a:xfrm>
            <a:off x="0" y="0"/>
            <a:ext cx="5057819" cy="6858000"/>
          </a:xfrm>
          <a:prstGeom prst="rect">
            <a:avLst/>
          </a:prstGeom>
          <a:solidFill>
            <a:srgbClr val="D8D8D8"/>
          </a:solidFill>
          <a:ln>
            <a:noFill/>
          </a:ln>
        </p:spPr>
      </p:pic>
      <p:sp>
        <p:nvSpPr>
          <p:cNvPr id="222" name="Google Shape;222;p10"/>
          <p:cNvSpPr txBox="1"/>
          <p:nvPr/>
        </p:nvSpPr>
        <p:spPr>
          <a:xfrm>
            <a:off x="322533" y="2918229"/>
            <a:ext cx="4412751" cy="1021541"/>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8000"/>
              <a:buFont typeface="Times New Roman"/>
              <a:buNone/>
            </a:pPr>
            <a:r>
              <a:rPr b="1" i="0" lang="en-US" sz="8000" cap="none">
                <a:solidFill>
                  <a:schemeClr val="lt1"/>
                </a:solidFill>
                <a:latin typeface="Times New Roman"/>
                <a:ea typeface="Times New Roman"/>
                <a:cs typeface="Times New Roman"/>
                <a:sym typeface="Times New Roman"/>
              </a:rPr>
              <a:t>Merci !</a:t>
            </a:r>
            <a:endParaRPr/>
          </a:p>
        </p:txBody>
      </p:sp>
      <p:sp>
        <p:nvSpPr>
          <p:cNvPr id="223" name="Google Shape;223;p10"/>
          <p:cNvSpPr txBox="1"/>
          <p:nvPr>
            <p:ph idx="3" type="body"/>
          </p:nvPr>
        </p:nvSpPr>
        <p:spPr>
          <a:xfrm>
            <a:off x="4735284" y="5985836"/>
            <a:ext cx="4018408" cy="253877"/>
          </a:xfrm>
          <a:prstGeom prst="rect">
            <a:avLst/>
          </a:prstGeom>
          <a:noFill/>
          <a:ln>
            <a:noFill/>
          </a:ln>
        </p:spPr>
        <p:txBody>
          <a:bodyPr anchorCtr="0" anchor="t" bIns="0" lIns="0" spcFirstLastPara="1" rIns="0" wrap="square" tIns="0">
            <a:normAutofit fontScale="92500" lnSpcReduction="20000"/>
          </a:bodyPr>
          <a:lstStyle/>
          <a:p>
            <a:pPr indent="0" lvl="0" marL="0" rtl="0" algn="ctr">
              <a:spcBef>
                <a:spcPts val="0"/>
              </a:spcBef>
              <a:spcAft>
                <a:spcPts val="0"/>
              </a:spcAft>
              <a:buClr>
                <a:srgbClr val="CC0000"/>
              </a:buClr>
              <a:buSzPct val="100000"/>
              <a:buFont typeface="Arial"/>
              <a:buNone/>
            </a:pPr>
            <a:r>
              <a:rPr b="1" lang="en-US" sz="2000">
                <a:solidFill>
                  <a:srgbClr val="CC0000"/>
                </a:solidFill>
                <a:latin typeface="Calibri"/>
                <a:ea typeface="Calibri"/>
                <a:cs typeface="Calibri"/>
                <a:sym typeface="Calibri"/>
              </a:rPr>
              <a:t>W’orgene Rashid RISASI</a:t>
            </a:r>
            <a:endParaRPr sz="2000">
              <a:latin typeface="Calibri"/>
              <a:ea typeface="Calibri"/>
              <a:cs typeface="Calibri"/>
              <a:sym typeface="Calibri"/>
            </a:endParaRPr>
          </a:p>
        </p:txBody>
      </p:sp>
      <p:sp>
        <p:nvSpPr>
          <p:cNvPr id="224" name="Google Shape;224;p10"/>
          <p:cNvSpPr txBox="1"/>
          <p:nvPr/>
        </p:nvSpPr>
        <p:spPr>
          <a:xfrm>
            <a:off x="4744428" y="6266466"/>
            <a:ext cx="4018408" cy="253877"/>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spcBef>
                <a:spcPts val="0"/>
              </a:spcBef>
              <a:spcAft>
                <a:spcPts val="0"/>
              </a:spcAft>
              <a:buClr>
                <a:schemeClr val="dk1"/>
              </a:buClr>
              <a:buSzPct val="100000"/>
              <a:buFont typeface="Arial"/>
              <a:buNone/>
            </a:pPr>
            <a:r>
              <a:rPr lang="en-US" sz="1400">
                <a:solidFill>
                  <a:schemeClr val="dk1"/>
                </a:solidFill>
                <a:latin typeface="Arial"/>
                <a:ea typeface="Arial"/>
                <a:cs typeface="Arial"/>
                <a:sym typeface="Arial"/>
              </a:rPr>
              <a:t>      Directeur des Programmes Niger &amp; Burkina Faso</a:t>
            </a:r>
            <a:endParaRPr sz="1400">
              <a:solidFill>
                <a:schemeClr val="dk1"/>
              </a:solidFill>
              <a:latin typeface="Arial"/>
              <a:ea typeface="Arial"/>
              <a:cs typeface="Arial"/>
              <a:sym typeface="Arial"/>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ph idx="1" type="body"/>
          </p:nvPr>
        </p:nvSpPr>
        <p:spPr>
          <a:xfrm>
            <a:off x="383310" y="1572954"/>
            <a:ext cx="4327236" cy="5049519"/>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dk1"/>
              </a:buClr>
              <a:buSzPts val="1500"/>
              <a:buFont typeface="Arial"/>
              <a:buChar char="•"/>
            </a:pPr>
            <a:r>
              <a:rPr lang="en-US" sz="1500"/>
              <a:t>Couverture géographique</a:t>
            </a:r>
            <a:endParaRPr sz="1500"/>
          </a:p>
          <a:p>
            <a:pPr indent="-234949" lvl="1" marL="521969" rtl="0" algn="l">
              <a:lnSpc>
                <a:spcPct val="90000"/>
              </a:lnSpc>
              <a:spcBef>
                <a:spcPts val="600"/>
              </a:spcBef>
              <a:spcAft>
                <a:spcPts val="0"/>
              </a:spcAft>
              <a:buClr>
                <a:schemeClr val="dk1"/>
              </a:buClr>
              <a:buSzPts val="1300"/>
              <a:buChar char="•"/>
            </a:pPr>
            <a:r>
              <a:rPr lang="en-US" sz="1300"/>
              <a:t>3 pays: </a:t>
            </a:r>
            <a:r>
              <a:rPr lang="en-US" sz="1100"/>
              <a:t>Niger, BF, ML</a:t>
            </a:r>
            <a:endParaRPr sz="1100"/>
          </a:p>
          <a:p>
            <a:pPr indent="-234949" lvl="1" marL="521969" rtl="0" algn="l">
              <a:lnSpc>
                <a:spcPct val="90000"/>
              </a:lnSpc>
              <a:spcBef>
                <a:spcPts val="600"/>
              </a:spcBef>
              <a:spcAft>
                <a:spcPts val="0"/>
              </a:spcAft>
              <a:buClr>
                <a:schemeClr val="dk1"/>
              </a:buClr>
              <a:buSzPts val="1100"/>
              <a:buChar char="•"/>
            </a:pPr>
            <a:r>
              <a:rPr lang="en-US" sz="1100"/>
              <a:t>5 regions: Maradi, Nord, Sahel, Mopti, Ségou</a:t>
            </a:r>
            <a:endParaRPr sz="1100"/>
          </a:p>
          <a:p>
            <a:pPr indent="-228600" lvl="0" marL="228600" rtl="0" algn="l">
              <a:lnSpc>
                <a:spcPct val="90000"/>
              </a:lnSpc>
              <a:spcBef>
                <a:spcPts val="1200"/>
              </a:spcBef>
              <a:spcAft>
                <a:spcPts val="0"/>
              </a:spcAft>
              <a:buClr>
                <a:schemeClr val="dk1"/>
              </a:buClr>
              <a:buSzPts val="1500"/>
              <a:buFont typeface="Arial"/>
              <a:buChar char="•"/>
            </a:pPr>
            <a:r>
              <a:rPr lang="en-US" sz="1500"/>
              <a:t>4 secteurs </a:t>
            </a:r>
            <a:endParaRPr sz="1500"/>
          </a:p>
          <a:p>
            <a:pPr indent="-234949" lvl="1" marL="521969" rtl="0" algn="l">
              <a:lnSpc>
                <a:spcPct val="90000"/>
              </a:lnSpc>
              <a:spcBef>
                <a:spcPts val="600"/>
              </a:spcBef>
              <a:spcAft>
                <a:spcPts val="0"/>
              </a:spcAft>
              <a:buClr>
                <a:schemeClr val="dk1"/>
              </a:buClr>
              <a:buSzPts val="1300"/>
              <a:buChar char="•"/>
            </a:pPr>
            <a:r>
              <a:rPr lang="en-US" sz="1300"/>
              <a:t>Sécurité alimentaire</a:t>
            </a:r>
            <a:endParaRPr sz="1300"/>
          </a:p>
          <a:p>
            <a:pPr indent="-234949" lvl="1" marL="521969" rtl="0" algn="l">
              <a:lnSpc>
                <a:spcPct val="90000"/>
              </a:lnSpc>
              <a:spcBef>
                <a:spcPts val="600"/>
              </a:spcBef>
              <a:spcAft>
                <a:spcPts val="0"/>
              </a:spcAft>
              <a:buClr>
                <a:schemeClr val="dk1"/>
              </a:buClr>
              <a:buSzPts val="1300"/>
              <a:buChar char="•"/>
            </a:pPr>
            <a:r>
              <a:rPr lang="en-US" sz="1300"/>
              <a:t>Protection - Santé - Nutrition</a:t>
            </a:r>
            <a:endParaRPr sz="1300"/>
          </a:p>
          <a:p>
            <a:pPr indent="-228600" lvl="0" marL="228600" rtl="0" algn="l">
              <a:lnSpc>
                <a:spcPct val="90000"/>
              </a:lnSpc>
              <a:spcBef>
                <a:spcPts val="1200"/>
              </a:spcBef>
              <a:spcAft>
                <a:spcPts val="0"/>
              </a:spcAft>
              <a:buClr>
                <a:schemeClr val="dk1"/>
              </a:buClr>
              <a:buSzPts val="1600"/>
              <a:buFont typeface="Arial"/>
              <a:buChar char="•"/>
            </a:pPr>
            <a:r>
              <a:rPr lang="en-US" sz="1600"/>
              <a:t>Budget: 8,6£</a:t>
            </a:r>
            <a:endParaRPr sz="1600"/>
          </a:p>
          <a:p>
            <a:pPr indent="-228600" lvl="0" marL="228600" rtl="0" algn="l">
              <a:lnSpc>
                <a:spcPct val="90000"/>
              </a:lnSpc>
              <a:spcBef>
                <a:spcPts val="1200"/>
              </a:spcBef>
              <a:spcAft>
                <a:spcPts val="0"/>
              </a:spcAft>
              <a:buClr>
                <a:schemeClr val="dk1"/>
              </a:buClr>
              <a:buSzPts val="1600"/>
              <a:buFont typeface="Arial"/>
              <a:buChar char="•"/>
            </a:pPr>
            <a:r>
              <a:rPr lang="en-US" sz="1600"/>
              <a:t>Durée: 30 mois (May 2023 - Oct 2025)</a:t>
            </a:r>
            <a:endParaRPr sz="1600"/>
          </a:p>
          <a:p>
            <a:pPr indent="-228600" lvl="0" marL="228600" rtl="0" algn="l">
              <a:lnSpc>
                <a:spcPct val="90000"/>
              </a:lnSpc>
              <a:spcBef>
                <a:spcPts val="1200"/>
              </a:spcBef>
              <a:spcAft>
                <a:spcPts val="0"/>
              </a:spcAft>
              <a:buClr>
                <a:schemeClr val="dk1"/>
              </a:buClr>
              <a:buSzPts val="1500"/>
              <a:buFont typeface="Arial"/>
              <a:buChar char="•"/>
            </a:pPr>
            <a:r>
              <a:rPr lang="en-US" sz="1500"/>
              <a:t>2 résultats </a:t>
            </a:r>
            <a:endParaRPr sz="1500"/>
          </a:p>
          <a:p>
            <a:pPr indent="-234949" lvl="1" marL="521969" rtl="0" algn="l">
              <a:lnSpc>
                <a:spcPct val="90000"/>
              </a:lnSpc>
              <a:spcBef>
                <a:spcPts val="600"/>
              </a:spcBef>
              <a:spcAft>
                <a:spcPts val="0"/>
              </a:spcAft>
              <a:buClr>
                <a:schemeClr val="dk1"/>
              </a:buClr>
              <a:buSzPts val="1300"/>
              <a:buChar char="•"/>
            </a:pPr>
            <a:r>
              <a:rPr lang="en-US" sz="1300"/>
              <a:t>Amélioration de l'accès à l'aide alimentaire et aux services PSN des populations touchées par les crises</a:t>
            </a:r>
            <a:endParaRPr sz="1300"/>
          </a:p>
          <a:p>
            <a:pPr indent="-234949" lvl="1" marL="521969" rtl="0" algn="l">
              <a:lnSpc>
                <a:spcPct val="90000"/>
              </a:lnSpc>
              <a:spcBef>
                <a:spcPts val="600"/>
              </a:spcBef>
              <a:spcAft>
                <a:spcPts val="0"/>
              </a:spcAft>
              <a:buClr>
                <a:schemeClr val="dk1"/>
              </a:buClr>
              <a:buSzPts val="1300"/>
              <a:buChar char="•"/>
            </a:pPr>
            <a:r>
              <a:rPr lang="en-US" sz="1300"/>
              <a:t>Renforcement de la résilience des populations touchées par les crises</a:t>
            </a:r>
            <a:endParaRPr sz="1300"/>
          </a:p>
          <a:p>
            <a:pPr indent="-228600" lvl="0" marL="228600" rtl="0" algn="l">
              <a:lnSpc>
                <a:spcPct val="90000"/>
              </a:lnSpc>
              <a:spcBef>
                <a:spcPts val="1200"/>
              </a:spcBef>
              <a:spcAft>
                <a:spcPts val="0"/>
              </a:spcAft>
              <a:buClr>
                <a:schemeClr val="dk1"/>
              </a:buClr>
              <a:buSzPts val="1700"/>
              <a:buFont typeface="Arial"/>
              <a:buChar char="•"/>
            </a:pPr>
            <a:r>
              <a:rPr lang="en-US" sz="1700"/>
              <a:t>Bénéficiaires Directs</a:t>
            </a:r>
            <a:r>
              <a:rPr lang="en-US" sz="1600"/>
              <a:t>: 273 828</a:t>
            </a:r>
            <a:endParaRPr sz="1600"/>
          </a:p>
          <a:p>
            <a:pPr indent="0" lvl="0" marL="0" rtl="0" algn="l">
              <a:lnSpc>
                <a:spcPct val="90000"/>
              </a:lnSpc>
              <a:spcBef>
                <a:spcPts val="1200"/>
              </a:spcBef>
              <a:spcAft>
                <a:spcPts val="0"/>
              </a:spcAft>
              <a:buClr>
                <a:schemeClr val="dk1"/>
              </a:buClr>
              <a:buSzPts val="1700"/>
              <a:buFont typeface="Arial"/>
              <a:buNone/>
            </a:pPr>
            <a:r>
              <a:t/>
            </a:r>
            <a:endParaRPr sz="1700"/>
          </a:p>
          <a:p>
            <a:pPr indent="-228600" lvl="0" marL="228600" rtl="0" algn="l">
              <a:lnSpc>
                <a:spcPct val="90000"/>
              </a:lnSpc>
              <a:spcBef>
                <a:spcPts val="1200"/>
              </a:spcBef>
              <a:spcAft>
                <a:spcPts val="0"/>
              </a:spcAft>
              <a:buClr>
                <a:schemeClr val="dk1"/>
              </a:buClr>
              <a:buSzPts val="1700"/>
              <a:buFont typeface="Arial"/>
              <a:buChar char="•"/>
            </a:pPr>
            <a:r>
              <a:rPr lang="en-US" sz="1700"/>
              <a:t>7 partenaires</a:t>
            </a:r>
            <a:endParaRPr/>
          </a:p>
          <a:p>
            <a:pPr indent="-139699" lvl="1" marL="521969" rtl="0" algn="l">
              <a:lnSpc>
                <a:spcPct val="90000"/>
              </a:lnSpc>
              <a:spcBef>
                <a:spcPts val="600"/>
              </a:spcBef>
              <a:spcAft>
                <a:spcPts val="0"/>
              </a:spcAft>
              <a:buClr>
                <a:schemeClr val="dk1"/>
              </a:buClr>
              <a:buSzPts val="1500"/>
              <a:buNone/>
            </a:pPr>
            <a:r>
              <a:t/>
            </a:r>
            <a:endParaRPr sz="1500"/>
          </a:p>
          <a:p>
            <a:pPr indent="0" lvl="0" marL="0" rtl="0" algn="l">
              <a:lnSpc>
                <a:spcPct val="90000"/>
              </a:lnSpc>
              <a:spcBef>
                <a:spcPts val="1200"/>
              </a:spcBef>
              <a:spcAft>
                <a:spcPts val="0"/>
              </a:spcAft>
              <a:buClr>
                <a:schemeClr val="dk1"/>
              </a:buClr>
              <a:buSzPts val="1500"/>
              <a:buFont typeface="Arial"/>
              <a:buNone/>
            </a:pPr>
            <a:r>
              <a:t/>
            </a:r>
            <a:endParaRPr sz="1500"/>
          </a:p>
        </p:txBody>
      </p:sp>
      <p:sp>
        <p:nvSpPr>
          <p:cNvPr id="134" name="Google Shape;134;p2"/>
          <p:cNvSpPr txBox="1"/>
          <p:nvPr>
            <p:ph type="title"/>
          </p:nvPr>
        </p:nvSpPr>
        <p:spPr>
          <a:xfrm>
            <a:off x="457200" y="374190"/>
            <a:ext cx="8229600" cy="631650"/>
          </a:xfrm>
          <a:prstGeom prst="rect">
            <a:avLst/>
          </a:prstGeom>
          <a:noFill/>
          <a:ln>
            <a:noFill/>
          </a:ln>
        </p:spPr>
        <p:txBody>
          <a:bodyPr anchorCtr="0" anchor="t"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imes New Roman"/>
              <a:buNone/>
            </a:pPr>
            <a:r>
              <a:rPr lang="en-US"/>
              <a:t>PROGRAMME RALLIER</a:t>
            </a:r>
            <a:endParaRPr/>
          </a:p>
        </p:txBody>
      </p:sp>
      <p:pic>
        <p:nvPicPr>
          <p:cNvPr id="135" name="Google Shape;135;p2"/>
          <p:cNvPicPr preferRelativeResize="0"/>
          <p:nvPr/>
        </p:nvPicPr>
        <p:blipFill rotWithShape="1">
          <a:blip r:embed="rId3">
            <a:alphaModFix/>
          </a:blip>
          <a:srcRect b="0" l="0" r="0" t="0"/>
          <a:stretch/>
        </p:blipFill>
        <p:spPr>
          <a:xfrm>
            <a:off x="5033818" y="1572954"/>
            <a:ext cx="3986545" cy="3310656"/>
          </a:xfrm>
          <a:prstGeom prst="rect">
            <a:avLst/>
          </a:prstGeom>
          <a:noFill/>
          <a:ln>
            <a:noFill/>
          </a:ln>
        </p:spPr>
      </p:pic>
      <p:pic>
        <p:nvPicPr>
          <p:cNvPr descr="Une image contenant diagramme&#10;&#10;Description générée automatiquement" id="136" name="Google Shape;136;p2"/>
          <p:cNvPicPr preferRelativeResize="0"/>
          <p:nvPr/>
        </p:nvPicPr>
        <p:blipFill rotWithShape="1">
          <a:blip r:embed="rId4">
            <a:alphaModFix/>
          </a:blip>
          <a:srcRect b="0" l="0" r="0" t="0"/>
          <a:stretch/>
        </p:blipFill>
        <p:spPr>
          <a:xfrm>
            <a:off x="3158434" y="5883564"/>
            <a:ext cx="5985566" cy="7389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500"/>
                                        <p:tgtEl>
                                          <p:spTgt spid="13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 calcmode="lin" valueType="num">
                                      <p:cBhvr additive="base">
                                        <p:cTn dur="500"/>
                                        <p:tgtEl>
                                          <p:spTgt spid="13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 calcmode="lin" valueType="num">
                                      <p:cBhvr additive="base">
                                        <p:cTn dur="500"/>
                                        <p:tgtEl>
                                          <p:spTgt spid="13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 calcmode="lin" valueType="num">
                                      <p:cBhvr additive="base">
                                        <p:cTn dur="500"/>
                                        <p:tgtEl>
                                          <p:spTgt spid="13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 calcmode="lin" valueType="num">
                                      <p:cBhvr additive="base">
                                        <p:cTn dur="500"/>
                                        <p:tgtEl>
                                          <p:spTgt spid="13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 calcmode="lin" valueType="num">
                                      <p:cBhvr additive="base">
                                        <p:cTn dur="500"/>
                                        <p:tgtEl>
                                          <p:spTgt spid="13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anim calcmode="lin" valueType="num">
                                      <p:cBhvr additive="base">
                                        <p:cTn dur="500"/>
                                        <p:tgtEl>
                                          <p:spTgt spid="13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7" st="7"/>
                                            </p:txEl>
                                          </p:spTgt>
                                        </p:tgtEl>
                                        <p:attrNameLst>
                                          <p:attrName>style.visibility</p:attrName>
                                        </p:attrNameLst>
                                      </p:cBhvr>
                                      <p:to>
                                        <p:strVal val="visible"/>
                                      </p:to>
                                    </p:set>
                                    <p:anim calcmode="lin" valueType="num">
                                      <p:cBhvr additive="base">
                                        <p:cTn dur="500"/>
                                        <p:tgtEl>
                                          <p:spTgt spid="13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8" st="8"/>
                                            </p:txEl>
                                          </p:spTgt>
                                        </p:tgtEl>
                                        <p:attrNameLst>
                                          <p:attrName>style.visibility</p:attrName>
                                        </p:attrNameLst>
                                      </p:cBhvr>
                                      <p:to>
                                        <p:strVal val="visible"/>
                                      </p:to>
                                    </p:set>
                                    <p:anim calcmode="lin" valueType="num">
                                      <p:cBhvr additive="base">
                                        <p:cTn dur="500"/>
                                        <p:tgtEl>
                                          <p:spTgt spid="13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9" st="9"/>
                                            </p:txEl>
                                          </p:spTgt>
                                        </p:tgtEl>
                                        <p:attrNameLst>
                                          <p:attrName>style.visibility</p:attrName>
                                        </p:attrNameLst>
                                      </p:cBhvr>
                                      <p:to>
                                        <p:strVal val="visible"/>
                                      </p:to>
                                    </p:set>
                                    <p:anim calcmode="lin" valueType="num">
                                      <p:cBhvr additive="base">
                                        <p:cTn dur="500"/>
                                        <p:tgtEl>
                                          <p:spTgt spid="133">
                                            <p:txEl>
                                              <p:pRg end="9" st="9"/>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10" st="10"/>
                                            </p:txEl>
                                          </p:spTgt>
                                        </p:tgtEl>
                                        <p:attrNameLst>
                                          <p:attrName>style.visibility</p:attrName>
                                        </p:attrNameLst>
                                      </p:cBhvr>
                                      <p:to>
                                        <p:strVal val="visible"/>
                                      </p:to>
                                    </p:set>
                                    <p:anim calcmode="lin" valueType="num">
                                      <p:cBhvr additive="base">
                                        <p:cTn dur="500"/>
                                        <p:tgtEl>
                                          <p:spTgt spid="133">
                                            <p:txEl>
                                              <p:pRg end="10" st="10"/>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10" st="1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11" st="11"/>
                                            </p:txEl>
                                          </p:spTgt>
                                        </p:tgtEl>
                                        <p:attrNameLst>
                                          <p:attrName>style.visibility</p:attrName>
                                        </p:attrNameLst>
                                      </p:cBhvr>
                                      <p:to>
                                        <p:strVal val="visible"/>
                                      </p:to>
                                    </p:set>
                                    <p:anim calcmode="lin" valueType="num">
                                      <p:cBhvr additive="base">
                                        <p:cTn dur="500"/>
                                        <p:tgtEl>
                                          <p:spTgt spid="133">
                                            <p:txEl>
                                              <p:pRg end="11" st="11"/>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11" st="1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12" st="12"/>
                                            </p:txEl>
                                          </p:spTgt>
                                        </p:tgtEl>
                                        <p:attrNameLst>
                                          <p:attrName>style.visibility</p:attrName>
                                        </p:attrNameLst>
                                      </p:cBhvr>
                                      <p:to>
                                        <p:strVal val="visible"/>
                                      </p:to>
                                    </p:set>
                                    <p:anim calcmode="lin" valueType="num">
                                      <p:cBhvr additive="base">
                                        <p:cTn dur="500"/>
                                        <p:tgtEl>
                                          <p:spTgt spid="133">
                                            <p:txEl>
                                              <p:pRg end="12" st="12"/>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12" st="1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13" st="13"/>
                                            </p:txEl>
                                          </p:spTgt>
                                        </p:tgtEl>
                                        <p:attrNameLst>
                                          <p:attrName>style.visibility</p:attrName>
                                        </p:attrNameLst>
                                      </p:cBhvr>
                                      <p:to>
                                        <p:strVal val="visible"/>
                                      </p:to>
                                    </p:set>
                                    <p:anim calcmode="lin" valueType="num">
                                      <p:cBhvr additive="base">
                                        <p:cTn dur="500"/>
                                        <p:tgtEl>
                                          <p:spTgt spid="133">
                                            <p:txEl>
                                              <p:pRg end="13" st="13"/>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13" st="1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14" st="14"/>
                                            </p:txEl>
                                          </p:spTgt>
                                        </p:tgtEl>
                                        <p:attrNameLst>
                                          <p:attrName>style.visibility</p:attrName>
                                        </p:attrNameLst>
                                      </p:cBhvr>
                                      <p:to>
                                        <p:strVal val="visible"/>
                                      </p:to>
                                    </p:set>
                                    <p:anim calcmode="lin" valueType="num">
                                      <p:cBhvr additive="base">
                                        <p:cTn dur="500"/>
                                        <p:tgtEl>
                                          <p:spTgt spid="133">
                                            <p:txEl>
                                              <p:pRg end="14" st="14"/>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14" st="1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15" st="15"/>
                                            </p:txEl>
                                          </p:spTgt>
                                        </p:tgtEl>
                                        <p:attrNameLst>
                                          <p:attrName>style.visibility</p:attrName>
                                        </p:attrNameLst>
                                      </p:cBhvr>
                                      <p:to>
                                        <p:strVal val="visible"/>
                                      </p:to>
                                    </p:set>
                                    <p:anim calcmode="lin" valueType="num">
                                      <p:cBhvr additive="base">
                                        <p:cTn dur="500"/>
                                        <p:tgtEl>
                                          <p:spTgt spid="133">
                                            <p:txEl>
                                              <p:pRg end="15" st="15"/>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15" st="1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522514" y="374190"/>
            <a:ext cx="8164286" cy="631650"/>
          </a:xfrm>
          <a:prstGeom prst="rect">
            <a:avLst/>
          </a:prstGeom>
          <a:noFill/>
          <a:ln>
            <a:noFill/>
          </a:ln>
        </p:spPr>
        <p:txBody>
          <a:bodyPr anchorCtr="0" anchor="t" bIns="0" lIns="0" spcFirstLastPara="1" rIns="0" wrap="square" tIns="0">
            <a:normAutofit fontScale="90000"/>
          </a:bodyPr>
          <a:lstStyle/>
          <a:p>
            <a:pPr indent="0" lvl="0" marL="0" rtl="0" algn="ctr">
              <a:lnSpc>
                <a:spcPct val="80000"/>
              </a:lnSpc>
              <a:spcBef>
                <a:spcPts val="0"/>
              </a:spcBef>
              <a:spcAft>
                <a:spcPts val="0"/>
              </a:spcAft>
              <a:buClr>
                <a:schemeClr val="dk2"/>
              </a:buClr>
              <a:buSzPct val="100000"/>
              <a:buFont typeface="Times New Roman"/>
              <a:buNone/>
            </a:pPr>
            <a:r>
              <a:rPr lang="en-US" sz="4400"/>
              <a:t>Structure du consortium</a:t>
            </a:r>
            <a:br>
              <a:rPr lang="en-US" sz="4400"/>
            </a:br>
            <a:endParaRPr/>
          </a:p>
        </p:txBody>
      </p:sp>
      <p:pic>
        <p:nvPicPr>
          <p:cNvPr descr="A picture containing text, grass, outdoor&#10;&#10;Description automatically generated" id="143" name="Google Shape;143;p3"/>
          <p:cNvPicPr preferRelativeResize="0"/>
          <p:nvPr>
            <p:ph idx="1" type="body"/>
          </p:nvPr>
        </p:nvPicPr>
        <p:blipFill rotWithShape="1">
          <a:blip r:embed="rId3">
            <a:alphaModFix/>
          </a:blip>
          <a:srcRect b="0" l="0" r="0" t="0"/>
          <a:stretch/>
        </p:blipFill>
        <p:spPr>
          <a:xfrm>
            <a:off x="239894" y="1389568"/>
            <a:ext cx="8717535" cy="43300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idx="1" type="body"/>
          </p:nvPr>
        </p:nvSpPr>
        <p:spPr>
          <a:xfrm>
            <a:off x="457200" y="1828800"/>
            <a:ext cx="3931921" cy="4645152"/>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dk1"/>
              </a:buClr>
              <a:buSzPts val="1700"/>
              <a:buFont typeface="Arial"/>
              <a:buChar char="•"/>
            </a:pPr>
            <a:r>
              <a:rPr b="1" lang="en-US" sz="1700"/>
              <a:t>1 Vision</a:t>
            </a:r>
            <a:endParaRPr sz="1700"/>
          </a:p>
          <a:p>
            <a:pPr indent="-234949" lvl="1" marL="521969" rtl="0" algn="l">
              <a:lnSpc>
                <a:spcPct val="90000"/>
              </a:lnSpc>
              <a:spcBef>
                <a:spcPts val="600"/>
              </a:spcBef>
              <a:spcAft>
                <a:spcPts val="0"/>
              </a:spcAft>
              <a:buClr>
                <a:schemeClr val="dk1"/>
              </a:buClr>
              <a:buSzPts val="1500"/>
              <a:buChar char="•"/>
            </a:pPr>
            <a:r>
              <a:rPr lang="en-US" sz="1500"/>
              <a:t>Communautés inclusives et résilientes  </a:t>
            </a:r>
            <a:endParaRPr sz="1500"/>
          </a:p>
          <a:p>
            <a:pPr indent="-228600" lvl="0" marL="228600" rtl="0" algn="l">
              <a:lnSpc>
                <a:spcPct val="90000"/>
              </a:lnSpc>
              <a:spcBef>
                <a:spcPts val="1200"/>
              </a:spcBef>
              <a:spcAft>
                <a:spcPts val="0"/>
              </a:spcAft>
              <a:buClr>
                <a:schemeClr val="dk1"/>
              </a:buClr>
              <a:buSzPts val="1700"/>
              <a:buFont typeface="Arial"/>
              <a:buChar char="•"/>
            </a:pPr>
            <a:r>
              <a:rPr b="1" lang="en-US" sz="1700"/>
              <a:t>2 Facteurs de fragilités</a:t>
            </a:r>
            <a:endParaRPr b="1" sz="1700"/>
          </a:p>
          <a:p>
            <a:pPr indent="-234949" lvl="1" marL="521969" rtl="0" algn="l">
              <a:lnSpc>
                <a:spcPct val="90000"/>
              </a:lnSpc>
              <a:spcBef>
                <a:spcPts val="600"/>
              </a:spcBef>
              <a:spcAft>
                <a:spcPts val="0"/>
              </a:spcAft>
              <a:buClr>
                <a:schemeClr val="dk1"/>
              </a:buClr>
              <a:buSzPts val="1500"/>
              <a:buChar char="•"/>
            </a:pPr>
            <a:r>
              <a:rPr lang="en-US" sz="1500"/>
              <a:t>Les conflits </a:t>
            </a:r>
            <a:endParaRPr sz="1500"/>
          </a:p>
          <a:p>
            <a:pPr indent="-234949" lvl="1" marL="521969" rtl="0" algn="l">
              <a:lnSpc>
                <a:spcPct val="90000"/>
              </a:lnSpc>
              <a:spcBef>
                <a:spcPts val="600"/>
              </a:spcBef>
              <a:spcAft>
                <a:spcPts val="0"/>
              </a:spcAft>
              <a:buClr>
                <a:schemeClr val="dk1"/>
              </a:buClr>
              <a:buSzPts val="1500"/>
              <a:buChar char="•"/>
            </a:pPr>
            <a:r>
              <a:rPr lang="en-US" sz="1500"/>
              <a:t>Le changement climatique</a:t>
            </a:r>
            <a:endParaRPr sz="1500"/>
          </a:p>
          <a:p>
            <a:pPr indent="-228600" lvl="0" marL="228600" rtl="0" algn="l">
              <a:lnSpc>
                <a:spcPct val="90000"/>
              </a:lnSpc>
              <a:spcBef>
                <a:spcPts val="1200"/>
              </a:spcBef>
              <a:spcAft>
                <a:spcPts val="0"/>
              </a:spcAft>
              <a:buClr>
                <a:schemeClr val="dk1"/>
              </a:buClr>
              <a:buSzPts val="1700"/>
              <a:buFont typeface="Arial"/>
              <a:buChar char="•"/>
            </a:pPr>
            <a:r>
              <a:rPr b="1" lang="en-US" sz="1700"/>
              <a:t>4 Secteurs</a:t>
            </a:r>
            <a:endParaRPr b="1" sz="1700"/>
          </a:p>
          <a:p>
            <a:pPr indent="-234949" lvl="1" marL="521969" rtl="0" algn="l">
              <a:lnSpc>
                <a:spcPct val="90000"/>
              </a:lnSpc>
              <a:spcBef>
                <a:spcPts val="600"/>
              </a:spcBef>
              <a:spcAft>
                <a:spcPts val="0"/>
              </a:spcAft>
              <a:buClr>
                <a:schemeClr val="dk1"/>
              </a:buClr>
              <a:buSzPts val="1500"/>
              <a:buChar char="•"/>
            </a:pPr>
            <a:r>
              <a:rPr lang="en-US" sz="1500"/>
              <a:t>Sécurité alimentaire</a:t>
            </a:r>
            <a:endParaRPr sz="1500"/>
          </a:p>
          <a:p>
            <a:pPr indent="-234949" lvl="1" marL="521969" rtl="0" algn="l">
              <a:lnSpc>
                <a:spcPct val="90000"/>
              </a:lnSpc>
              <a:spcBef>
                <a:spcPts val="600"/>
              </a:spcBef>
              <a:spcAft>
                <a:spcPts val="0"/>
              </a:spcAft>
              <a:buClr>
                <a:schemeClr val="dk1"/>
              </a:buClr>
              <a:buSzPts val="1500"/>
              <a:buChar char="•"/>
            </a:pPr>
            <a:r>
              <a:rPr lang="en-US" sz="1500"/>
              <a:t>Sécurité hydrique</a:t>
            </a:r>
            <a:endParaRPr sz="1500"/>
          </a:p>
          <a:p>
            <a:pPr indent="-234949" lvl="1" marL="521969" rtl="0" algn="l">
              <a:lnSpc>
                <a:spcPct val="90000"/>
              </a:lnSpc>
              <a:spcBef>
                <a:spcPts val="600"/>
              </a:spcBef>
              <a:spcAft>
                <a:spcPts val="0"/>
              </a:spcAft>
              <a:buClr>
                <a:schemeClr val="dk1"/>
              </a:buClr>
              <a:buSzPts val="1500"/>
              <a:buChar char="•"/>
            </a:pPr>
            <a:r>
              <a:rPr lang="en-US" sz="1500"/>
              <a:t>Oportunités économiques</a:t>
            </a:r>
            <a:endParaRPr sz="1500"/>
          </a:p>
          <a:p>
            <a:pPr indent="-234949" lvl="1" marL="521969" rtl="0" algn="l">
              <a:lnSpc>
                <a:spcPct val="90000"/>
              </a:lnSpc>
              <a:spcBef>
                <a:spcPts val="600"/>
              </a:spcBef>
              <a:spcAft>
                <a:spcPts val="0"/>
              </a:spcAft>
              <a:buClr>
                <a:schemeClr val="dk1"/>
              </a:buClr>
              <a:buSzPts val="1500"/>
              <a:buChar char="•"/>
            </a:pPr>
            <a:r>
              <a:rPr lang="en-US" sz="1500"/>
              <a:t>Paix et Bonne Gouvernance</a:t>
            </a:r>
            <a:endParaRPr sz="1500"/>
          </a:p>
          <a:p>
            <a:pPr indent="-228600" lvl="0" marL="228600" rtl="0" algn="l">
              <a:lnSpc>
                <a:spcPct val="90000"/>
              </a:lnSpc>
              <a:spcBef>
                <a:spcPts val="1200"/>
              </a:spcBef>
              <a:spcAft>
                <a:spcPts val="0"/>
              </a:spcAft>
              <a:buClr>
                <a:schemeClr val="dk1"/>
              </a:buClr>
              <a:buSzPts val="1800"/>
              <a:buFont typeface="Arial"/>
              <a:buChar char="•"/>
            </a:pPr>
            <a:r>
              <a:rPr b="1" lang="en-US"/>
              <a:t>Présence au Sahel </a:t>
            </a:r>
            <a:endParaRPr/>
          </a:p>
          <a:p>
            <a:pPr indent="-234949" lvl="1" marL="521969" rtl="0" algn="l">
              <a:lnSpc>
                <a:spcPct val="90000"/>
              </a:lnSpc>
              <a:spcBef>
                <a:spcPts val="600"/>
              </a:spcBef>
              <a:spcAft>
                <a:spcPts val="0"/>
              </a:spcAft>
              <a:buClr>
                <a:schemeClr val="dk1"/>
              </a:buClr>
              <a:buSzPts val="1500"/>
              <a:buChar char="•"/>
            </a:pPr>
            <a:r>
              <a:rPr lang="en-US" sz="1500"/>
              <a:t>Niger depuis 2005</a:t>
            </a:r>
            <a:endParaRPr sz="1500"/>
          </a:p>
          <a:p>
            <a:pPr indent="-234949" lvl="1" marL="521969" rtl="0" algn="l">
              <a:lnSpc>
                <a:spcPct val="90000"/>
              </a:lnSpc>
              <a:spcBef>
                <a:spcPts val="600"/>
              </a:spcBef>
              <a:spcAft>
                <a:spcPts val="0"/>
              </a:spcAft>
              <a:buClr>
                <a:schemeClr val="dk1"/>
              </a:buClr>
              <a:buSzPts val="1500"/>
              <a:buChar char="•"/>
            </a:pPr>
            <a:r>
              <a:rPr lang="en-US" sz="1500"/>
              <a:t>Mali depuis 2012</a:t>
            </a:r>
            <a:endParaRPr sz="1500"/>
          </a:p>
          <a:p>
            <a:pPr indent="-234949" lvl="1" marL="521969" rtl="0" algn="l">
              <a:lnSpc>
                <a:spcPct val="90000"/>
              </a:lnSpc>
              <a:spcBef>
                <a:spcPts val="600"/>
              </a:spcBef>
              <a:spcAft>
                <a:spcPts val="0"/>
              </a:spcAft>
              <a:buClr>
                <a:schemeClr val="dk1"/>
              </a:buClr>
              <a:buSzPts val="1500"/>
              <a:buChar char="•"/>
            </a:pPr>
            <a:r>
              <a:rPr lang="en-US" sz="1500"/>
              <a:t>Burkina Faso depuis 2016</a:t>
            </a:r>
            <a:endParaRPr sz="1500"/>
          </a:p>
        </p:txBody>
      </p:sp>
      <p:sp>
        <p:nvSpPr>
          <p:cNvPr id="149" name="Google Shape;149;p4"/>
          <p:cNvSpPr txBox="1"/>
          <p:nvPr>
            <p:ph type="title"/>
          </p:nvPr>
        </p:nvSpPr>
        <p:spPr>
          <a:xfrm>
            <a:off x="563570" y="361834"/>
            <a:ext cx="8229600" cy="500648"/>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Clr>
                <a:schemeClr val="dk2"/>
              </a:buClr>
              <a:buSzPts val="3200"/>
              <a:buFont typeface="Times New Roman"/>
              <a:buNone/>
            </a:pPr>
            <a:r>
              <a:rPr lang="en-US" sz="3200">
                <a:latin typeface="Times New Roman"/>
                <a:ea typeface="Times New Roman"/>
                <a:cs typeface="Times New Roman"/>
                <a:sym typeface="Times New Roman"/>
                <a:extLst>
                  <a:ext uri="http://customooxmlschemas.google.com/">
                    <go:slidesCustomData xmlns:go="http://customooxmlschemas.google.com/" textRoundtripDataId="0"/>
                  </a:ext>
                </a:extLst>
              </a:rPr>
              <a:t> Partenaires internationaux </a:t>
            </a:r>
            <a:endParaRPr/>
          </a:p>
        </p:txBody>
      </p:sp>
      <p:sp>
        <p:nvSpPr>
          <p:cNvPr id="150" name="Google Shape;150;p4"/>
          <p:cNvSpPr txBox="1"/>
          <p:nvPr/>
        </p:nvSpPr>
        <p:spPr>
          <a:xfrm>
            <a:off x="4678370" y="1851014"/>
            <a:ext cx="3532757" cy="4115677"/>
          </a:xfrm>
          <a:prstGeom prst="rect">
            <a:avLst/>
          </a:prstGeom>
          <a:noFill/>
          <a:ln>
            <a:noFill/>
          </a:ln>
        </p:spPr>
        <p:txBody>
          <a:bodyPr anchorCtr="0" anchor="t" bIns="0" lIns="0" spcFirstLastPara="1" rIns="0" wrap="square" tIns="0">
            <a:normAutofit fontScale="92500" lnSpcReduction="10000"/>
          </a:bodyPr>
          <a:lstStyle/>
          <a:p>
            <a:pPr indent="-228631" lvl="0" marL="228600" marR="0" rtl="0" algn="l">
              <a:lnSpc>
                <a:spcPct val="90000"/>
              </a:lnSpc>
              <a:spcBef>
                <a:spcPts val="0"/>
              </a:spcBef>
              <a:spcAft>
                <a:spcPts val="0"/>
              </a:spcAft>
              <a:buClr>
                <a:schemeClr val="dk1"/>
              </a:buClr>
              <a:buSzPct val="100000"/>
              <a:buFont typeface="Arial"/>
              <a:buChar char="•"/>
            </a:pPr>
            <a:r>
              <a:rPr b="1" i="0" lang="en-US" sz="1700" u="none" cap="none" strike="noStrike">
                <a:solidFill>
                  <a:schemeClr val="dk1"/>
                </a:solidFill>
                <a:latin typeface="Arial"/>
                <a:ea typeface="Arial"/>
                <a:cs typeface="Arial"/>
                <a:sym typeface="Arial"/>
              </a:rPr>
              <a:t>Vision</a:t>
            </a:r>
            <a:endParaRPr/>
          </a:p>
          <a:p>
            <a:pPr indent="-234949" lvl="1" marL="521969" marR="0" rtl="0" algn="l">
              <a:lnSpc>
                <a:spcPct val="90000"/>
              </a:lnSpc>
              <a:spcBef>
                <a:spcPts val="6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Monde sans pauvreté où chaque personne a la possibilité de vivre dans la dignité, la sécurité et la prospérité </a:t>
            </a:r>
            <a:endParaRPr b="0" i="0" sz="1600" u="none" cap="none" strike="noStrike">
              <a:solidFill>
                <a:schemeClr val="dk1"/>
              </a:solidFill>
              <a:latin typeface="Arial"/>
              <a:ea typeface="Arial"/>
              <a:cs typeface="Arial"/>
              <a:sym typeface="Arial"/>
            </a:endParaRPr>
          </a:p>
          <a:p>
            <a:pPr indent="-228631" lvl="0" marL="228600" marR="0" rtl="0" algn="l">
              <a:lnSpc>
                <a:spcPct val="90000"/>
              </a:lnSpc>
              <a:spcBef>
                <a:spcPts val="1200"/>
              </a:spcBef>
              <a:spcAft>
                <a:spcPts val="0"/>
              </a:spcAft>
              <a:buClr>
                <a:schemeClr val="dk1"/>
              </a:buClr>
              <a:buSzPct val="100000"/>
              <a:buFont typeface="Arial"/>
              <a:buChar char="•"/>
            </a:pPr>
            <a:r>
              <a:rPr b="1" i="0" lang="en-US" sz="1700" u="none" cap="none" strike="noStrike">
                <a:solidFill>
                  <a:schemeClr val="dk1"/>
                </a:solidFill>
                <a:latin typeface="Arial"/>
                <a:ea typeface="Arial"/>
                <a:cs typeface="Arial"/>
                <a:sym typeface="Arial"/>
              </a:rPr>
              <a:t>5 secteurs: </a:t>
            </a:r>
            <a:endParaRPr b="1" i="0" sz="17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sécurité alimentaire et nutrition, </a:t>
            </a:r>
            <a:endParaRPr b="0" i="0" sz="16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Eau hygiène et assainissement,</a:t>
            </a:r>
            <a:endParaRPr b="0" i="0" sz="16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Santé, </a:t>
            </a:r>
            <a:endParaRPr b="0" i="0" sz="16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Protection et </a:t>
            </a:r>
            <a:endParaRPr b="0" i="0" sz="16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Education.</a:t>
            </a:r>
            <a:endParaRPr/>
          </a:p>
          <a:p>
            <a:pPr indent="-158622" lvl="1" marL="521969" marR="0" rtl="0" algn="l">
              <a:lnSpc>
                <a:spcPct val="90000"/>
              </a:lnSpc>
              <a:spcBef>
                <a:spcPts val="600"/>
              </a:spcBef>
              <a:spcAft>
                <a:spcPts val="0"/>
              </a:spcAft>
              <a:buClr>
                <a:schemeClr val="dk1"/>
              </a:buClr>
              <a:buSzPct val="100000"/>
              <a:buFont typeface="Arial"/>
              <a:buNone/>
            </a:pPr>
            <a:r>
              <a:t/>
            </a:r>
            <a:endParaRPr b="0" i="0" sz="1300" u="none" cap="none" strike="noStrike">
              <a:solidFill>
                <a:schemeClr val="dk1"/>
              </a:solidFill>
              <a:latin typeface="Arial"/>
              <a:ea typeface="Arial"/>
              <a:cs typeface="Arial"/>
              <a:sym typeface="Arial"/>
            </a:endParaRPr>
          </a:p>
          <a:p>
            <a:pPr indent="-228631" lvl="0" marL="228600" marR="0" rtl="0" algn="l">
              <a:lnSpc>
                <a:spcPct val="90000"/>
              </a:lnSpc>
              <a:spcBef>
                <a:spcPts val="1200"/>
              </a:spcBef>
              <a:spcAft>
                <a:spcPts val="0"/>
              </a:spcAft>
              <a:buClr>
                <a:schemeClr val="dk1"/>
              </a:buClr>
              <a:buSzPct val="100000"/>
              <a:buFont typeface="Arial"/>
              <a:buChar char="•"/>
            </a:pPr>
            <a:r>
              <a:rPr b="1" i="0" lang="en-US" sz="1700" u="none" cap="none" strike="noStrike">
                <a:solidFill>
                  <a:schemeClr val="dk1"/>
                </a:solidFill>
                <a:latin typeface="Arial"/>
                <a:ea typeface="Arial"/>
                <a:cs typeface="Arial"/>
                <a:sym typeface="Arial"/>
              </a:rPr>
              <a:t>Présence au Sahel </a:t>
            </a:r>
            <a:endParaRPr/>
          </a:p>
          <a:p>
            <a:pPr indent="-234981" lvl="1" marL="521969" marR="0" rtl="0" algn="l">
              <a:lnSpc>
                <a:spcPct val="90000"/>
              </a:lnSpc>
              <a:spcBef>
                <a:spcPts val="60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Niger depuis 2012</a:t>
            </a:r>
            <a:endParaRPr b="0" i="0" sz="1700" u="none" cap="none" strike="noStrike">
              <a:solidFill>
                <a:schemeClr val="dk1"/>
              </a:solidFill>
              <a:latin typeface="Arial"/>
              <a:ea typeface="Arial"/>
              <a:cs typeface="Arial"/>
              <a:sym typeface="Arial"/>
            </a:endParaRPr>
          </a:p>
          <a:p>
            <a:pPr indent="-234981" lvl="1" marL="521969" marR="0" rtl="0" algn="l">
              <a:lnSpc>
                <a:spcPct val="90000"/>
              </a:lnSpc>
              <a:spcBef>
                <a:spcPts val="600"/>
              </a:spcBef>
              <a:spcAft>
                <a:spcPts val="0"/>
              </a:spcAft>
              <a:buClr>
                <a:schemeClr val="dk1"/>
              </a:buClr>
              <a:buSzPct val="100000"/>
              <a:buFont typeface="Arial"/>
              <a:buChar char="•"/>
            </a:pPr>
            <a:r>
              <a:rPr b="0" i="0" lang="en-US" sz="1500" u="none" cap="none" strike="noStrike">
                <a:solidFill>
                  <a:schemeClr val="dk1"/>
                </a:solidFill>
                <a:latin typeface="Arial"/>
                <a:ea typeface="Arial"/>
                <a:cs typeface="Arial"/>
                <a:sym typeface="Arial"/>
              </a:rPr>
              <a:t>Mali depuis 2013 </a:t>
            </a:r>
            <a:endParaRPr b="0" i="0" sz="1500" u="none" cap="none" strike="noStrike">
              <a:solidFill>
                <a:schemeClr val="dk1"/>
              </a:solidFill>
              <a:latin typeface="Arial"/>
              <a:ea typeface="Arial"/>
              <a:cs typeface="Arial"/>
              <a:sym typeface="Arial"/>
            </a:endParaRPr>
          </a:p>
          <a:p>
            <a:pPr indent="-234981" lvl="1" marL="521969" marR="0" rtl="0" algn="l">
              <a:lnSpc>
                <a:spcPct val="90000"/>
              </a:lnSpc>
              <a:spcBef>
                <a:spcPts val="600"/>
              </a:spcBef>
              <a:spcAft>
                <a:spcPts val="0"/>
              </a:spcAft>
              <a:buClr>
                <a:schemeClr val="dk1"/>
              </a:buClr>
              <a:buSzPct val="100000"/>
              <a:buFont typeface="Arial"/>
              <a:buChar char="•"/>
            </a:pPr>
            <a:r>
              <a:rPr b="0" i="0" lang="en-US" sz="1500" u="none" cap="none" strike="noStrike">
                <a:solidFill>
                  <a:schemeClr val="dk1"/>
                </a:solidFill>
                <a:latin typeface="Arial"/>
                <a:ea typeface="Arial"/>
                <a:cs typeface="Arial"/>
                <a:sym typeface="Arial"/>
              </a:rPr>
              <a:t>BF depuis 2021</a:t>
            </a:r>
            <a:endParaRPr b="0" i="0" sz="1500" u="none" cap="none" strike="noStrike">
              <a:solidFill>
                <a:schemeClr val="dk1"/>
              </a:solidFill>
              <a:latin typeface="Arial"/>
              <a:ea typeface="Arial"/>
              <a:cs typeface="Arial"/>
              <a:sym typeface="Arial"/>
            </a:endParaRPr>
          </a:p>
          <a:p>
            <a:pPr indent="-158622" lvl="1" marL="521969" marR="0" rtl="0" algn="l">
              <a:lnSpc>
                <a:spcPct val="90000"/>
              </a:lnSpc>
              <a:spcBef>
                <a:spcPts val="600"/>
              </a:spcBef>
              <a:spcAft>
                <a:spcPts val="0"/>
              </a:spcAft>
              <a:buClr>
                <a:schemeClr val="dk1"/>
              </a:buClr>
              <a:buSzPct val="100000"/>
              <a:buFont typeface="Arial"/>
              <a:buNone/>
            </a:pPr>
            <a:r>
              <a:t/>
            </a:r>
            <a:endParaRPr b="0" i="0" sz="1300" u="none" cap="none" strike="noStrike">
              <a:solidFill>
                <a:schemeClr val="dk1"/>
              </a:solidFill>
              <a:latin typeface="Arial"/>
              <a:ea typeface="Arial"/>
              <a:cs typeface="Arial"/>
              <a:sym typeface="Arial"/>
            </a:endParaRPr>
          </a:p>
        </p:txBody>
      </p:sp>
      <p:pic>
        <p:nvPicPr>
          <p:cNvPr id="151" name="Google Shape;151;p4"/>
          <p:cNvPicPr preferRelativeResize="0"/>
          <p:nvPr/>
        </p:nvPicPr>
        <p:blipFill rotWithShape="1">
          <a:blip r:embed="rId3">
            <a:alphaModFix/>
          </a:blip>
          <a:srcRect b="0" l="0" r="0" t="0"/>
          <a:stretch/>
        </p:blipFill>
        <p:spPr>
          <a:xfrm>
            <a:off x="808182" y="1046497"/>
            <a:ext cx="1265230" cy="598287"/>
          </a:xfrm>
          <a:prstGeom prst="rect">
            <a:avLst/>
          </a:prstGeom>
          <a:noFill/>
          <a:ln>
            <a:noFill/>
          </a:ln>
        </p:spPr>
      </p:pic>
      <p:pic>
        <p:nvPicPr>
          <p:cNvPr id="152" name="Google Shape;152;p4"/>
          <p:cNvPicPr preferRelativeResize="0"/>
          <p:nvPr/>
        </p:nvPicPr>
        <p:blipFill rotWithShape="1">
          <a:blip r:embed="rId4">
            <a:alphaModFix/>
          </a:blip>
          <a:srcRect b="0" l="0" r="0" t="0"/>
          <a:stretch/>
        </p:blipFill>
        <p:spPr>
          <a:xfrm>
            <a:off x="4867563" y="1079450"/>
            <a:ext cx="1357745" cy="683757"/>
          </a:xfrm>
          <a:prstGeom prst="rect">
            <a:avLst/>
          </a:prstGeom>
          <a:noFill/>
          <a:ln>
            <a:noFill/>
          </a:ln>
        </p:spPr>
      </p:pic>
      <p:pic>
        <p:nvPicPr>
          <p:cNvPr id="153" name="Google Shape;153;p4"/>
          <p:cNvPicPr preferRelativeResize="0"/>
          <p:nvPr/>
        </p:nvPicPr>
        <p:blipFill rotWithShape="1">
          <a:blip r:embed="rId5">
            <a:alphaModFix/>
          </a:blip>
          <a:srcRect b="0" l="0" r="0" t="0"/>
          <a:stretch/>
        </p:blipFill>
        <p:spPr>
          <a:xfrm>
            <a:off x="2899956" y="6150102"/>
            <a:ext cx="5943600" cy="64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 calcmode="lin" valueType="num">
                                      <p:cBhvr additive="base">
                                        <p:cTn dur="500"/>
                                        <p:tgtEl>
                                          <p:spTgt spid="14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 calcmode="lin" valueType="num">
                                      <p:cBhvr additive="base">
                                        <p:cTn dur="500"/>
                                        <p:tgtEl>
                                          <p:spTgt spid="14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 calcmode="lin" valueType="num">
                                      <p:cBhvr additive="base">
                                        <p:cTn dur="500"/>
                                        <p:tgtEl>
                                          <p:spTgt spid="14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 calcmode="lin" valueType="num">
                                      <p:cBhvr additive="base">
                                        <p:cTn dur="500"/>
                                        <p:tgtEl>
                                          <p:spTgt spid="14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 calcmode="lin" valueType="num">
                                      <p:cBhvr additive="base">
                                        <p:cTn dur="500"/>
                                        <p:tgtEl>
                                          <p:spTgt spid="14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 calcmode="lin" valueType="num">
                                      <p:cBhvr additive="base">
                                        <p:cTn dur="500"/>
                                        <p:tgtEl>
                                          <p:spTgt spid="14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 calcmode="lin" valueType="num">
                                      <p:cBhvr additive="base">
                                        <p:cTn dur="500"/>
                                        <p:tgtEl>
                                          <p:spTgt spid="14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anim calcmode="lin" valueType="num">
                                      <p:cBhvr additive="base">
                                        <p:cTn dur="500"/>
                                        <p:tgtEl>
                                          <p:spTgt spid="14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8" st="8"/>
                                            </p:txEl>
                                          </p:spTgt>
                                        </p:tgtEl>
                                        <p:attrNameLst>
                                          <p:attrName>style.visibility</p:attrName>
                                        </p:attrNameLst>
                                      </p:cBhvr>
                                      <p:to>
                                        <p:strVal val="visible"/>
                                      </p:to>
                                    </p:set>
                                    <p:anim calcmode="lin" valueType="num">
                                      <p:cBhvr additive="base">
                                        <p:cTn dur="500"/>
                                        <p:tgtEl>
                                          <p:spTgt spid="148">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9" st="9"/>
                                            </p:txEl>
                                          </p:spTgt>
                                        </p:tgtEl>
                                        <p:attrNameLst>
                                          <p:attrName>style.visibility</p:attrName>
                                        </p:attrNameLst>
                                      </p:cBhvr>
                                      <p:to>
                                        <p:strVal val="visible"/>
                                      </p:to>
                                    </p:set>
                                    <p:anim calcmode="lin" valueType="num">
                                      <p:cBhvr additive="base">
                                        <p:cTn dur="500"/>
                                        <p:tgtEl>
                                          <p:spTgt spid="148">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0" st="10"/>
                                            </p:txEl>
                                          </p:spTgt>
                                        </p:tgtEl>
                                        <p:attrNameLst>
                                          <p:attrName>style.visibility</p:attrName>
                                        </p:attrNameLst>
                                      </p:cBhvr>
                                      <p:to>
                                        <p:strVal val="visible"/>
                                      </p:to>
                                    </p:set>
                                    <p:anim calcmode="lin" valueType="num">
                                      <p:cBhvr additive="base">
                                        <p:cTn dur="500"/>
                                        <p:tgtEl>
                                          <p:spTgt spid="148">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1" st="11"/>
                                            </p:txEl>
                                          </p:spTgt>
                                        </p:tgtEl>
                                        <p:attrNameLst>
                                          <p:attrName>style.visibility</p:attrName>
                                        </p:attrNameLst>
                                      </p:cBhvr>
                                      <p:to>
                                        <p:strVal val="visible"/>
                                      </p:to>
                                    </p:set>
                                    <p:anim calcmode="lin" valueType="num">
                                      <p:cBhvr additive="base">
                                        <p:cTn dur="500"/>
                                        <p:tgtEl>
                                          <p:spTgt spid="148">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2" st="12"/>
                                            </p:txEl>
                                          </p:spTgt>
                                        </p:tgtEl>
                                        <p:attrNameLst>
                                          <p:attrName>style.visibility</p:attrName>
                                        </p:attrNameLst>
                                      </p:cBhvr>
                                      <p:to>
                                        <p:strVal val="visible"/>
                                      </p:to>
                                    </p:set>
                                    <p:anim calcmode="lin" valueType="num">
                                      <p:cBhvr additive="base">
                                        <p:cTn dur="500"/>
                                        <p:tgtEl>
                                          <p:spTgt spid="148">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3" st="13"/>
                                            </p:txEl>
                                          </p:spTgt>
                                        </p:tgtEl>
                                        <p:attrNameLst>
                                          <p:attrName>style.visibility</p:attrName>
                                        </p:attrNameLst>
                                      </p:cBhvr>
                                      <p:to>
                                        <p:strVal val="visible"/>
                                      </p:to>
                                    </p:set>
                                    <p:anim calcmode="lin" valueType="num">
                                      <p:cBhvr additive="base">
                                        <p:cTn dur="500"/>
                                        <p:tgtEl>
                                          <p:spTgt spid="148">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idx="1" type="body"/>
          </p:nvPr>
        </p:nvSpPr>
        <p:spPr>
          <a:xfrm>
            <a:off x="457200" y="2743200"/>
            <a:ext cx="3941445" cy="3238500"/>
          </a:xfrm>
          <a:prstGeom prst="rect">
            <a:avLst/>
          </a:prstGeom>
          <a:noFill/>
          <a:ln>
            <a:noFill/>
          </a:ln>
        </p:spPr>
        <p:txBody>
          <a:bodyPr anchorCtr="0" anchor="t" bIns="0" lIns="0" spcFirstLastPara="1" rIns="0" wrap="square" tIns="0">
            <a:normAutofit lnSpcReduction="20000"/>
          </a:bodyPr>
          <a:lstStyle/>
          <a:p>
            <a:pPr indent="-228600" lvl="0" marL="228600" rtl="0" algn="l">
              <a:lnSpc>
                <a:spcPct val="90000"/>
              </a:lnSpc>
              <a:spcBef>
                <a:spcPts val="0"/>
              </a:spcBef>
              <a:spcAft>
                <a:spcPts val="0"/>
              </a:spcAft>
              <a:buClr>
                <a:schemeClr val="dk1"/>
              </a:buClr>
              <a:buSzPts val="1100"/>
              <a:buFont typeface="Arial"/>
              <a:buChar char="•"/>
            </a:pPr>
            <a:r>
              <a:rPr lang="en-US" sz="1100"/>
              <a:t>But </a:t>
            </a:r>
            <a:r>
              <a:rPr lang="en-US" sz="1100"/>
              <a:t>de contribuer à créer les conditions d’un équilibre viable entre l’Homme et son Environnement</a:t>
            </a:r>
            <a:endParaRPr sz="1100"/>
          </a:p>
          <a:p>
            <a:pPr indent="-228600" lvl="0" marL="228600" rtl="0" algn="l">
              <a:lnSpc>
                <a:spcPct val="90000"/>
              </a:lnSpc>
              <a:spcBef>
                <a:spcPts val="1200"/>
              </a:spcBef>
              <a:spcAft>
                <a:spcPts val="0"/>
              </a:spcAft>
              <a:buClr>
                <a:schemeClr val="dk1"/>
              </a:buClr>
              <a:buSzPts val="1100"/>
              <a:buFont typeface="Arial"/>
              <a:buChar char="•"/>
            </a:pPr>
            <a:r>
              <a:rPr lang="en-US" sz="1100"/>
              <a:t>Domaines : </a:t>
            </a:r>
            <a:endParaRPr/>
          </a:p>
          <a:p>
            <a:pPr indent="-234949" lvl="1" marL="521969" rtl="0" algn="l">
              <a:lnSpc>
                <a:spcPct val="90000"/>
              </a:lnSpc>
              <a:spcBef>
                <a:spcPts val="600"/>
              </a:spcBef>
              <a:spcAft>
                <a:spcPts val="0"/>
              </a:spcAft>
              <a:buClr>
                <a:schemeClr val="dk1"/>
              </a:buClr>
              <a:buSzPts val="1100"/>
              <a:buChar char="•"/>
            </a:pPr>
            <a:r>
              <a:rPr lang="en-US" sz="1100"/>
              <a:t>appui institutionnel et renforcement des capacités </a:t>
            </a:r>
            <a:endParaRPr/>
          </a:p>
          <a:p>
            <a:pPr indent="-234949" lvl="1" marL="521969" rtl="0" algn="l">
              <a:lnSpc>
                <a:spcPct val="90000"/>
              </a:lnSpc>
              <a:spcBef>
                <a:spcPts val="600"/>
              </a:spcBef>
              <a:spcAft>
                <a:spcPts val="0"/>
              </a:spcAft>
              <a:buClr>
                <a:schemeClr val="dk1"/>
              </a:buClr>
              <a:buSzPts val="1100"/>
              <a:buChar char="•"/>
            </a:pPr>
            <a:r>
              <a:rPr lang="en-US" sz="1100"/>
              <a:t>décentralisation et bonne gouvernance</a:t>
            </a:r>
            <a:endParaRPr sz="1100"/>
          </a:p>
          <a:p>
            <a:pPr indent="-234949" lvl="1" marL="521969" rtl="0" algn="l">
              <a:lnSpc>
                <a:spcPct val="90000"/>
              </a:lnSpc>
              <a:spcBef>
                <a:spcPts val="600"/>
              </a:spcBef>
              <a:spcAft>
                <a:spcPts val="0"/>
              </a:spcAft>
              <a:buClr>
                <a:schemeClr val="dk1"/>
              </a:buClr>
              <a:buSzPts val="1100"/>
              <a:buChar char="•"/>
            </a:pPr>
            <a:r>
              <a:rPr lang="en-US" sz="1100"/>
              <a:t>développement humain durable </a:t>
            </a:r>
            <a:endParaRPr/>
          </a:p>
          <a:p>
            <a:pPr indent="-234949" lvl="1" marL="521969" rtl="0" algn="l">
              <a:lnSpc>
                <a:spcPct val="90000"/>
              </a:lnSpc>
              <a:spcBef>
                <a:spcPts val="600"/>
              </a:spcBef>
              <a:spcAft>
                <a:spcPts val="0"/>
              </a:spcAft>
              <a:buClr>
                <a:schemeClr val="dk1"/>
              </a:buClr>
              <a:buSzPts val="1100"/>
              <a:buChar char="•"/>
            </a:pPr>
            <a:r>
              <a:rPr lang="en-US" sz="1100"/>
              <a:t>développement communautaire et local</a:t>
            </a:r>
            <a:endParaRPr/>
          </a:p>
          <a:p>
            <a:pPr indent="-234949" lvl="1" marL="521969" rtl="0" algn="l">
              <a:lnSpc>
                <a:spcPct val="90000"/>
              </a:lnSpc>
              <a:spcBef>
                <a:spcPts val="600"/>
              </a:spcBef>
              <a:spcAft>
                <a:spcPts val="0"/>
              </a:spcAft>
              <a:buClr>
                <a:schemeClr val="dk1"/>
              </a:buClr>
              <a:buSzPts val="1100"/>
              <a:buChar char="•"/>
            </a:pPr>
            <a:r>
              <a:rPr lang="en-US" sz="1100"/>
              <a:t>environnement et gestion participative des ressources naturelles</a:t>
            </a:r>
            <a:endParaRPr/>
          </a:p>
          <a:p>
            <a:pPr indent="-234949" lvl="1" marL="521969" rtl="0" algn="l">
              <a:lnSpc>
                <a:spcPct val="90000"/>
              </a:lnSpc>
              <a:spcBef>
                <a:spcPts val="600"/>
              </a:spcBef>
              <a:spcAft>
                <a:spcPts val="0"/>
              </a:spcAft>
              <a:buClr>
                <a:schemeClr val="dk1"/>
              </a:buClr>
              <a:buSzPts val="1100"/>
              <a:buChar char="•"/>
            </a:pPr>
            <a:r>
              <a:rPr lang="en-US" sz="1100"/>
              <a:t>lutte contre la pauvreté ; améliorer capacités de résilience </a:t>
            </a:r>
            <a:endParaRPr/>
          </a:p>
          <a:p>
            <a:pPr indent="-234949" lvl="1" marL="521969" rtl="0" algn="l">
              <a:lnSpc>
                <a:spcPct val="90000"/>
              </a:lnSpc>
              <a:spcBef>
                <a:spcPts val="600"/>
              </a:spcBef>
              <a:spcAft>
                <a:spcPts val="0"/>
              </a:spcAft>
              <a:buClr>
                <a:schemeClr val="dk1"/>
              </a:buClr>
              <a:buSzPts val="1100"/>
              <a:buChar char="•"/>
            </a:pPr>
            <a:r>
              <a:rPr lang="en-US" sz="1100"/>
              <a:t>amélioration durable du cadre de vie en milieu rural et urbain</a:t>
            </a:r>
            <a:endParaRPr sz="1100"/>
          </a:p>
          <a:p>
            <a:pPr indent="-165099" lvl="1" marL="521969" rtl="0" algn="l">
              <a:lnSpc>
                <a:spcPct val="90000"/>
              </a:lnSpc>
              <a:spcBef>
                <a:spcPts val="600"/>
              </a:spcBef>
              <a:spcAft>
                <a:spcPts val="0"/>
              </a:spcAft>
              <a:buClr>
                <a:schemeClr val="dk1"/>
              </a:buClr>
              <a:buSzPts val="1100"/>
              <a:buNone/>
            </a:pPr>
            <a:r>
              <a:t/>
            </a:r>
            <a:endParaRPr sz="1100"/>
          </a:p>
          <a:p>
            <a:pPr indent="-165099" lvl="1" marL="521969" rtl="0" algn="l">
              <a:lnSpc>
                <a:spcPct val="90000"/>
              </a:lnSpc>
              <a:spcBef>
                <a:spcPts val="600"/>
              </a:spcBef>
              <a:spcAft>
                <a:spcPts val="0"/>
              </a:spcAft>
              <a:buClr>
                <a:schemeClr val="dk1"/>
              </a:buClr>
              <a:buSzPts val="1100"/>
              <a:buNone/>
            </a:pPr>
            <a:r>
              <a:t/>
            </a:r>
            <a:endParaRPr sz="1100"/>
          </a:p>
        </p:txBody>
      </p:sp>
      <p:sp>
        <p:nvSpPr>
          <p:cNvPr id="159" name="Google Shape;159;p5"/>
          <p:cNvSpPr txBox="1"/>
          <p:nvPr>
            <p:ph type="title"/>
          </p:nvPr>
        </p:nvSpPr>
        <p:spPr>
          <a:xfrm>
            <a:off x="457200" y="490248"/>
            <a:ext cx="8229600" cy="517519"/>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Clr>
                <a:schemeClr val="dk2"/>
              </a:buClr>
              <a:buSzPts val="4100"/>
              <a:buFont typeface="Times New Roman"/>
              <a:buNone/>
            </a:pPr>
            <a:r>
              <a:rPr b="1" i="0" lang="en-US" sz="4100" cap="none">
                <a:latin typeface="Times New Roman"/>
                <a:ea typeface="Times New Roman"/>
                <a:cs typeface="Times New Roman"/>
                <a:sym typeface="Times New Roman"/>
              </a:rPr>
              <a:t>Partenaires nationaux au Niger</a:t>
            </a:r>
            <a:endParaRPr/>
          </a:p>
        </p:txBody>
      </p:sp>
      <p:pic>
        <p:nvPicPr>
          <p:cNvPr id="160" name="Google Shape;160;p5"/>
          <p:cNvPicPr preferRelativeResize="0"/>
          <p:nvPr/>
        </p:nvPicPr>
        <p:blipFill rotWithShape="1">
          <a:blip r:embed="rId3">
            <a:alphaModFix/>
          </a:blip>
          <a:srcRect b="0" l="0" r="0" t="0"/>
          <a:stretch/>
        </p:blipFill>
        <p:spPr>
          <a:xfrm>
            <a:off x="1403203" y="1341652"/>
            <a:ext cx="1771947" cy="1294296"/>
          </a:xfrm>
          <a:prstGeom prst="rect">
            <a:avLst/>
          </a:prstGeom>
          <a:noFill/>
          <a:ln>
            <a:noFill/>
          </a:ln>
        </p:spPr>
      </p:pic>
      <p:sp>
        <p:nvSpPr>
          <p:cNvPr id="161" name="Google Shape;161;p5"/>
          <p:cNvSpPr txBox="1"/>
          <p:nvPr/>
        </p:nvSpPr>
        <p:spPr>
          <a:xfrm>
            <a:off x="4393987" y="2741919"/>
            <a:ext cx="3941445" cy="3238500"/>
          </a:xfrm>
          <a:prstGeom prst="rect">
            <a:avLst/>
          </a:prstGeom>
          <a:noFill/>
          <a:ln>
            <a:noFill/>
          </a:ln>
        </p:spPr>
        <p:txBody>
          <a:bodyPr anchorCtr="0" anchor="t" bIns="0" lIns="0" spcFirstLastPara="1" rIns="0" wrap="square" tIns="0">
            <a:normAutofit/>
          </a:bodyPr>
          <a:lstStyle/>
          <a:p>
            <a:pPr indent="-228600" lvl="0" marL="228600" marR="0" rtl="0" algn="l">
              <a:lnSpc>
                <a:spcPct val="9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ICRD intervient sur le Nexus "Humanitaire, Developpement et Paix"</a:t>
            </a:r>
            <a:endParaRPr b="0" i="0" sz="1100" u="none" cap="none" strike="noStrike">
              <a:solidFill>
                <a:schemeClr val="dk1"/>
              </a:solidFill>
              <a:latin typeface="Arial"/>
              <a:ea typeface="Arial"/>
              <a:cs typeface="Arial"/>
              <a:sym typeface="Arial"/>
            </a:endParaRPr>
          </a:p>
          <a:p>
            <a:pPr indent="-228600" lvl="0" marL="228600" marR="0" rtl="0" algn="l">
              <a:lnSpc>
                <a:spcPct val="90000"/>
              </a:lnSpc>
              <a:spcBef>
                <a:spcPts val="12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Domaines : </a:t>
            </a:r>
            <a:endParaRPr b="0" i="0" sz="18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Education et formation professionnelle des jeunes</a:t>
            </a:r>
            <a:endParaRPr b="0" i="0" sz="11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Promotion du genre et autonomisation des femmes</a:t>
            </a:r>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Cohesion sociale et promotion de la bonne gouvernance</a:t>
            </a:r>
            <a:endParaRPr b="0" i="0" sz="11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Securite alimentaire</a:t>
            </a:r>
            <a:endParaRPr b="0" i="0" sz="11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Protection de l'enfant</a:t>
            </a:r>
            <a:endParaRPr b="0" i="0" sz="11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Sante nutrition et WASH</a:t>
            </a:r>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Recherche et developpement</a:t>
            </a:r>
            <a:endParaRPr b="0" i="0" sz="1100" u="none" cap="none" strike="noStrike">
              <a:solidFill>
                <a:schemeClr val="dk1"/>
              </a:solidFill>
              <a:latin typeface="Arial"/>
              <a:ea typeface="Arial"/>
              <a:cs typeface="Arial"/>
              <a:sym typeface="Arial"/>
            </a:endParaRPr>
          </a:p>
          <a:p>
            <a:pPr indent="-234949" lvl="1" marL="521969" marR="0" rtl="0" algn="l">
              <a:lnSpc>
                <a:spcPct val="90000"/>
              </a:lnSpc>
              <a:spcBef>
                <a:spcPts val="6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Reponse aux urgences humanitaires</a:t>
            </a:r>
            <a:endParaRPr b="0" i="0" sz="1100" u="none" cap="none" strike="noStrike">
              <a:solidFill>
                <a:schemeClr val="dk1"/>
              </a:solidFill>
              <a:latin typeface="Arial"/>
              <a:ea typeface="Arial"/>
              <a:cs typeface="Arial"/>
              <a:sym typeface="Arial"/>
            </a:endParaRPr>
          </a:p>
          <a:p>
            <a:pPr indent="-165099" lvl="1" marL="521969" marR="0" rtl="0" algn="l">
              <a:lnSpc>
                <a:spcPct val="90000"/>
              </a:lnSpc>
              <a:spcBef>
                <a:spcPts val="6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165099" lvl="1" marL="521969" marR="0" rtl="0" algn="l">
              <a:lnSpc>
                <a:spcPct val="90000"/>
              </a:lnSpc>
              <a:spcBef>
                <a:spcPts val="6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pic>
        <p:nvPicPr>
          <p:cNvPr descr="Diagram&#10;&#10;Description automatically generated" id="162" name="Google Shape;162;p5"/>
          <p:cNvPicPr preferRelativeResize="0"/>
          <p:nvPr/>
        </p:nvPicPr>
        <p:blipFill rotWithShape="1">
          <a:blip r:embed="rId4">
            <a:alphaModFix/>
          </a:blip>
          <a:srcRect b="0" l="0" r="0" t="0"/>
          <a:stretch/>
        </p:blipFill>
        <p:spPr>
          <a:xfrm>
            <a:off x="5740400" y="1462583"/>
            <a:ext cx="1103746" cy="1129085"/>
          </a:xfrm>
          <a:prstGeom prst="rect">
            <a:avLst/>
          </a:prstGeom>
          <a:noFill/>
          <a:ln>
            <a:noFill/>
          </a:ln>
        </p:spPr>
      </p:pic>
      <p:pic>
        <p:nvPicPr>
          <p:cNvPr id="163" name="Google Shape;163;p5"/>
          <p:cNvPicPr preferRelativeResize="0"/>
          <p:nvPr/>
        </p:nvPicPr>
        <p:blipFill rotWithShape="1">
          <a:blip r:embed="rId5">
            <a:alphaModFix/>
          </a:blip>
          <a:srcRect b="0" l="0" r="0" t="0"/>
          <a:stretch/>
        </p:blipFill>
        <p:spPr>
          <a:xfrm>
            <a:off x="2899956" y="6150102"/>
            <a:ext cx="5943600" cy="64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 calcmode="lin" valueType="num">
                                      <p:cBhvr additive="base">
                                        <p:cTn dur="500"/>
                                        <p:tgtEl>
                                          <p:spTgt spid="15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 calcmode="lin" valueType="num">
                                      <p:cBhvr additive="base">
                                        <p:cTn dur="500"/>
                                        <p:tgtEl>
                                          <p:spTgt spid="15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 calcmode="lin" valueType="num">
                                      <p:cBhvr additive="base">
                                        <p:cTn dur="500"/>
                                        <p:tgtEl>
                                          <p:spTgt spid="15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 calcmode="lin" valueType="num">
                                      <p:cBhvr additive="base">
                                        <p:cTn dur="500"/>
                                        <p:tgtEl>
                                          <p:spTgt spid="15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 calcmode="lin" valueType="num">
                                      <p:cBhvr additive="base">
                                        <p:cTn dur="500"/>
                                        <p:tgtEl>
                                          <p:spTgt spid="15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 calcmode="lin" valueType="num">
                                      <p:cBhvr additive="base">
                                        <p:cTn dur="500"/>
                                        <p:tgtEl>
                                          <p:spTgt spid="15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anim calcmode="lin" valueType="num">
                                      <p:cBhvr additive="base">
                                        <p:cTn dur="500"/>
                                        <p:tgtEl>
                                          <p:spTgt spid="15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7" st="7"/>
                                            </p:txEl>
                                          </p:spTgt>
                                        </p:tgtEl>
                                        <p:attrNameLst>
                                          <p:attrName>style.visibility</p:attrName>
                                        </p:attrNameLst>
                                      </p:cBhvr>
                                      <p:to>
                                        <p:strVal val="visible"/>
                                      </p:to>
                                    </p:set>
                                    <p:anim calcmode="lin" valueType="num">
                                      <p:cBhvr additive="base">
                                        <p:cTn dur="500"/>
                                        <p:tgtEl>
                                          <p:spTgt spid="15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8" st="8"/>
                                            </p:txEl>
                                          </p:spTgt>
                                        </p:tgtEl>
                                        <p:attrNameLst>
                                          <p:attrName>style.visibility</p:attrName>
                                        </p:attrNameLst>
                                      </p:cBhvr>
                                      <p:to>
                                        <p:strVal val="visible"/>
                                      </p:to>
                                    </p:set>
                                    <p:anim calcmode="lin" valueType="num">
                                      <p:cBhvr additive="base">
                                        <p:cTn dur="500"/>
                                        <p:tgtEl>
                                          <p:spTgt spid="158">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9" st="9"/>
                                            </p:txEl>
                                          </p:spTgt>
                                        </p:tgtEl>
                                        <p:attrNameLst>
                                          <p:attrName>style.visibility</p:attrName>
                                        </p:attrNameLst>
                                      </p:cBhvr>
                                      <p:to>
                                        <p:strVal val="visible"/>
                                      </p:to>
                                    </p:set>
                                    <p:anim calcmode="lin" valueType="num">
                                      <p:cBhvr additive="base">
                                        <p:cTn dur="500"/>
                                        <p:tgtEl>
                                          <p:spTgt spid="158">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xEl>
                                              <p:pRg end="10" st="10"/>
                                            </p:txEl>
                                          </p:spTgt>
                                        </p:tgtEl>
                                        <p:attrNameLst>
                                          <p:attrName>style.visibility</p:attrName>
                                        </p:attrNameLst>
                                      </p:cBhvr>
                                      <p:to>
                                        <p:strVal val="visible"/>
                                      </p:to>
                                    </p:set>
                                    <p:anim calcmode="lin" valueType="num">
                                      <p:cBhvr additive="base">
                                        <p:cTn dur="500"/>
                                        <p:tgtEl>
                                          <p:spTgt spid="158">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type="title"/>
          </p:nvPr>
        </p:nvSpPr>
        <p:spPr>
          <a:xfrm>
            <a:off x="456969" y="183477"/>
            <a:ext cx="8229600" cy="500648"/>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Clr>
                <a:schemeClr val="dk2"/>
              </a:buClr>
              <a:buSzPts val="3200"/>
              <a:buFont typeface="Times New Roman"/>
              <a:buNone/>
            </a:pPr>
            <a:r>
              <a:rPr lang="en-US" sz="3200">
                <a:latin typeface="Times New Roman"/>
                <a:ea typeface="Times New Roman"/>
                <a:cs typeface="Times New Roman"/>
                <a:sym typeface="Times New Roman"/>
              </a:rPr>
              <a:t>Partenaires nationaux au Burkina Faso</a:t>
            </a:r>
            <a:endParaRPr b="0" sz="3200">
              <a:latin typeface="Times New Roman"/>
              <a:ea typeface="Times New Roman"/>
              <a:cs typeface="Times New Roman"/>
              <a:sym typeface="Times New Roman"/>
            </a:endParaRPr>
          </a:p>
          <a:p>
            <a:pPr indent="0" lvl="0" marL="0" rtl="0" algn="l">
              <a:lnSpc>
                <a:spcPct val="80000"/>
              </a:lnSpc>
              <a:spcBef>
                <a:spcPts val="0"/>
              </a:spcBef>
              <a:spcAft>
                <a:spcPts val="0"/>
              </a:spcAft>
              <a:buClr>
                <a:schemeClr val="dk2"/>
              </a:buClr>
              <a:buSzPts val="3200"/>
              <a:buFont typeface="Times New Roman"/>
              <a:buNone/>
            </a:pPr>
            <a:r>
              <a:t/>
            </a:r>
            <a:endParaRPr sz="3200"/>
          </a:p>
        </p:txBody>
      </p:sp>
      <p:sp>
        <p:nvSpPr>
          <p:cNvPr id="169" name="Google Shape;169;p6"/>
          <p:cNvSpPr txBox="1"/>
          <p:nvPr/>
        </p:nvSpPr>
        <p:spPr>
          <a:xfrm>
            <a:off x="4687975" y="2209215"/>
            <a:ext cx="3931921" cy="3545040"/>
          </a:xfrm>
          <a:prstGeom prst="rect">
            <a:avLst/>
          </a:prstGeom>
          <a:noFill/>
          <a:ln>
            <a:noFill/>
          </a:ln>
        </p:spPr>
        <p:txBody>
          <a:bodyPr anchorCtr="0" anchor="t" bIns="0" lIns="0" spcFirstLastPara="1" rIns="0" wrap="square" tIns="0">
            <a:normAutofit/>
          </a:bodyPr>
          <a:lstStyle/>
          <a:p>
            <a:pPr indent="-228600" lvl="0" marL="228600" marR="0" rtl="0" algn="l">
              <a:lnSpc>
                <a:spcPct val="9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La mission principale de Keoogo est d’offrir, parfois, via des partenariats ciblés et efficients, des services de protection et de réhabilitation aux enfants particulièrement vulnérables.  </a:t>
            </a:r>
            <a:endParaRPr/>
          </a:p>
          <a:p>
            <a:pPr indent="-228600" lvl="0" marL="228600" marR="0" rtl="0" algn="l">
              <a:lnSpc>
                <a:spcPct val="9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Domaines : </a:t>
            </a:r>
            <a:endParaRPr/>
          </a:p>
          <a:p>
            <a:pPr indent="-234949" lvl="1" marL="521969" marR="0" rtl="0" algn="l">
              <a:lnSpc>
                <a:spcPct val="90000"/>
              </a:lnSpc>
              <a:spcBef>
                <a:spcPts val="6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San</a:t>
            </a:r>
            <a:r>
              <a:rPr lang="en-US" sz="1300">
                <a:solidFill>
                  <a:schemeClr val="dk1"/>
                </a:solidFill>
              </a:rPr>
              <a:t>té</a:t>
            </a:r>
            <a:endParaRPr/>
          </a:p>
          <a:p>
            <a:pPr indent="-234949" lvl="1" marL="521969" marR="0" rtl="0" algn="l">
              <a:lnSpc>
                <a:spcPct val="90000"/>
              </a:lnSpc>
              <a:spcBef>
                <a:spcPts val="6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Psycho</a:t>
            </a:r>
            <a:r>
              <a:rPr lang="en-US" sz="1300">
                <a:solidFill>
                  <a:schemeClr val="dk1"/>
                </a:solidFill>
              </a:rPr>
              <a:t>social</a:t>
            </a:r>
            <a:endParaRPr/>
          </a:p>
          <a:p>
            <a:pPr indent="-234949" lvl="1" marL="521969" marR="0" rtl="0" algn="l">
              <a:lnSpc>
                <a:spcPct val="90000"/>
              </a:lnSpc>
              <a:spcBef>
                <a:spcPts val="6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Education et formation</a:t>
            </a:r>
            <a:endParaRPr/>
          </a:p>
          <a:p>
            <a:pPr indent="-234949" lvl="1" marL="521969" marR="0" rtl="0" algn="l">
              <a:lnSpc>
                <a:spcPct val="90000"/>
              </a:lnSpc>
              <a:spcBef>
                <a:spcPts val="6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Sensibilisation et prevention</a:t>
            </a:r>
            <a:endParaRPr/>
          </a:p>
          <a:p>
            <a:pPr indent="-234949" lvl="1" marL="521969" marR="0" rtl="0" algn="l">
              <a:lnSpc>
                <a:spcPct val="90000"/>
              </a:lnSpc>
              <a:spcBef>
                <a:spcPts val="6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Renforcement de capacite</a:t>
            </a:r>
            <a:endParaRPr b="0" i="0" sz="1300" u="none" cap="none" strike="noStrike">
              <a:solidFill>
                <a:schemeClr val="dk1"/>
              </a:solidFill>
              <a:latin typeface="Arial"/>
              <a:ea typeface="Arial"/>
              <a:cs typeface="Arial"/>
              <a:sym typeface="Arial"/>
            </a:endParaRPr>
          </a:p>
        </p:txBody>
      </p:sp>
      <p:pic>
        <p:nvPicPr>
          <p:cNvPr descr="Une image contenant texte, clipart&#10;&#10;Description générée automatiquement" id="170" name="Google Shape;170;p6"/>
          <p:cNvPicPr preferRelativeResize="0"/>
          <p:nvPr/>
        </p:nvPicPr>
        <p:blipFill rotWithShape="1">
          <a:blip r:embed="rId3">
            <a:alphaModFix/>
          </a:blip>
          <a:srcRect b="0" l="0" r="0" t="0"/>
          <a:stretch/>
        </p:blipFill>
        <p:spPr>
          <a:xfrm>
            <a:off x="1585058" y="741647"/>
            <a:ext cx="1263822" cy="1336591"/>
          </a:xfrm>
          <a:prstGeom prst="rect">
            <a:avLst/>
          </a:prstGeom>
          <a:noFill/>
          <a:ln>
            <a:noFill/>
          </a:ln>
        </p:spPr>
      </p:pic>
      <p:sp>
        <p:nvSpPr>
          <p:cNvPr id="171" name="Google Shape;171;p6"/>
          <p:cNvSpPr txBox="1"/>
          <p:nvPr/>
        </p:nvSpPr>
        <p:spPr>
          <a:xfrm>
            <a:off x="282720" y="2123204"/>
            <a:ext cx="4245824" cy="4641642"/>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Vision : promouvoir un monde où  l'analphabétisme est vaincu et où femmes, hommes et jeunes sont organisés, se prennent en charge et luttent efficacement pour l'égalité des sexes et des chances, pour la réduction de la pauvreté, la disparition de la famine et de la malnutrition de façon durable dans un environnement sain</a:t>
            </a:r>
            <a:endParaRPr b="0" i="0" sz="1500" u="none" cap="none" strike="noStrike">
              <a:solidFill>
                <a:schemeClr val="dk1"/>
              </a:solidFill>
              <a:latin typeface="Arial"/>
              <a:ea typeface="Arial"/>
              <a:cs typeface="Arial"/>
              <a:sym typeface="Arial"/>
            </a:endParaRPr>
          </a:p>
          <a:p>
            <a:pPr indent="-285750" lvl="0" marL="285750" marR="0" rtl="0" algn="l">
              <a:lnSpc>
                <a:spcPct val="9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Domaines :</a:t>
            </a:r>
            <a:endParaRPr/>
          </a:p>
          <a:p>
            <a:pPr indent="-285750" lvl="1" marL="742950" marR="0" rtl="0" algn="l">
              <a:lnSpc>
                <a:spcPct val="90000"/>
              </a:lnSpc>
              <a:spcBef>
                <a:spcPts val="12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Education formation de base</a:t>
            </a:r>
            <a:endParaRPr/>
          </a:p>
          <a:p>
            <a:pPr indent="-285750" lvl="1" marL="742950" marR="0" rtl="0" algn="l">
              <a:lnSpc>
                <a:spcPct val="90000"/>
              </a:lnSpc>
              <a:spcBef>
                <a:spcPts val="12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Sante – nutrition – WASH </a:t>
            </a:r>
            <a:endParaRPr/>
          </a:p>
          <a:p>
            <a:pPr indent="-285750" lvl="1" marL="742950" marR="0" rtl="0" algn="l">
              <a:lnSpc>
                <a:spcPct val="90000"/>
              </a:lnSpc>
              <a:spcBef>
                <a:spcPts val="12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Securite alimentaire et moyens d'existance</a:t>
            </a:r>
            <a:endParaRPr b="0" i="0" sz="1300" u="none" cap="none" strike="noStrike">
              <a:solidFill>
                <a:schemeClr val="dk1"/>
              </a:solidFill>
              <a:latin typeface="Arial"/>
              <a:ea typeface="Arial"/>
              <a:cs typeface="Arial"/>
              <a:sym typeface="Arial"/>
            </a:endParaRPr>
          </a:p>
          <a:p>
            <a:pPr indent="-285750" lvl="1" marL="742950" marR="0" rtl="0" algn="l">
              <a:lnSpc>
                <a:spcPct val="90000"/>
              </a:lnSpc>
              <a:spcBef>
                <a:spcPts val="12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Gouvernance et paix</a:t>
            </a:r>
            <a:endParaRPr b="0" i="0" sz="1300" u="none" cap="none" strike="noStrike">
              <a:solidFill>
                <a:schemeClr val="dk1"/>
              </a:solidFill>
              <a:latin typeface="Arial"/>
              <a:ea typeface="Arial"/>
              <a:cs typeface="Arial"/>
              <a:sym typeface="Arial"/>
            </a:endParaRPr>
          </a:p>
          <a:p>
            <a:pPr indent="-203200" lvl="1" marL="742950" marR="0" rtl="0" algn="l">
              <a:lnSpc>
                <a:spcPct val="90000"/>
              </a:lnSpc>
              <a:spcBef>
                <a:spcPts val="1200"/>
              </a:spcBef>
              <a:spcAft>
                <a:spcPts val="0"/>
              </a:spcAft>
              <a:buClr>
                <a:schemeClr val="dk1"/>
              </a:buClr>
              <a:buSzPts val="1300"/>
              <a:buFont typeface="Arial"/>
              <a:buNone/>
            </a:pPr>
            <a:r>
              <a:t/>
            </a:r>
            <a:endParaRPr b="0" i="0" sz="1300" u="none" cap="none" strike="noStrike">
              <a:solidFill>
                <a:schemeClr val="dk1"/>
              </a:solidFill>
              <a:latin typeface="Arial"/>
              <a:ea typeface="Arial"/>
              <a:cs typeface="Arial"/>
              <a:sym typeface="Arial"/>
            </a:endParaRPr>
          </a:p>
          <a:p>
            <a:pPr indent="-190500" lvl="1" marL="742950" marR="0" rtl="0" algn="l">
              <a:lnSpc>
                <a:spcPct val="90000"/>
              </a:lnSpc>
              <a:spcBef>
                <a:spcPts val="1200"/>
              </a:spcBef>
              <a:spcAft>
                <a:spcPts val="0"/>
              </a:spcAft>
              <a:buClr>
                <a:schemeClr val="dk1"/>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Une image contenant texte&#10;&#10;Description générée automatiquement" id="172" name="Google Shape;172;p6"/>
          <p:cNvPicPr preferRelativeResize="0"/>
          <p:nvPr/>
        </p:nvPicPr>
        <p:blipFill rotWithShape="1">
          <a:blip r:embed="rId4">
            <a:alphaModFix/>
          </a:blip>
          <a:srcRect b="0" l="0" r="0" t="0"/>
          <a:stretch/>
        </p:blipFill>
        <p:spPr>
          <a:xfrm>
            <a:off x="6044161" y="855392"/>
            <a:ext cx="1208590" cy="1124937"/>
          </a:xfrm>
          <a:prstGeom prst="rect">
            <a:avLst/>
          </a:prstGeom>
          <a:noFill/>
          <a:ln>
            <a:noFill/>
          </a:ln>
        </p:spPr>
      </p:pic>
      <p:pic>
        <p:nvPicPr>
          <p:cNvPr id="173" name="Google Shape;173;p6"/>
          <p:cNvPicPr preferRelativeResize="0"/>
          <p:nvPr/>
        </p:nvPicPr>
        <p:blipFill rotWithShape="1">
          <a:blip r:embed="rId5">
            <a:alphaModFix/>
          </a:blip>
          <a:srcRect b="0" l="0" r="0" t="0"/>
          <a:stretch/>
        </p:blipFill>
        <p:spPr>
          <a:xfrm>
            <a:off x="2899956" y="6150102"/>
            <a:ext cx="5943600" cy="64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idx="1" type="body"/>
          </p:nvPr>
        </p:nvSpPr>
        <p:spPr>
          <a:xfrm>
            <a:off x="1384609" y="2697210"/>
            <a:ext cx="4885562" cy="3452892"/>
          </a:xfrm>
          <a:prstGeom prst="rect">
            <a:avLst/>
          </a:prstGeom>
          <a:noFill/>
          <a:ln>
            <a:noFill/>
          </a:ln>
        </p:spPr>
        <p:txBody>
          <a:bodyPr anchorCtr="0" anchor="t" bIns="0" lIns="0" spcFirstLastPara="1" rIns="0" wrap="square" tIns="0">
            <a:normAutofit/>
          </a:bodyPr>
          <a:lstStyle/>
          <a:p>
            <a:pPr indent="-228600" lvl="0" marL="228600" rtl="0" algn="l">
              <a:spcBef>
                <a:spcPts val="0"/>
              </a:spcBef>
              <a:spcAft>
                <a:spcPts val="0"/>
              </a:spcAft>
              <a:buClr>
                <a:schemeClr val="dk1"/>
              </a:buClr>
              <a:buSzPts val="1500"/>
              <a:buFont typeface="Arial"/>
              <a:buChar char="•"/>
            </a:pPr>
            <a:r>
              <a:rPr lang="en-US" sz="1500"/>
              <a:t>Mission : Fournir une assistance aux groups vulnerables dans le respect de la dignite humaine et promouvoir un developpement local durable</a:t>
            </a:r>
            <a:endParaRPr/>
          </a:p>
          <a:p>
            <a:pPr indent="-228600" lvl="0" marL="228600" rtl="0" algn="l">
              <a:spcBef>
                <a:spcPts val="1200"/>
              </a:spcBef>
              <a:spcAft>
                <a:spcPts val="0"/>
              </a:spcAft>
              <a:buClr>
                <a:schemeClr val="dk1"/>
              </a:buClr>
              <a:buSzPts val="1500"/>
              <a:buFont typeface="Arial"/>
              <a:buChar char="•"/>
            </a:pPr>
            <a:r>
              <a:rPr lang="en-US" sz="1500"/>
              <a:t>Vision : Une société qui se développe sans inégalités entre les personnes</a:t>
            </a:r>
            <a:endParaRPr sz="1500"/>
          </a:p>
          <a:p>
            <a:pPr indent="-228600" lvl="0" marL="228600" rtl="0" algn="l">
              <a:spcBef>
                <a:spcPts val="1200"/>
              </a:spcBef>
              <a:spcAft>
                <a:spcPts val="0"/>
              </a:spcAft>
              <a:buClr>
                <a:schemeClr val="dk1"/>
              </a:buClr>
              <a:buSzPts val="1500"/>
              <a:buFont typeface="Arial"/>
              <a:buChar char="•"/>
            </a:pPr>
            <a:r>
              <a:rPr lang="en-US" sz="1500"/>
              <a:t>Domaines : </a:t>
            </a:r>
            <a:endParaRPr/>
          </a:p>
          <a:p>
            <a:pPr indent="-228599" lvl="0" marL="521969" rtl="0" algn="l">
              <a:spcBef>
                <a:spcPts val="1200"/>
              </a:spcBef>
              <a:spcAft>
                <a:spcPts val="0"/>
              </a:spcAft>
              <a:buClr>
                <a:schemeClr val="dk1"/>
              </a:buClr>
              <a:buSzPts val="1300"/>
              <a:buFont typeface="Arial"/>
              <a:buChar char="•"/>
            </a:pPr>
            <a:r>
              <a:rPr lang="en-US" sz="1300"/>
              <a:t>Santé</a:t>
            </a:r>
            <a:endParaRPr sz="1300"/>
          </a:p>
          <a:p>
            <a:pPr indent="-228599" lvl="0" marL="521969" rtl="0" algn="l">
              <a:spcBef>
                <a:spcPts val="1200"/>
              </a:spcBef>
              <a:spcAft>
                <a:spcPts val="0"/>
              </a:spcAft>
              <a:buClr>
                <a:schemeClr val="dk1"/>
              </a:buClr>
              <a:buSzPts val="1300"/>
              <a:buFont typeface="Arial"/>
              <a:buChar char="•"/>
            </a:pPr>
            <a:r>
              <a:rPr lang="en-US" sz="1300"/>
              <a:t>Protection</a:t>
            </a:r>
            <a:endParaRPr/>
          </a:p>
          <a:p>
            <a:pPr indent="-228599" lvl="0" marL="521969" rtl="0" algn="l">
              <a:spcBef>
                <a:spcPts val="1200"/>
              </a:spcBef>
              <a:spcAft>
                <a:spcPts val="0"/>
              </a:spcAft>
              <a:buClr>
                <a:schemeClr val="dk1"/>
              </a:buClr>
              <a:buSzPts val="1300"/>
              <a:buFont typeface="Arial"/>
              <a:buChar char="•"/>
            </a:pPr>
            <a:r>
              <a:rPr lang="en-US" sz="1300"/>
              <a:t>L'éducation</a:t>
            </a:r>
            <a:endParaRPr sz="1300"/>
          </a:p>
          <a:p>
            <a:pPr indent="-228599" lvl="0" marL="521969" rtl="0" algn="l">
              <a:spcBef>
                <a:spcPts val="1200"/>
              </a:spcBef>
              <a:spcAft>
                <a:spcPts val="0"/>
              </a:spcAft>
              <a:buClr>
                <a:schemeClr val="dk1"/>
              </a:buClr>
              <a:buSzPts val="1300"/>
              <a:buFont typeface="Arial"/>
              <a:buChar char="•"/>
            </a:pPr>
            <a:r>
              <a:rPr lang="en-US" sz="1300"/>
              <a:t>Autonomisation</a:t>
            </a:r>
            <a:endParaRPr/>
          </a:p>
        </p:txBody>
      </p:sp>
      <p:sp>
        <p:nvSpPr>
          <p:cNvPr id="179" name="Google Shape;179;p7"/>
          <p:cNvSpPr txBox="1"/>
          <p:nvPr>
            <p:ph type="title"/>
          </p:nvPr>
        </p:nvSpPr>
        <p:spPr>
          <a:xfrm>
            <a:off x="563570" y="645415"/>
            <a:ext cx="8229600" cy="500648"/>
          </a:xfrm>
          <a:prstGeom prst="rect">
            <a:avLst/>
          </a:prstGeom>
          <a:noFill/>
          <a:ln>
            <a:noFill/>
          </a:ln>
        </p:spPr>
        <p:txBody>
          <a:bodyPr anchorCtr="0" anchor="t" bIns="0" lIns="0" spcFirstLastPara="1" rIns="0" wrap="square" tIns="0">
            <a:normAutofit fontScale="90000"/>
          </a:bodyPr>
          <a:lstStyle/>
          <a:p>
            <a:pPr indent="0" lvl="0" marL="0" rtl="0" algn="l">
              <a:lnSpc>
                <a:spcPct val="80000"/>
              </a:lnSpc>
              <a:spcBef>
                <a:spcPts val="0"/>
              </a:spcBef>
              <a:spcAft>
                <a:spcPts val="0"/>
              </a:spcAft>
              <a:buClr>
                <a:schemeClr val="dk2"/>
              </a:buClr>
              <a:buSzPct val="100000"/>
              <a:buFont typeface="Times New Roman"/>
              <a:buNone/>
            </a:pPr>
            <a:r>
              <a:rPr lang="en-US" sz="3200">
                <a:latin typeface="Times New Roman"/>
                <a:ea typeface="Times New Roman"/>
                <a:cs typeface="Times New Roman"/>
                <a:sym typeface="Times New Roman"/>
              </a:rPr>
              <a:t>Partenaire national </a:t>
            </a:r>
            <a:r>
              <a:rPr lang="en-US" sz="3200"/>
              <a:t>au</a:t>
            </a:r>
            <a:r>
              <a:rPr lang="en-US" sz="3200">
                <a:latin typeface="Times New Roman"/>
                <a:ea typeface="Times New Roman"/>
                <a:cs typeface="Times New Roman"/>
                <a:sym typeface="Times New Roman"/>
              </a:rPr>
              <a:t> Mali</a:t>
            </a:r>
            <a:endParaRPr b="0" sz="3200">
              <a:latin typeface="Times New Roman"/>
              <a:ea typeface="Times New Roman"/>
              <a:cs typeface="Times New Roman"/>
              <a:sym typeface="Times New Roman"/>
            </a:endParaRPr>
          </a:p>
          <a:p>
            <a:pPr indent="0" lvl="0" marL="0" rtl="0" algn="l">
              <a:lnSpc>
                <a:spcPct val="80000"/>
              </a:lnSpc>
              <a:spcBef>
                <a:spcPts val="0"/>
              </a:spcBef>
              <a:spcAft>
                <a:spcPts val="0"/>
              </a:spcAft>
              <a:buClr>
                <a:schemeClr val="dk2"/>
              </a:buClr>
              <a:buSzPct val="100000"/>
              <a:buFont typeface="Times New Roman"/>
              <a:buNone/>
            </a:pPr>
            <a:r>
              <a:t/>
            </a:r>
            <a:endParaRPr sz="3200"/>
          </a:p>
        </p:txBody>
      </p:sp>
      <p:sp>
        <p:nvSpPr>
          <p:cNvPr id="180" name="Google Shape;180;p7"/>
          <p:cNvSpPr txBox="1"/>
          <p:nvPr/>
        </p:nvSpPr>
        <p:spPr>
          <a:xfrm>
            <a:off x="4749281" y="1449355"/>
            <a:ext cx="30417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81" name="Google Shape;181;p7"/>
          <p:cNvPicPr preferRelativeResize="0"/>
          <p:nvPr/>
        </p:nvPicPr>
        <p:blipFill rotWithShape="1">
          <a:blip r:embed="rId3">
            <a:alphaModFix/>
          </a:blip>
          <a:srcRect b="0" l="0" r="0" t="0"/>
          <a:stretch/>
        </p:blipFill>
        <p:spPr>
          <a:xfrm>
            <a:off x="2899956" y="6150102"/>
            <a:ext cx="5943600" cy="647700"/>
          </a:xfrm>
          <a:prstGeom prst="rect">
            <a:avLst/>
          </a:prstGeom>
          <a:noFill/>
          <a:ln>
            <a:noFill/>
          </a:ln>
        </p:spPr>
      </p:pic>
      <p:pic>
        <p:nvPicPr>
          <p:cNvPr descr="Une image contenant logo&#10;&#10;Description générée automatiquement" id="182" name="Google Shape;182;p7"/>
          <p:cNvPicPr preferRelativeResize="0"/>
          <p:nvPr/>
        </p:nvPicPr>
        <p:blipFill rotWithShape="1">
          <a:blip r:embed="rId4">
            <a:alphaModFix/>
          </a:blip>
          <a:srcRect b="0" l="0" r="0" t="0"/>
          <a:stretch/>
        </p:blipFill>
        <p:spPr>
          <a:xfrm>
            <a:off x="3249759" y="1254504"/>
            <a:ext cx="1499522" cy="1029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 calcmode="lin" valueType="num">
                                      <p:cBhvr additive="base">
                                        <p:cTn dur="500"/>
                                        <p:tgtEl>
                                          <p:spTgt spid="1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 calcmode="lin" valueType="num">
                                      <p:cBhvr additive="base">
                                        <p:cTn dur="500"/>
                                        <p:tgtEl>
                                          <p:spTgt spid="17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 calcmode="lin" valueType="num">
                                      <p:cBhvr additive="base">
                                        <p:cTn dur="500"/>
                                        <p:tgtEl>
                                          <p:spTgt spid="17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 calcmode="lin" valueType="num">
                                      <p:cBhvr additive="base">
                                        <p:cTn dur="500"/>
                                        <p:tgtEl>
                                          <p:spTgt spid="17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 calcmode="lin" valueType="num">
                                      <p:cBhvr additive="base">
                                        <p:cTn dur="500"/>
                                        <p:tgtEl>
                                          <p:spTgt spid="17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 calcmode="lin" valueType="num">
                                      <p:cBhvr additive="base">
                                        <p:cTn dur="500"/>
                                        <p:tgtEl>
                                          <p:spTgt spid="17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 calcmode="lin" valueType="num">
                                      <p:cBhvr additive="base">
                                        <p:cTn dur="500"/>
                                        <p:tgtEl>
                                          <p:spTgt spid="17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type="title"/>
          </p:nvPr>
        </p:nvSpPr>
        <p:spPr>
          <a:xfrm>
            <a:off x="457200" y="794814"/>
            <a:ext cx="8229600" cy="1033986"/>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Clr>
                <a:schemeClr val="dk2"/>
              </a:buClr>
              <a:buSzPts val="4400"/>
              <a:buFont typeface="Times New Roman"/>
              <a:buNone/>
            </a:pPr>
            <a:r>
              <a:rPr lang="en-US"/>
              <a:t>MISE EN OEUVRE – Résultat 1</a:t>
            </a:r>
            <a:endParaRPr/>
          </a:p>
        </p:txBody>
      </p:sp>
      <p:grpSp>
        <p:nvGrpSpPr>
          <p:cNvPr id="189" name="Google Shape;189;p8"/>
          <p:cNvGrpSpPr/>
          <p:nvPr/>
        </p:nvGrpSpPr>
        <p:grpSpPr>
          <a:xfrm>
            <a:off x="457200" y="1919895"/>
            <a:ext cx="8229599" cy="3944982"/>
            <a:chOff x="0" y="461777"/>
            <a:chExt cx="8229599" cy="3944982"/>
          </a:xfrm>
        </p:grpSpPr>
        <p:sp>
          <p:nvSpPr>
            <p:cNvPr id="190" name="Google Shape;190;p8"/>
            <p:cNvSpPr/>
            <p:nvPr/>
          </p:nvSpPr>
          <p:spPr>
            <a:xfrm>
              <a:off x="737739" y="461777"/>
              <a:ext cx="1321708" cy="1321708"/>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
            <p:cNvSpPr/>
            <p:nvPr/>
          </p:nvSpPr>
          <p:spPr>
            <a:xfrm>
              <a:off x="0" y="1988843"/>
              <a:ext cx="3776308" cy="8200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txBox="1"/>
            <p:nvPr/>
          </p:nvSpPr>
          <p:spPr>
            <a:xfrm>
              <a:off x="0" y="1988843"/>
              <a:ext cx="3776308" cy="8200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Produit 1.1: 3 463 ménages vulnérables ont accès à une aide alimentaire pour couvrir leurs besoins de subsistance</a:t>
              </a:r>
              <a:endParaRPr sz="1400">
                <a:solidFill>
                  <a:schemeClr val="dk1"/>
                </a:solidFill>
                <a:latin typeface="Arial"/>
                <a:ea typeface="Arial"/>
                <a:cs typeface="Arial"/>
                <a:sym typeface="Arial"/>
              </a:endParaRPr>
            </a:p>
          </p:txBody>
        </p:sp>
        <p:sp>
          <p:nvSpPr>
            <p:cNvPr id="193" name="Google Shape;193;p8"/>
            <p:cNvSpPr/>
            <p:nvPr/>
          </p:nvSpPr>
          <p:spPr>
            <a:xfrm>
              <a:off x="8064" y="2915750"/>
              <a:ext cx="3776308" cy="1135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txBox="1"/>
            <p:nvPr/>
          </p:nvSpPr>
          <p:spPr>
            <a:xfrm>
              <a:off x="8064" y="2915750"/>
              <a:ext cx="3776308" cy="113564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Transfert monétaire multiusage - les modalités seront déterminées en fonction des contextes (Transfert monétaire inconditionnel, Aide aux bons alimentaires) </a:t>
              </a:r>
              <a:endParaRPr/>
            </a:p>
            <a:p>
              <a:pPr indent="0" lvl="0" marL="0" marR="0" rtl="0" algn="l">
                <a:lnSpc>
                  <a:spcPct val="100000"/>
                </a:lnSpc>
                <a:spcBef>
                  <a:spcPts val="385"/>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surveille le marché et fait le suivi post-distribution</a:t>
              </a:r>
              <a:endParaRPr sz="1100">
                <a:solidFill>
                  <a:schemeClr val="dk1"/>
                </a:solidFill>
                <a:latin typeface="Arial"/>
                <a:ea typeface="Arial"/>
                <a:cs typeface="Arial"/>
                <a:sym typeface="Arial"/>
              </a:endParaRPr>
            </a:p>
          </p:txBody>
        </p:sp>
        <p:sp>
          <p:nvSpPr>
            <p:cNvPr id="195" name="Google Shape;195;p8"/>
            <p:cNvSpPr/>
            <p:nvPr/>
          </p:nvSpPr>
          <p:spPr>
            <a:xfrm>
              <a:off x="5267263" y="472516"/>
              <a:ext cx="1321708" cy="1321708"/>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4445227" y="1944758"/>
              <a:ext cx="3776308" cy="8200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txBox="1"/>
            <p:nvPr/>
          </p:nvSpPr>
          <p:spPr>
            <a:xfrm>
              <a:off x="4445227" y="1944758"/>
              <a:ext cx="3776308" cy="8200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Produit 1.2: 210 108 personnes très vulnérables ont un accès personnalisé à des services vitaux, de protection intégrée, de santé et d’aide nutritionnelle.</a:t>
              </a:r>
              <a:endParaRPr sz="1400">
                <a:solidFill>
                  <a:schemeClr val="dk1"/>
                </a:solidFill>
                <a:latin typeface="Arial"/>
                <a:ea typeface="Arial"/>
                <a:cs typeface="Arial"/>
                <a:sym typeface="Arial"/>
              </a:endParaRPr>
            </a:p>
          </p:txBody>
        </p:sp>
        <p:sp>
          <p:nvSpPr>
            <p:cNvPr id="198" name="Google Shape;198;p8"/>
            <p:cNvSpPr/>
            <p:nvPr/>
          </p:nvSpPr>
          <p:spPr>
            <a:xfrm>
              <a:off x="4453291" y="2947011"/>
              <a:ext cx="3776308" cy="145974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txBox="1"/>
            <p:nvPr/>
          </p:nvSpPr>
          <p:spPr>
            <a:xfrm>
              <a:off x="4453291" y="2947011"/>
              <a:ext cx="3776308" cy="145974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Mise en place d’un mécanisme d’intervention d’urgence multidisciplinaire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Protection et gestion des cas de santé mentale, aiguillage + soutien PSS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Fourniture de soins médicaux et nutritionnels et référencement :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Soutien technique, matériel et financier aux structures de santé critiques</a:t>
              </a:r>
              <a:endParaRPr sz="1100">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457200" y="794814"/>
            <a:ext cx="8229600" cy="1033986"/>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Clr>
                <a:schemeClr val="dk2"/>
              </a:buClr>
              <a:buSzPts val="4400"/>
              <a:buFont typeface="Times New Roman"/>
              <a:buNone/>
            </a:pPr>
            <a:r>
              <a:rPr lang="en-US"/>
              <a:t>MISE EN OEUVRE – Résultat 2</a:t>
            </a:r>
            <a:endParaRPr/>
          </a:p>
        </p:txBody>
      </p:sp>
      <p:grpSp>
        <p:nvGrpSpPr>
          <p:cNvPr id="206" name="Google Shape;206;p9"/>
          <p:cNvGrpSpPr/>
          <p:nvPr/>
        </p:nvGrpSpPr>
        <p:grpSpPr>
          <a:xfrm>
            <a:off x="525826" y="1505527"/>
            <a:ext cx="8156971" cy="4020176"/>
            <a:chOff x="68626" y="0"/>
            <a:chExt cx="8156971" cy="4020176"/>
          </a:xfrm>
        </p:grpSpPr>
        <p:sp>
          <p:nvSpPr>
            <p:cNvPr id="207" name="Google Shape;207;p9"/>
            <p:cNvSpPr/>
            <p:nvPr/>
          </p:nvSpPr>
          <p:spPr>
            <a:xfrm>
              <a:off x="971912" y="0"/>
              <a:ext cx="1320417" cy="132041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85980" y="1379295"/>
              <a:ext cx="3772620" cy="10266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txBox="1"/>
            <p:nvPr/>
          </p:nvSpPr>
          <p:spPr>
            <a:xfrm>
              <a:off x="85980" y="1379295"/>
              <a:ext cx="3772620" cy="10266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Produit 2.1: 4 969 ménages vulnérables dans des endroits où le risque d’exposition à des conflits violents est modéré soutenus à reconstruire durablement leurs moyens de subsistance</a:t>
              </a:r>
              <a:endParaRPr sz="1400">
                <a:solidFill>
                  <a:schemeClr val="dk1"/>
                </a:solidFill>
                <a:latin typeface="Arial"/>
                <a:ea typeface="Arial"/>
                <a:cs typeface="Arial"/>
                <a:sym typeface="Arial"/>
              </a:endParaRPr>
            </a:p>
          </p:txBody>
        </p:sp>
        <p:sp>
          <p:nvSpPr>
            <p:cNvPr id="210" name="Google Shape;210;p9"/>
            <p:cNvSpPr/>
            <p:nvPr/>
          </p:nvSpPr>
          <p:spPr>
            <a:xfrm>
              <a:off x="68626" y="2666804"/>
              <a:ext cx="3772620" cy="135337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txBox="1"/>
            <p:nvPr/>
          </p:nvSpPr>
          <p:spPr>
            <a:xfrm>
              <a:off x="68626" y="2666804"/>
              <a:ext cx="3772620" cy="135337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Activités agricoles (agriculture pluviale, maraîchage, élevage)</a:t>
              </a:r>
              <a:endParaRPr/>
            </a:p>
            <a:p>
              <a:pPr indent="0" lvl="0" marL="0" marR="0" rtl="0" algn="l">
                <a:lnSpc>
                  <a:spcPct val="100000"/>
                </a:lnSpc>
                <a:spcBef>
                  <a:spcPts val="385"/>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Activités économiques non agricole </a:t>
              </a:r>
              <a:endParaRPr/>
            </a:p>
            <a:p>
              <a:pPr indent="0" lvl="0" marL="0" marR="0" rtl="0" algn="l">
                <a:lnSpc>
                  <a:spcPct val="100000"/>
                </a:lnSpc>
                <a:spcBef>
                  <a:spcPts val="385"/>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Travaux communautaires (par Cash For Work) pour la restauration d’infrastructures communautaires ou des sols.</a:t>
              </a:r>
              <a:endParaRPr sz="1100">
                <a:solidFill>
                  <a:schemeClr val="dk1"/>
                </a:solidFill>
                <a:latin typeface="Arial"/>
                <a:ea typeface="Arial"/>
                <a:cs typeface="Arial"/>
                <a:sym typeface="Arial"/>
              </a:endParaRPr>
            </a:p>
          </p:txBody>
        </p:sp>
        <p:sp>
          <p:nvSpPr>
            <p:cNvPr id="212" name="Google Shape;212;p9"/>
            <p:cNvSpPr/>
            <p:nvPr/>
          </p:nvSpPr>
          <p:spPr>
            <a:xfrm>
              <a:off x="4961676" y="112735"/>
              <a:ext cx="1320417" cy="132041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p:nvPr/>
          </p:nvSpPr>
          <p:spPr>
            <a:xfrm>
              <a:off x="4452977" y="1376322"/>
              <a:ext cx="3772620" cy="10266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txBox="1"/>
            <p:nvPr/>
          </p:nvSpPr>
          <p:spPr>
            <a:xfrm>
              <a:off x="4452977" y="1376322"/>
              <a:ext cx="3772620" cy="10266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Produit 2.2: Les services et systèmes locaux contribuant à la prévention et à la réponse aux besoins en matière de protection, de santé, de santé mentale et de nutrition sont renforcés</a:t>
              </a:r>
              <a:endParaRPr sz="1400">
                <a:solidFill>
                  <a:schemeClr val="dk1"/>
                </a:solidFill>
                <a:latin typeface="Arial"/>
                <a:ea typeface="Arial"/>
                <a:cs typeface="Arial"/>
                <a:sym typeface="Arial"/>
              </a:endParaRPr>
            </a:p>
          </p:txBody>
        </p:sp>
        <p:sp>
          <p:nvSpPr>
            <p:cNvPr id="215" name="Google Shape;215;p9"/>
            <p:cNvSpPr/>
            <p:nvPr/>
          </p:nvSpPr>
          <p:spPr>
            <a:xfrm>
              <a:off x="4452977" y="2504877"/>
              <a:ext cx="3772620" cy="6754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
            <p:cNvSpPr txBox="1"/>
            <p:nvPr/>
          </p:nvSpPr>
          <p:spPr>
            <a:xfrm>
              <a:off x="4452977" y="2504877"/>
              <a:ext cx="3772620" cy="67540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Atténuation des risques de protection, lutte contre la stigmatisation et promotion de la cohésion sociale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Dynamisation des mécanismes d’alerte locaux et des systèmes de surveillance épidémiologique</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Mécanismes et des services de protection centrés sur la communauté</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Formation des agents de santé, des acteurs communautaires et des groupes de mères sur l’ANJE </a:t>
              </a:r>
              <a:r>
                <a:rPr lang="en-US" sz="1100">
                  <a:solidFill>
                    <a:schemeClr val="dk1"/>
                  </a:solidFill>
                </a:rPr>
                <a:t>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Formation des agents de santé soutenus et fourniture de médicaments psychotropes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Mise en œuvre et suivi de l’approche de pointe sanitaire</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Supervision formative des structures de santé </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rPr lang="en-US" sz="1100">
                  <a:solidFill>
                    <a:schemeClr val="dk1"/>
                  </a:solidFill>
                  <a:latin typeface="Arial"/>
                  <a:ea typeface="Arial"/>
                  <a:cs typeface="Arial"/>
                  <a:sym typeface="Arial"/>
                </a:rPr>
                <a:t>Formation des relais communautaires à la protection</a:t>
              </a:r>
              <a:endParaRPr sz="1100">
                <a:solidFill>
                  <a:schemeClr val="dk1"/>
                </a:solidFill>
                <a:latin typeface="Arial"/>
                <a:ea typeface="Arial"/>
                <a:cs typeface="Arial"/>
                <a:sym typeface="Arial"/>
              </a:endParaRPr>
            </a:p>
            <a:p>
              <a:pPr indent="0" lvl="0" marL="0" marR="0" rtl="0" algn="l">
                <a:lnSpc>
                  <a:spcPct val="100000"/>
                </a:lnSpc>
                <a:spcBef>
                  <a:spcPts val="385"/>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2015-10-12T23:01:29Z</dcterms:created>
  <dc:creator>Stuart Iwasaki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0x010100712C19CB8714FD4D89157BED40AC675A</vt:lpwstr>
  </property>
</Properties>
</file>