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1_440984F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72_0.xml" ContentType="application/vnd.ms-powerpoint.comments+xml"/>
  <Override PartName="/ppt/notesSlides/notesSlide6.xml" ContentType="application/vnd.openxmlformats-officedocument.presentationml.notesSlide+xml"/>
  <Override PartName="/ppt/comments/modernComment_162_23894D34.xml" ContentType="application/vnd.ms-powerpoint.comments+xml"/>
  <Override PartName="/ppt/notesSlides/notesSlide7.xml" ContentType="application/vnd.openxmlformats-officedocument.presentationml.notesSlide+xml"/>
  <Override PartName="/ppt/comments/modernComment_171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17"/>
  </p:notesMasterIdLst>
  <p:handoutMasterIdLst>
    <p:handoutMasterId r:id="rId18"/>
  </p:handoutMasterIdLst>
  <p:sldIdLst>
    <p:sldId id="256" r:id="rId5"/>
    <p:sldId id="267" r:id="rId6"/>
    <p:sldId id="268" r:id="rId7"/>
    <p:sldId id="269" r:id="rId8"/>
    <p:sldId id="270" r:id="rId9"/>
    <p:sldId id="366" r:id="rId10"/>
    <p:sldId id="273" r:id="rId11"/>
    <p:sldId id="263" r:id="rId12"/>
    <p:sldId id="370" r:id="rId13"/>
    <p:sldId id="354" r:id="rId14"/>
    <p:sldId id="369" r:id="rId15"/>
    <p:sldId id="266" r:id="rId16"/>
  </p:sldIdLst>
  <p:sldSz cx="9144000" cy="5143500" type="screen16x9"/>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userDrawn="1">
          <p15:clr>
            <a:srgbClr val="A4A3A4"/>
          </p15:clr>
        </p15:guide>
        <p15:guide id="2" pos="3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8661D-AFF7-B96F-B149-6419F8073E4B}" name="Tanaka Nyamadzawo" initials="TN" userId="S::lr189@drc.ngo::311fdfad-8bf1-4039-8bd1-2e41fbfec75f" providerId="AD"/>
  <p188:author id="{C4C3E5BA-86FD-2434-59D1-FDF57FD8137E}" name="Unsal Melis Karakus" initials="UK" userId="S::cq619@drc.ngo::3dd461e5-e6a5-4982-8356-e603f8566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61E"/>
    <a:srgbClr val="B3161E"/>
    <a:srgbClr val="AF1420"/>
    <a:srgbClr val="AE151D"/>
    <a:srgbClr val="7F7F7F"/>
    <a:srgbClr val="788A97"/>
    <a:srgbClr val="FFFFFF"/>
    <a:srgbClr val="B3151D"/>
    <a:srgbClr val="A6B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DB53C-E5BF-4793-BBF4-75E090CB7B2A}" v="7" dt="2023-06-02T18:15:46.964"/>
    <p1510:client id="{F8E51D1C-7253-5F90-2CB0-C5D38D74F172}" v="6" dt="2023-06-04T13:49:43.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563" autoAdjust="0"/>
  </p:normalViewPr>
  <p:slideViewPr>
    <p:cSldViewPr snapToGrid="0">
      <p:cViewPr varScale="1">
        <p:scale>
          <a:sx n="63" d="100"/>
          <a:sy n="63" d="100"/>
        </p:scale>
        <p:origin x="1404" y="48"/>
      </p:cViewPr>
      <p:guideLst>
        <p:guide orient="horz" pos="146"/>
        <p:guide pos="3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15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aka Nyamadzawo" userId="311fdfad-8bf1-4039-8bd1-2e41fbfec75f" providerId="ADAL" clId="{5ACDB53C-E5BF-4793-BBF4-75E090CB7B2A}"/>
    <pc:docChg chg="custSel addSld delSld modSld">
      <pc:chgData name="Tanaka Nyamadzawo" userId="311fdfad-8bf1-4039-8bd1-2e41fbfec75f" providerId="ADAL" clId="{5ACDB53C-E5BF-4793-BBF4-75E090CB7B2A}" dt="2023-06-02T18:18:40.031" v="618" actId="313"/>
      <pc:docMkLst>
        <pc:docMk/>
      </pc:docMkLst>
      <pc:sldChg chg="add">
        <pc:chgData name="Tanaka Nyamadzawo" userId="311fdfad-8bf1-4039-8bd1-2e41fbfec75f" providerId="ADAL" clId="{5ACDB53C-E5BF-4793-BBF4-75E090CB7B2A}" dt="2023-06-02T18:14:36.541" v="159"/>
        <pc:sldMkLst>
          <pc:docMk/>
          <pc:sldMk cId="0" sldId="263"/>
        </pc:sldMkLst>
      </pc:sldChg>
      <pc:sldChg chg="addSp modSp add mod modNotesTx">
        <pc:chgData name="Tanaka Nyamadzawo" userId="311fdfad-8bf1-4039-8bd1-2e41fbfec75f" providerId="ADAL" clId="{5ACDB53C-E5BF-4793-BBF4-75E090CB7B2A}" dt="2023-06-02T18:17:07.575" v="328" actId="20577"/>
        <pc:sldMkLst>
          <pc:docMk/>
          <pc:sldMk cId="1141474554" sldId="273"/>
        </pc:sldMkLst>
        <pc:spChg chg="mod">
          <ac:chgData name="Tanaka Nyamadzawo" userId="311fdfad-8bf1-4039-8bd1-2e41fbfec75f" providerId="ADAL" clId="{5ACDB53C-E5BF-4793-BBF4-75E090CB7B2A}" dt="2023-06-02T18:16:28.005" v="207" actId="1076"/>
          <ac:spMkLst>
            <pc:docMk/>
            <pc:sldMk cId="1141474554" sldId="273"/>
            <ac:spMk id="2" creationId="{1093DCF7-3A61-0FDF-27C1-92A8353F7250}"/>
          </ac:spMkLst>
        </pc:spChg>
        <pc:spChg chg="mod">
          <ac:chgData name="Tanaka Nyamadzawo" userId="311fdfad-8bf1-4039-8bd1-2e41fbfec75f" providerId="ADAL" clId="{5ACDB53C-E5BF-4793-BBF4-75E090CB7B2A}" dt="2023-06-02T18:16:32.866" v="213" actId="20577"/>
          <ac:spMkLst>
            <pc:docMk/>
            <pc:sldMk cId="1141474554" sldId="273"/>
            <ac:spMk id="3" creationId="{56696822-4410-E648-F3E7-A7609168439F}"/>
          </ac:spMkLst>
        </pc:spChg>
        <pc:picChg chg="add mod">
          <ac:chgData name="Tanaka Nyamadzawo" userId="311fdfad-8bf1-4039-8bd1-2e41fbfec75f" providerId="ADAL" clId="{5ACDB53C-E5BF-4793-BBF4-75E090CB7B2A}" dt="2023-06-02T18:15:40.932" v="161"/>
          <ac:picMkLst>
            <pc:docMk/>
            <pc:sldMk cId="1141474554" sldId="273"/>
            <ac:picMk id="4" creationId="{243BF3E4-6636-D8A4-60AC-E8E35CDCB011}"/>
          </ac:picMkLst>
        </pc:picChg>
      </pc:sldChg>
      <pc:sldChg chg="del">
        <pc:chgData name="Tanaka Nyamadzawo" userId="311fdfad-8bf1-4039-8bd1-2e41fbfec75f" providerId="ADAL" clId="{5ACDB53C-E5BF-4793-BBF4-75E090CB7B2A}" dt="2023-06-01T07:08:17.815" v="0" actId="2696"/>
        <pc:sldMkLst>
          <pc:docMk/>
          <pc:sldMk cId="0" sldId="289"/>
        </pc:sldMkLst>
      </pc:sldChg>
      <pc:sldChg chg="modNotesTx">
        <pc:chgData name="Tanaka Nyamadzawo" userId="311fdfad-8bf1-4039-8bd1-2e41fbfec75f" providerId="ADAL" clId="{5ACDB53C-E5BF-4793-BBF4-75E090CB7B2A}" dt="2023-06-02T18:08:19.773" v="158" actId="20577"/>
        <pc:sldMkLst>
          <pc:docMk/>
          <pc:sldMk cId="3176048759" sldId="366"/>
        </pc:sldMkLst>
      </pc:sldChg>
      <pc:sldChg chg="del modNotesTx">
        <pc:chgData name="Tanaka Nyamadzawo" userId="311fdfad-8bf1-4039-8bd1-2e41fbfec75f" providerId="ADAL" clId="{5ACDB53C-E5BF-4793-BBF4-75E090CB7B2A}" dt="2023-06-02T18:15:56.213" v="163" actId="2696"/>
        <pc:sldMkLst>
          <pc:docMk/>
          <pc:sldMk cId="4169238975" sldId="367"/>
        </pc:sldMkLst>
      </pc:sldChg>
      <pc:sldChg chg="modNotesTx">
        <pc:chgData name="Tanaka Nyamadzawo" userId="311fdfad-8bf1-4039-8bd1-2e41fbfec75f" providerId="ADAL" clId="{5ACDB53C-E5BF-4793-BBF4-75E090CB7B2A}" dt="2023-06-02T18:18:40.031" v="618" actId="313"/>
        <pc:sldMkLst>
          <pc:docMk/>
          <pc:sldMk cId="0" sldId="369"/>
        </pc:sldMkLst>
      </pc:sldChg>
      <pc:sldChg chg="add">
        <pc:chgData name="Tanaka Nyamadzawo" userId="311fdfad-8bf1-4039-8bd1-2e41fbfec75f" providerId="ADAL" clId="{5ACDB53C-E5BF-4793-BBF4-75E090CB7B2A}" dt="2023-06-02T18:04:05.573" v="130"/>
        <pc:sldMkLst>
          <pc:docMk/>
          <pc:sldMk cId="0" sldId="370"/>
        </pc:sldMkLst>
      </pc:sldChg>
      <pc:sldChg chg="del">
        <pc:chgData name="Tanaka Nyamadzawo" userId="311fdfad-8bf1-4039-8bd1-2e41fbfec75f" providerId="ADAL" clId="{5ACDB53C-E5BF-4793-BBF4-75E090CB7B2A}" dt="2023-06-02T13:27:16.569" v="129" actId="2696"/>
        <pc:sldMkLst>
          <pc:docMk/>
          <pc:sldMk cId="656536778" sldId="370"/>
        </pc:sldMkLst>
      </pc:sldChg>
      <pc:sldChg chg="add del">
        <pc:chgData name="Tanaka Nyamadzawo" userId="311fdfad-8bf1-4039-8bd1-2e41fbfec75f" providerId="ADAL" clId="{5ACDB53C-E5BF-4793-BBF4-75E090CB7B2A}" dt="2023-06-02T18:04:22.707" v="132"/>
        <pc:sldMkLst>
          <pc:docMk/>
          <pc:sldMk cId="0" sldId="371"/>
        </pc:sldMkLst>
      </pc:sldChg>
    </pc:docChg>
  </pc:docChgLst>
  <pc:docChgLst>
    <pc:chgData name="Unsal Melis Karakus" userId="S::cq619@drc.ngo::3dd461e5-e6a5-4982-8356-e603f8566ead" providerId="AD" clId="Web-{F8E51D1C-7253-5F90-2CB0-C5D38D74F172}"/>
    <pc:docChg chg="mod">
      <pc:chgData name="Unsal Melis Karakus" userId="S::cq619@drc.ngo::3dd461e5-e6a5-4982-8356-e603f8566ead" providerId="AD" clId="Web-{F8E51D1C-7253-5F90-2CB0-C5D38D74F172}" dt="2023-06-04T13:49:43.173" v="5"/>
      <pc:docMkLst>
        <pc:docMk/>
      </pc:docMkLst>
      <pc:sldChg chg="addCm">
        <pc:chgData name="Unsal Melis Karakus" userId="S::cq619@drc.ngo::3dd461e5-e6a5-4982-8356-e603f8566ead" providerId="AD" clId="Web-{F8E51D1C-7253-5F90-2CB0-C5D38D74F172}" dt="2023-06-04T13:21:14.641" v="1"/>
        <pc:sldMkLst>
          <pc:docMk/>
          <pc:sldMk cId="1141474554" sldId="273"/>
        </pc:sldMkLst>
        <pc:extLst>
          <p:ext xmlns:p="http://schemas.openxmlformats.org/presentationml/2006/main" uri="{D6D511B9-2390-475A-947B-AFAB55BFBCF1}">
            <pc226:cmChg xmlns:pc226="http://schemas.microsoft.com/office/powerpoint/2022/06/main/command" chg="add">
              <pc226:chgData name="Unsal Melis Karakus" userId="S::cq619@drc.ngo::3dd461e5-e6a5-4982-8356-e603f8566ead" providerId="AD" clId="Web-{F8E51D1C-7253-5F90-2CB0-C5D38D74F172}" dt="2023-06-04T13:21:14.641" v="1"/>
              <pc2:cmMkLst xmlns:pc2="http://schemas.microsoft.com/office/powerpoint/2019/9/main/command">
                <pc:docMk/>
                <pc:sldMk cId="1141474554" sldId="273"/>
                <pc2:cmMk id="{0199CF4F-184A-4E60-9C3B-85B2B5F2F571}"/>
              </pc2:cmMkLst>
            </pc226:cmChg>
          </p:ext>
        </pc:extLst>
      </pc:sldChg>
      <pc:sldChg chg="addCm">
        <pc:chgData name="Unsal Melis Karakus" userId="S::cq619@drc.ngo::3dd461e5-e6a5-4982-8356-e603f8566ead" providerId="AD" clId="Web-{F8E51D1C-7253-5F90-2CB0-C5D38D74F172}" dt="2023-06-04T13:39:27.620" v="3"/>
        <pc:sldMkLst>
          <pc:docMk/>
          <pc:sldMk cId="596200756" sldId="354"/>
        </pc:sldMkLst>
        <pc:extLst>
          <p:ext xmlns:p="http://schemas.openxmlformats.org/presentationml/2006/main" uri="{D6D511B9-2390-475A-947B-AFAB55BFBCF1}">
            <pc226:cmChg xmlns:pc226="http://schemas.microsoft.com/office/powerpoint/2022/06/main/command" chg="add">
              <pc226:chgData name="Unsal Melis Karakus" userId="S::cq619@drc.ngo::3dd461e5-e6a5-4982-8356-e603f8566ead" providerId="AD" clId="Web-{F8E51D1C-7253-5F90-2CB0-C5D38D74F172}" dt="2023-06-04T13:39:27.620" v="3"/>
              <pc2:cmMkLst xmlns:pc2="http://schemas.microsoft.com/office/powerpoint/2019/9/main/command">
                <pc:docMk/>
                <pc:sldMk cId="596200756" sldId="354"/>
                <pc2:cmMk id="{F616DCFC-03BF-4237-9331-B373B85B5B06}"/>
              </pc2:cmMkLst>
            </pc226:cmChg>
          </p:ext>
        </pc:extLst>
      </pc:sldChg>
      <pc:sldChg chg="addCm">
        <pc:chgData name="Unsal Melis Karakus" userId="S::cq619@drc.ngo::3dd461e5-e6a5-4982-8356-e603f8566ead" providerId="AD" clId="Web-{F8E51D1C-7253-5F90-2CB0-C5D38D74F172}" dt="2023-06-04T13:49:43.173" v="5"/>
        <pc:sldMkLst>
          <pc:docMk/>
          <pc:sldMk cId="0" sldId="369"/>
        </pc:sldMkLst>
        <pc:extLst>
          <p:ext xmlns:p="http://schemas.openxmlformats.org/presentationml/2006/main" uri="{D6D511B9-2390-475A-947B-AFAB55BFBCF1}">
            <pc226:cmChg xmlns:pc226="http://schemas.microsoft.com/office/powerpoint/2022/06/main/command" chg="add">
              <pc226:chgData name="Unsal Melis Karakus" userId="S::cq619@drc.ngo::3dd461e5-e6a5-4982-8356-e603f8566ead" providerId="AD" clId="Web-{F8E51D1C-7253-5F90-2CB0-C5D38D74F172}" dt="2023-06-04T13:49:43.173" v="5"/>
              <pc2:cmMkLst xmlns:pc2="http://schemas.microsoft.com/office/powerpoint/2019/9/main/command">
                <pc:docMk/>
                <pc:sldMk cId="0" sldId="369"/>
                <pc2:cmMk id="{6383146F-C4AA-450D-AC55-D650ED610F02}"/>
              </pc2:cmMkLst>
            </pc226:cmChg>
            <pc226:cmChg xmlns:pc226="http://schemas.microsoft.com/office/powerpoint/2022/06/main/command" chg="add">
              <pc226:chgData name="Unsal Melis Karakus" userId="S::cq619@drc.ngo::3dd461e5-e6a5-4982-8356-e603f8566ead" providerId="AD" clId="Web-{F8E51D1C-7253-5F90-2CB0-C5D38D74F172}" dt="2023-06-04T13:43:15.097" v="4"/>
              <pc2:cmMkLst xmlns:pc2="http://schemas.microsoft.com/office/powerpoint/2019/9/main/command">
                <pc:docMk/>
                <pc:sldMk cId="0" sldId="369"/>
                <pc2:cmMk id="{07584DD0-EFB6-4654-A7ED-84DEB4A9E80C}"/>
              </pc2:cmMkLst>
            </pc226:cmChg>
          </p:ext>
        </pc:extLst>
      </pc:sldChg>
      <pc:sldChg chg="addCm">
        <pc:chgData name="Unsal Melis Karakus" userId="S::cq619@drc.ngo::3dd461e5-e6a5-4982-8356-e603f8566ead" providerId="AD" clId="Web-{F8E51D1C-7253-5F90-2CB0-C5D38D74F172}" dt="2023-06-04T13:35:32.237" v="2"/>
        <pc:sldMkLst>
          <pc:docMk/>
          <pc:sldMk cId="0" sldId="370"/>
        </pc:sldMkLst>
        <pc:extLst>
          <p:ext xmlns:p="http://schemas.openxmlformats.org/presentationml/2006/main" uri="{D6D511B9-2390-475A-947B-AFAB55BFBCF1}">
            <pc226:cmChg xmlns:pc226="http://schemas.microsoft.com/office/powerpoint/2022/06/main/command" chg="add">
              <pc226:chgData name="Unsal Melis Karakus" userId="S::cq619@drc.ngo::3dd461e5-e6a5-4982-8356-e603f8566ead" providerId="AD" clId="Web-{F8E51D1C-7253-5F90-2CB0-C5D38D74F172}" dt="2023-06-04T13:35:32.237" v="2"/>
              <pc2:cmMkLst xmlns:pc2="http://schemas.microsoft.com/office/powerpoint/2019/9/main/command">
                <pc:docMk/>
                <pc:sldMk cId="0" sldId="370"/>
                <pc2:cmMk id="{86169935-4AE3-4207-A688-3F133D1CC6CE}"/>
              </pc2:cmMkLst>
            </pc226:cmChg>
          </p:ext>
        </pc:extLst>
      </pc:sldChg>
    </pc:docChg>
  </pc:docChgLst>
</pc:chgInfo>
</file>

<file path=ppt/comments/modernComment_111_440984FA.xml><?xml version="1.0" encoding="utf-8"?>
<p188:cmLst xmlns:a="http://schemas.openxmlformats.org/drawingml/2006/main" xmlns:r="http://schemas.openxmlformats.org/officeDocument/2006/relationships" xmlns:p188="http://schemas.microsoft.com/office/powerpoint/2018/8/main">
  <p188:cm id="{0199CF4F-184A-4E60-9C3B-85B2B5F2F571}" authorId="{C4C3E5BA-86FD-2434-59D1-FDF57FD8137E}" created="2023-06-04T13:21:14.641">
    <ac:deMkLst xmlns:ac="http://schemas.microsoft.com/office/drawing/2013/main/command">
      <pc:docMk xmlns:pc="http://schemas.microsoft.com/office/powerpoint/2013/main/command"/>
      <pc:sldMk xmlns:pc="http://schemas.microsoft.com/office/powerpoint/2013/main/command" cId="1141474554" sldId="273"/>
      <ac:spMk id="3" creationId="{56696822-4410-E648-F3E7-A7609168439F}"/>
    </ac:deMkLst>
    <p188:txBody>
      <a:bodyPr/>
      <a:lstStyle/>
      <a:p>
        <a:r>
          <a:rPr lang="en-GB"/>
          <a:t>the ratio of costs spent on direct implementation versus the support cost</a:t>
        </a:r>
      </a:p>
    </p188:txBody>
  </p188:cm>
</p188:cmLst>
</file>

<file path=ppt/comments/modernComment_162_23894D34.xml><?xml version="1.0" encoding="utf-8"?>
<p188:cmLst xmlns:a="http://schemas.openxmlformats.org/drawingml/2006/main" xmlns:r="http://schemas.openxmlformats.org/officeDocument/2006/relationships" xmlns:p188="http://schemas.microsoft.com/office/powerpoint/2018/8/main">
  <p188:cm id="{F616DCFC-03BF-4237-9331-B373B85B5B06}" authorId="{C4C3E5BA-86FD-2434-59D1-FDF57FD8137E}" created="2023-06-04T13:39:27.620">
    <ac:deMkLst xmlns:ac="http://schemas.microsoft.com/office/drawing/2013/main/command">
      <pc:docMk xmlns:pc="http://schemas.microsoft.com/office/powerpoint/2013/main/command"/>
      <pc:sldMk xmlns:pc="http://schemas.microsoft.com/office/powerpoint/2013/main/command" cId="596200756" sldId="354"/>
      <ac:spMk id="34" creationId="{C9EE7192-7E2C-4EE2-8493-C6550D95ACB2}"/>
    </ac:deMkLst>
    <p188:txBody>
      <a:bodyPr/>
      <a:lstStyle/>
      <a:p>
        <a:r>
          <a:rPr lang="en-GB"/>
          <a:t>What percentage of their time was dedicated to the different parts of the intervention. </a:t>
        </a:r>
      </a:p>
    </p188:txBody>
  </p188:cm>
</p188:cmLst>
</file>

<file path=ppt/comments/modernComment_171_0.xml><?xml version="1.0" encoding="utf-8"?>
<p188:cmLst xmlns:a="http://schemas.openxmlformats.org/drawingml/2006/main" xmlns:r="http://schemas.openxmlformats.org/officeDocument/2006/relationships" xmlns:p188="http://schemas.microsoft.com/office/powerpoint/2018/8/main">
  <p188:cm id="{07584DD0-EFB6-4654-A7ED-84DEB4A9E80C}" authorId="{C4C3E5BA-86FD-2434-59D1-FDF57FD8137E}" created="2023-06-04T13:43:15.097">
    <ac:deMkLst xmlns:ac="http://schemas.microsoft.com/office/drawing/2013/main/command">
      <pc:docMk xmlns:pc="http://schemas.microsoft.com/office/powerpoint/2013/main/command"/>
      <pc:sldMk xmlns:pc="http://schemas.microsoft.com/office/powerpoint/2013/main/command" cId="0" sldId="369"/>
      <ac:spMk id="196" creationId="{00000000-0000-0000-0000-000000000000}"/>
    </ac:deMkLst>
    <p188:txBody>
      <a:bodyPr/>
      <a:lstStyle/>
      <a:p>
        <a:r>
          <a:rPr lang="en-GB"/>
          <a:t>Who should do the Dioptra analysis? Check with Severine/ probably Yves</a:t>
        </a:r>
      </a:p>
    </p188:txBody>
  </p188:cm>
  <p188:cm id="{6383146F-C4AA-450D-AC55-D650ED610F02}" authorId="{C4C3E5BA-86FD-2434-59D1-FDF57FD8137E}" created="2023-06-04T13:49:43.173">
    <ac:deMkLst xmlns:ac="http://schemas.microsoft.com/office/drawing/2013/main/command">
      <pc:docMk xmlns:pc="http://schemas.microsoft.com/office/powerpoint/2013/main/command"/>
      <pc:sldMk xmlns:pc="http://schemas.microsoft.com/office/powerpoint/2013/main/command" cId="0" sldId="369"/>
      <ac:spMk id="196" creationId="{00000000-0000-0000-0000-000000000000}"/>
    </ac:deMkLst>
    <p188:txBody>
      <a:bodyPr/>
      <a:lstStyle/>
      <a:p>
        <a:r>
          <a:rPr lang="en-GB"/>
          <a:t>maybe another mentimeter at the end- if all is clear, the definition etc </a:t>
        </a:r>
      </a:p>
    </p188:txBody>
  </p188:cm>
</p188:cmLst>
</file>

<file path=ppt/comments/modernComment_172_0.xml><?xml version="1.0" encoding="utf-8"?>
<p188:cmLst xmlns:a="http://schemas.openxmlformats.org/drawingml/2006/main" xmlns:r="http://schemas.openxmlformats.org/officeDocument/2006/relationships" xmlns:p188="http://schemas.microsoft.com/office/powerpoint/2018/8/main">
  <p188:cm id="{86169935-4AE3-4207-A688-3F133D1CC6CE}" authorId="{C4C3E5BA-86FD-2434-59D1-FDF57FD8137E}" created="2023-06-04T13:35:32.237">
    <ac:deMkLst xmlns:ac="http://schemas.microsoft.com/office/drawing/2013/main/command">
      <pc:docMk xmlns:pc="http://schemas.microsoft.com/office/powerpoint/2013/main/command"/>
      <pc:sldMk xmlns:pc="http://schemas.microsoft.com/office/powerpoint/2013/main/command" cId="0" sldId="370"/>
      <ac:graphicFrameMk id="546" creationId="{00000000-0000-0000-0000-000000000000}"/>
    </ac:deMkLst>
    <p188:txBody>
      <a:bodyPr/>
      <a:lstStyle/>
      <a:p>
        <a:r>
          <a:rPr lang="en-GB"/>
          <a:t>Check with Lucian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6F9AADF-1C0E-4FE5-B5BA-B0642BDFD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85F4AFE0-7023-4487-BEE7-5A044DDB2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7F28-645C-4C28-B02F-623FEFF8E3A3}" type="datetimeFigureOut">
              <a:rPr lang="da-DK" smtClean="0"/>
              <a:t>04-06-2023</a:t>
            </a:fld>
            <a:endParaRPr lang="da-DK"/>
          </a:p>
        </p:txBody>
      </p:sp>
      <p:sp>
        <p:nvSpPr>
          <p:cNvPr id="4" name="Pladsholder til sidefod 3">
            <a:extLst>
              <a:ext uri="{FF2B5EF4-FFF2-40B4-BE49-F238E27FC236}">
                <a16:creationId xmlns:a16="http://schemas.microsoft.com/office/drawing/2014/main" id="{FD305750-BD14-4F75-9CF0-FF6D0FE71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8A482F5-BA61-4613-AE2A-8E6DAA267B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A664B-ECC5-4889-8FB1-9BDEEA7D9C98}" type="slidenum">
              <a:rPr lang="da-DK" smtClean="0"/>
              <a:t>‹#›</a:t>
            </a:fld>
            <a:endParaRPr lang="da-DK"/>
          </a:p>
        </p:txBody>
      </p:sp>
    </p:spTree>
    <p:extLst>
      <p:ext uri="{BB962C8B-B14F-4D97-AF65-F5344CB8AC3E}">
        <p14:creationId xmlns:p14="http://schemas.microsoft.com/office/powerpoint/2010/main" val="154093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EC840-5E83-4DDE-88B0-79583A601F79}"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mn-cs"/>
      </a:defRPr>
    </a:lvl1pPr>
    <a:lvl2pPr marL="342900" algn="l" rtl="0" fontAlgn="base">
      <a:spcBef>
        <a:spcPct val="30000"/>
      </a:spcBef>
      <a:spcAft>
        <a:spcPct val="0"/>
      </a:spcAft>
      <a:defRPr sz="900" kern="1200">
        <a:solidFill>
          <a:schemeClr val="tx1"/>
        </a:solidFill>
        <a:latin typeface="Arial" charset="0"/>
        <a:ea typeface="+mn-ea"/>
        <a:cs typeface="+mn-cs"/>
      </a:defRPr>
    </a:lvl2pPr>
    <a:lvl3pPr marL="685800" algn="l" rtl="0" fontAlgn="base">
      <a:spcBef>
        <a:spcPct val="30000"/>
      </a:spcBef>
      <a:spcAft>
        <a:spcPct val="0"/>
      </a:spcAft>
      <a:defRPr sz="900" kern="1200">
        <a:solidFill>
          <a:schemeClr val="tx1"/>
        </a:solidFill>
        <a:latin typeface="Arial" charset="0"/>
        <a:ea typeface="+mn-ea"/>
        <a:cs typeface="+mn-cs"/>
      </a:defRPr>
    </a:lvl3pPr>
    <a:lvl4pPr marL="1028700" algn="l" rtl="0" fontAlgn="base">
      <a:spcBef>
        <a:spcPct val="30000"/>
      </a:spcBef>
      <a:spcAft>
        <a:spcPct val="0"/>
      </a:spcAft>
      <a:defRPr sz="900" kern="1200">
        <a:solidFill>
          <a:schemeClr val="tx1"/>
        </a:solidFill>
        <a:latin typeface="Arial" charset="0"/>
        <a:ea typeface="+mn-ea"/>
        <a:cs typeface="+mn-cs"/>
      </a:defRPr>
    </a:lvl4pPr>
    <a:lvl5pPr marL="1371600" algn="l" rtl="0" fontAlgn="base">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europa.eu/en/publication-detail/-/publication/654700ae-e10b-11e5-8a50-01aa75ed71a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feedback that is provided from colleagues within the room, there is the option to use some of the keywords to help structure the definition. </a:t>
            </a:r>
            <a:r>
              <a:rPr lang="en-GB" i="1" dirty="0"/>
              <a:t>“</a:t>
            </a:r>
            <a:r>
              <a:rPr lang="en-GB" i="1" dirty="0">
                <a:latin typeface="+mn-lt"/>
              </a:rPr>
              <a:t>Maximise the impact of every pound/krone spent in a programme to improve the lives of the affected communities we work for and with” – </a:t>
            </a:r>
            <a:r>
              <a:rPr lang="en-GB" i="0" dirty="0">
                <a:latin typeface="+mn-lt"/>
              </a:rPr>
              <a:t>the importance of ensuring that it is the impact of the funding that we receive that in turn that can help to further demonstrate our value. </a:t>
            </a:r>
            <a:endParaRPr lang="da-DK" i="0"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5</a:t>
            </a:fld>
            <a:endParaRPr lang="da-DK"/>
          </a:p>
        </p:txBody>
      </p:sp>
    </p:spTree>
    <p:extLst>
      <p:ext uri="{BB962C8B-B14F-4D97-AF65-F5344CB8AC3E}">
        <p14:creationId xmlns:p14="http://schemas.microsoft.com/office/powerpoint/2010/main" val="48899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reflect upon the extent to which the Value for Money can be framed through is by looking at the different elements that shape how Value for Money is measured. In the case of the different pillars that have been identified as key elements, they are through the 4 E’s framework.* At this point, discuss the different elements and the indicators that it relates to </a:t>
            </a:r>
          </a:p>
          <a:p>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6</a:t>
            </a:fld>
            <a:endParaRPr lang="da-DK"/>
          </a:p>
        </p:txBody>
      </p:sp>
    </p:spTree>
    <p:extLst>
      <p:ext uri="{BB962C8B-B14F-4D97-AF65-F5344CB8AC3E}">
        <p14:creationId xmlns:p14="http://schemas.microsoft.com/office/powerpoint/2010/main" val="305061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link: https://reliefweb.int/report/uganda/uganda-cash-consortium-value-money-analysis-may-2021-june-2022 </a:t>
            </a:r>
          </a:p>
          <a:p>
            <a:endParaRPr lang="en-US" dirty="0"/>
          </a:p>
          <a:p>
            <a:endParaRPr lang="en-US" dirty="0"/>
          </a:p>
          <a:p>
            <a:r>
              <a:rPr lang="en-US" dirty="0"/>
              <a:t>An example of where DRC has undertaken Value for Money analysis has been with the Uganda Cash Consortium, funded by ECHO. The aim of the analysis was to understand the most efficient ways in which we could lead in a consortium and to review how certain roles and responsibilities within the consortium contributing to ensuring that those who were most in need were sufficiently reached. </a:t>
            </a:r>
            <a:endParaRPr lang="da-DK" dirty="0"/>
          </a:p>
          <a:p>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7</a:t>
            </a:fld>
            <a:endParaRPr lang="da-DK"/>
          </a:p>
        </p:txBody>
      </p:sp>
    </p:spTree>
    <p:extLst>
      <p:ext uri="{BB962C8B-B14F-4D97-AF65-F5344CB8AC3E}">
        <p14:creationId xmlns:p14="http://schemas.microsoft.com/office/powerpoint/2010/main" val="48964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4a4fa57707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1" name="Google Shape;511;g24a4fa57707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
                <a:latin typeface="Arial"/>
                <a:ea typeface="Arial"/>
                <a:cs typeface="Arial"/>
                <a:sym typeface="Arial"/>
              </a:rPr>
              <a:t>In the </a:t>
            </a:r>
            <a:r>
              <a:rPr lang="en"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DG ECHO review for cash programs</a:t>
            </a:r>
            <a:r>
              <a:rPr lang="en">
                <a:latin typeface="Arial"/>
                <a:ea typeface="Arial"/>
                <a:cs typeface="Arial"/>
                <a:sym typeface="Arial"/>
              </a:rPr>
              <a:t>, the UN had the lowest average TCTR at 1.31, while NGOs had an average TCTR of 2.01. This translates to a cash:non-transfer costs ratio of 76%:24% for the UN, or 50%:50% for NGOs.</a:t>
            </a:r>
            <a:r>
              <a:rPr lang="en">
                <a:latin typeface="Calibri"/>
                <a:ea typeface="Calibri"/>
                <a:cs typeface="Calibri"/>
                <a:sym typeface="Calibri"/>
              </a:rPr>
              <a:t> </a:t>
            </a:r>
            <a:r>
              <a:rPr lang="en">
                <a:latin typeface="Arial"/>
                <a:ea typeface="Arial"/>
                <a:cs typeface="Arial"/>
                <a:sym typeface="Arial"/>
              </a:rPr>
              <a:t>At 62%:38%, the Uganda Cash Consortium is performing better than the average for NGOs found in the ECHO review, and contains all program costs – direct, indirect, and shared. Unless NGOs are implementing cash programs at the scale of UN agencies (above €10M), their full value for money potential may not be realized.</a:t>
            </a:r>
            <a:endParaRPr/>
          </a:p>
        </p:txBody>
      </p:sp>
      <p:sp>
        <p:nvSpPr>
          <p:cNvPr id="512" name="Google Shape;512;g24a4fa57707_0_4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4a4fa57707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2" name="Google Shape;542;g24a4fa57707_0_4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a:t>By having sufficient budget to transfer the most cash to the most people in Kyangwali, LWF as a partner was able to achieve their value for money potential. Any future partners who is not able to reach this coverage will likely not be able to achieve high value for money.</a:t>
            </a:r>
            <a:endParaRPr/>
          </a:p>
        </p:txBody>
      </p:sp>
      <p:sp>
        <p:nvSpPr>
          <p:cNvPr id="543" name="Google Shape;543;g24a4fa57707_0_4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Preparations for distribution</a:t>
            </a:r>
            <a:r>
              <a:rPr lang="en-US"/>
              <a:t> include community mobilization, registration, verification, and trainings. The costs are mostly for personnel, incentive workers, vehicles, and motorcycles.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Distributions</a:t>
            </a:r>
            <a:r>
              <a:rPr lang="en-US"/>
              <a:t> includes distribution rounds and financial payments. The costs are mostly for personnel, incentive workers, vehicles, and motorcycles. Given that Cash on Wheels would incur more costs for staff time, vehicles, and fuel to facilitate the distributions, Agency Banking and Mobile Money modalities would reduce the costs for DRC.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Distributions</a:t>
            </a:r>
            <a:r>
              <a:rPr lang="en-US"/>
              <a:t>: In this program, 8 rounds of cash are provided within a period of 12 months, so it is not surprising that the cost of distributions is relatively high. From past implementing experience, recipient households only started to “establish” themselves within the settlements after 4 rounds of cash transfers and could more consistently meet their non-food needs without resorting to negative coping strategies. Therefore, this program designed 8 rounds of cash to ensure that the vulnerability of clients can be improved effectively. (Any past evidence or just anecdotal?)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Distributions</a:t>
            </a:r>
            <a:r>
              <a:rPr lang="en-US"/>
              <a:t>: One way to improve efficiency would be to transfer cash every 2 months instead of every month. During targeting and verification, clients could be asked what their preference is. That said, past evaluations have found that clients preferred monthly transfers to multi-month transfers so that their cashflow is more stable.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Transfer fees</a:t>
            </a:r>
            <a:r>
              <a:rPr lang="en-US"/>
              <a:t>: Of the overall €0.62 CTR, transfer fees constitute €0.05 (or about 8% of the non-cash costs). Different modalities incur different transfer fees: Agency Banking incurs the lowest cost per household, followed by Mobile Money, followed by Cash on Wheels. In the extreme hypothetical scenario where all households are receiving cash only through one modality, we estimate that Agency Banking would be cheaper than Mobile Money for the overall project by €15K, and Mobile Money would in turn be cheaper than Cash on Wheels by another €15K. With recent improvements on infrastructure, coverage, and regulatory concerns about Agency Banking and Mobile Money in the settlements within Uganda, as well as ongoing financial literacy training by URCS, we expect more households to be receptive to digital modalities moving forward.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Financial literacy training</a:t>
            </a:r>
            <a:r>
              <a:rPr lang="en-US"/>
              <a:t> are costs required to sensitize households to digital cash modalities, which are cheaper, more private, more secure, and more COVID-safe.</a:t>
            </a:r>
          </a:p>
        </p:txBody>
      </p:sp>
      <p:sp>
        <p:nvSpPr>
          <p:cNvPr id="4" name="Slide Number Placeholder 3"/>
          <p:cNvSpPr>
            <a:spLocks noGrp="1"/>
          </p:cNvSpPr>
          <p:nvPr>
            <p:ph type="sldNum" sz="quarter" idx="5"/>
          </p:nvPr>
        </p:nvSpPr>
        <p:spPr/>
        <p:txBody>
          <a:bodyPr/>
          <a:lstStyle/>
          <a:p>
            <a:fld id="{6E7EC840-5E83-4DDE-88B0-79583A601F79}" type="slidenum">
              <a:rPr lang="da-DK" smtClean="0"/>
              <a:pPr/>
              <a:t>10</a:t>
            </a:fld>
            <a:endParaRPr lang="da-DK"/>
          </a:p>
        </p:txBody>
      </p:sp>
    </p:spTree>
    <p:extLst>
      <p:ext uri="{BB962C8B-B14F-4D97-AF65-F5344CB8AC3E}">
        <p14:creationId xmlns:p14="http://schemas.microsoft.com/office/powerpoint/2010/main" val="249701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27eb08c3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27eb08c3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none" dirty="0">
                <a:solidFill>
                  <a:schemeClr val="dk1"/>
                </a:solidFill>
              </a:rPr>
              <a:t>One of the resources used, also as illustrated by the organisations listed and those in the room there is </a:t>
            </a:r>
            <a:r>
              <a:rPr lang="en-US" u="none">
                <a:solidFill>
                  <a:schemeClr val="dk1"/>
                </a:solidFill>
              </a:rPr>
              <a:t>cross organisation </a:t>
            </a:r>
            <a:r>
              <a:rPr lang="en-US" u="none" dirty="0">
                <a:solidFill>
                  <a:schemeClr val="dk1"/>
                </a:solidFill>
              </a:rPr>
              <a:t>effort to better understand.</a:t>
            </a:r>
            <a:endParaRPr u="none"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slide 1">
    <p:bg>
      <p:bgPr>
        <a:solidFill>
          <a:srgbClr val="AF161E"/>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B31AD84-33AE-42B1-A0E4-EA522935F7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pic>
        <p:nvPicPr>
          <p:cNvPr id="13" name="Billede 12">
            <a:extLst>
              <a:ext uri="{FF2B5EF4-FFF2-40B4-BE49-F238E27FC236}">
                <a16:creationId xmlns:a16="http://schemas.microsoft.com/office/drawing/2014/main" id="{20248E21-16B0-41FE-91E6-928734C751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67325" y="2046023"/>
            <a:ext cx="2007550" cy="1037738"/>
          </a:xfrm>
          <a:prstGeom prst="rect">
            <a:avLst/>
          </a:prstGeom>
        </p:spPr>
      </p:pic>
    </p:spTree>
    <p:extLst>
      <p:ext uri="{BB962C8B-B14F-4D97-AF65-F5344CB8AC3E}">
        <p14:creationId xmlns:p14="http://schemas.microsoft.com/office/powerpoint/2010/main" val="1510061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ew section - photo">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5" name="Pladsholder til billede 14">
            <a:extLst>
              <a:ext uri="{FF2B5EF4-FFF2-40B4-BE49-F238E27FC236}">
                <a16:creationId xmlns:a16="http://schemas.microsoft.com/office/drawing/2014/main" id="{16C6F774-762C-46CE-A3FC-38088025B338}"/>
              </a:ext>
            </a:extLst>
          </p:cNvPr>
          <p:cNvSpPr>
            <a:spLocks noGrp="1"/>
          </p:cNvSpPr>
          <p:nvPr>
            <p:ph type="pic" sz="quarter" idx="11" hasCustomPrompt="1"/>
          </p:nvPr>
        </p:nvSpPr>
        <p:spPr>
          <a:xfrm>
            <a:off x="1" y="-294"/>
            <a:ext cx="9144000" cy="5143500"/>
          </a:xfrm>
        </p:spPr>
        <p:txBody>
          <a:bodyPr/>
          <a:lstStyle>
            <a:lvl1pPr marL="0" indent="0">
              <a:buFontTx/>
              <a:buNone/>
              <a:defRPr sz="1200"/>
            </a:lvl1pPr>
          </a:lstStyle>
          <a:p>
            <a:r>
              <a:rPr lang="da-DK" dirty="0"/>
              <a:t> </a:t>
            </a:r>
            <a:r>
              <a:rPr lang="da-DK" dirty="0" err="1"/>
              <a:t>Clik</a:t>
            </a:r>
            <a:r>
              <a:rPr lang="da-DK" dirty="0"/>
              <a:t> the </a:t>
            </a:r>
            <a:r>
              <a:rPr lang="da-DK" dirty="0" err="1"/>
              <a:t>icon</a:t>
            </a:r>
            <a:r>
              <a:rPr lang="da-DK" dirty="0"/>
              <a:t> to </a:t>
            </a:r>
            <a:r>
              <a:rPr lang="da-DK" dirty="0" err="1"/>
              <a:t>add</a:t>
            </a:r>
            <a:r>
              <a:rPr lang="da-DK" dirty="0"/>
              <a:t> </a:t>
            </a:r>
            <a:r>
              <a:rPr lang="da-DK" dirty="0" err="1"/>
              <a:t>another</a:t>
            </a:r>
            <a:r>
              <a:rPr lang="da-DK" dirty="0"/>
              <a:t> </a:t>
            </a:r>
            <a:r>
              <a:rPr lang="da-DK" dirty="0" err="1"/>
              <a:t>photo</a:t>
            </a:r>
            <a:endParaRPr lang="da-DK" dirty="0"/>
          </a:p>
        </p:txBody>
      </p:sp>
      <p:sp>
        <p:nvSpPr>
          <p:cNvPr id="19" name="Pladsholder til tekst 18">
            <a:extLst>
              <a:ext uri="{FF2B5EF4-FFF2-40B4-BE49-F238E27FC236}">
                <a16:creationId xmlns:a16="http://schemas.microsoft.com/office/drawing/2014/main" id="{B18210C6-F87A-4159-AE5D-3E1D9EE496BA}"/>
              </a:ext>
            </a:extLst>
          </p:cNvPr>
          <p:cNvSpPr>
            <a:spLocks noGrp="1"/>
          </p:cNvSpPr>
          <p:nvPr>
            <p:ph type="body" sz="quarter" idx="12" hasCustomPrompt="1"/>
          </p:nvPr>
        </p:nvSpPr>
        <p:spPr>
          <a:xfrm>
            <a:off x="1087200" y="1918800"/>
            <a:ext cx="6969600" cy="1458913"/>
          </a:xfrm>
          <a:solidFill>
            <a:srgbClr val="AE151D">
              <a:alpha val="90000"/>
            </a:srgbClr>
          </a:solid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
        <p:nvSpPr>
          <p:cNvPr id="3" name="Pladsholder til tekst 2">
            <a:extLst>
              <a:ext uri="{FF2B5EF4-FFF2-40B4-BE49-F238E27FC236}">
                <a16:creationId xmlns:a16="http://schemas.microsoft.com/office/drawing/2014/main" id="{DA4B223F-4091-4FDF-9D9C-F834F351770F}"/>
              </a:ext>
            </a:extLst>
          </p:cNvPr>
          <p:cNvSpPr>
            <a:spLocks noGrp="1"/>
          </p:cNvSpPr>
          <p:nvPr>
            <p:ph type="body" sz="quarter" idx="10" hasCustomPrompt="1"/>
          </p:nvPr>
        </p:nvSpPr>
        <p:spPr>
          <a:xfrm>
            <a:off x="8287200" y="165600"/>
            <a:ext cx="682625" cy="280988"/>
          </a:xfrm>
          <a:blipFill>
            <a:blip r:embed="rId3"/>
            <a:stretch>
              <a:fillRect/>
            </a:stretch>
          </a:blipFill>
        </p:spPr>
        <p:txBody>
          <a:bodyPr/>
          <a:lstStyle>
            <a:lvl1pPr marL="0" indent="0">
              <a:buFontTx/>
              <a:buNone/>
              <a:defRPr sz="800"/>
            </a:lvl1pPr>
            <a:lvl2pPr>
              <a:defRPr sz="800"/>
            </a:lvl2pPr>
            <a:lvl3pPr>
              <a:defRPr sz="800"/>
            </a:lvl3pPr>
            <a:lvl4pPr>
              <a:defRPr sz="800"/>
            </a:lvl4pPr>
            <a:lvl5pPr>
              <a:defRPr sz="800"/>
            </a:lvl5pPr>
          </a:lstStyle>
          <a:p>
            <a:pPr lvl="0"/>
            <a:r>
              <a:rPr lang="da-DK" dirty="0"/>
              <a:t> </a:t>
            </a:r>
          </a:p>
        </p:txBody>
      </p:sp>
      <p:sp>
        <p:nvSpPr>
          <p:cNvPr id="5" name="Titel 4">
            <a:extLst>
              <a:ext uri="{FF2B5EF4-FFF2-40B4-BE49-F238E27FC236}">
                <a16:creationId xmlns:a16="http://schemas.microsoft.com/office/drawing/2014/main" id="{3E4237DD-06DD-42B8-8240-AB200D7B0B9F}"/>
              </a:ext>
            </a:extLst>
          </p:cNvPr>
          <p:cNvSpPr>
            <a:spLocks noGrp="1"/>
          </p:cNvSpPr>
          <p:nvPr>
            <p:ph type="title" hasCustomPrompt="1"/>
          </p:nvPr>
        </p:nvSpPr>
        <p:spPr>
          <a:xfrm>
            <a:off x="1231200" y="2084400"/>
            <a:ext cx="6681600" cy="1119600"/>
          </a:xfrm>
        </p:spPr>
        <p:txBody>
          <a:bodyPr anchor="ctr"/>
          <a:lstStyle>
            <a:lvl1pPr algn="ctr">
              <a:defRPr>
                <a:solidFill>
                  <a:schemeClr val="bg1"/>
                </a:solidFill>
              </a:defRPr>
            </a:lvl1pPr>
          </a:lstStyle>
          <a:p>
            <a:r>
              <a:rPr lang="da-DK" dirty="0"/>
              <a:t>Title - new </a:t>
            </a:r>
            <a:r>
              <a:rPr lang="da-DK" dirty="0" err="1"/>
              <a:t>section</a:t>
            </a:r>
            <a:r>
              <a:rPr lang="da-DK" dirty="0"/>
              <a:t> </a:t>
            </a:r>
          </a:p>
        </p:txBody>
      </p:sp>
    </p:spTree>
    <p:extLst>
      <p:ext uri="{BB962C8B-B14F-4D97-AF65-F5344CB8AC3E}">
        <p14:creationId xmlns:p14="http://schemas.microsoft.com/office/powerpoint/2010/main" val="38803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text and graphics,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4" name="Pladsholder til dato 3">
            <a:extLst>
              <a:ext uri="{FF2B5EF4-FFF2-40B4-BE49-F238E27FC236}">
                <a16:creationId xmlns:a16="http://schemas.microsoft.com/office/drawing/2014/main" id="{22ECD588-F621-44AA-8A62-0C50BFFB711A}"/>
              </a:ext>
            </a:extLst>
          </p:cNvPr>
          <p:cNvSpPr>
            <a:spLocks noGrp="1"/>
          </p:cNvSpPr>
          <p:nvPr>
            <p:ph type="dt" sz="half" idx="10"/>
          </p:nvPr>
        </p:nvSpPr>
        <p:spPr/>
        <p:txBody>
          <a:bodyPr/>
          <a:lstStyle/>
          <a:p>
            <a:fld id="{DC996A6F-DA8E-43A0-8F90-1EF260BF1647}" type="datetime1">
              <a:rPr lang="en-GB" smtClean="0"/>
              <a:t>04/06/2023</a:t>
            </a:fld>
            <a:endParaRPr lang="da-DK" dirty="0"/>
          </a:p>
        </p:txBody>
      </p:sp>
      <p:sp>
        <p:nvSpPr>
          <p:cNvPr id="5" name="Pladsholder til sidefod 4">
            <a:extLst>
              <a:ext uri="{FF2B5EF4-FFF2-40B4-BE49-F238E27FC236}">
                <a16:creationId xmlns:a16="http://schemas.microsoft.com/office/drawing/2014/main" id="{C792E031-0B5B-46B0-9B98-6106B327733E}"/>
              </a:ext>
            </a:extLst>
          </p:cNvPr>
          <p:cNvSpPr>
            <a:spLocks noGrp="1"/>
          </p:cNvSpPr>
          <p:nvPr>
            <p:ph type="ftr" sz="quarter" idx="11"/>
          </p:nvPr>
        </p:nvSpPr>
        <p:spPr/>
        <p:txBody>
          <a:bodyPr/>
          <a:lstStyle/>
          <a:p>
            <a:r>
              <a:rPr lang="da-DK"/>
              <a:t>Footer</a:t>
            </a:r>
            <a:endParaRPr lang="da-DK" dirty="0"/>
          </a:p>
        </p:txBody>
      </p:sp>
    </p:spTree>
    <p:extLst>
      <p:ext uri="{BB962C8B-B14F-4D97-AF65-F5344CB8AC3E}">
        <p14:creationId xmlns:p14="http://schemas.microsoft.com/office/powerpoint/2010/main" val="330914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line, Text, Graphics">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C8FF6-EE81-9942-9F83-3203DA6BBA2E}"/>
              </a:ext>
            </a:extLst>
          </p:cNvPr>
          <p:cNvSpPr>
            <a:spLocks noGrp="1"/>
          </p:cNvSpPr>
          <p:nvPr>
            <p:ph type="title" hasCustomPrompt="1"/>
          </p:nvPr>
        </p:nvSpPr>
        <p:spPr>
          <a:xfrm>
            <a:off x="453600" y="583201"/>
            <a:ext cx="7513393" cy="633758"/>
          </a:xfrm>
          <a:prstGeom prst="rect">
            <a:avLst/>
          </a:prstGeom>
        </p:spPr>
        <p:txBody>
          <a:bodyPr/>
          <a:lstStyle>
            <a:lvl1pPr>
              <a:defRPr/>
            </a:lvl1pPr>
          </a:lstStyle>
          <a:p>
            <a:r>
              <a:rPr lang="da-DK" dirty="0"/>
              <a:t>Write a </a:t>
            </a:r>
            <a:r>
              <a:rPr lang="da-DK" dirty="0" err="1"/>
              <a:t>headline</a:t>
            </a:r>
            <a:endParaRPr lang="da-DK" dirty="0"/>
          </a:p>
        </p:txBody>
      </p:sp>
      <p:sp>
        <p:nvSpPr>
          <p:cNvPr id="3" name="Pladsholder til tekst 2">
            <a:extLst>
              <a:ext uri="{FF2B5EF4-FFF2-40B4-BE49-F238E27FC236}">
                <a16:creationId xmlns:a16="http://schemas.microsoft.com/office/drawing/2014/main" id="{A91604F5-5A91-499E-A334-4073C77421D0}"/>
              </a:ext>
            </a:extLst>
          </p:cNvPr>
          <p:cNvSpPr>
            <a:spLocks noGrp="1"/>
          </p:cNvSpPr>
          <p:nvPr>
            <p:ph type="body" sz="quarter" idx="15" hasCustomPrompt="1"/>
          </p:nvPr>
        </p:nvSpPr>
        <p:spPr>
          <a:xfrm>
            <a:off x="468000" y="57600"/>
            <a:ext cx="7512844" cy="334800"/>
          </a:xfrm>
          <a:prstGeom prst="rect">
            <a:avLst/>
          </a:prstGeom>
        </p:spPr>
        <p:txBody>
          <a:bodyPr/>
          <a:lstStyle>
            <a:lvl1pPr marL="0" indent="0" algn="l">
              <a:buFontTx/>
              <a:buNone/>
              <a:defRPr sz="1800" b="0">
                <a:solidFill>
                  <a:schemeClr val="tx2"/>
                </a:solidFill>
              </a:defRPr>
            </a:lvl1pPr>
            <a:lvl2pPr marL="261938" indent="0">
              <a:buFontTx/>
              <a:buNone/>
              <a:defRPr/>
            </a:lvl2pPr>
            <a:lvl3pPr marL="528638" indent="0">
              <a:buFontTx/>
              <a:buNone/>
              <a:defRPr/>
            </a:lvl3pPr>
            <a:lvl4pPr marL="808435" indent="0">
              <a:buFontTx/>
              <a:buNone/>
              <a:defRPr/>
            </a:lvl4pPr>
            <a:lvl5pPr marL="1079897" indent="0">
              <a:buFontTx/>
              <a:buNone/>
              <a:defRPr/>
            </a:lvl5pPr>
          </a:lstStyle>
          <a:p>
            <a:pPr lvl="0"/>
            <a:r>
              <a:rPr lang="da-DK" dirty="0"/>
              <a:t>Write the titel of the new </a:t>
            </a:r>
            <a:r>
              <a:rPr lang="da-DK" dirty="0" err="1"/>
              <a:t>section</a:t>
            </a:r>
            <a:endParaRPr lang="da-DK" dirty="0"/>
          </a:p>
        </p:txBody>
      </p:sp>
      <p:sp>
        <p:nvSpPr>
          <p:cNvPr id="9" name="Pladsholder til indhold 2">
            <a:extLst>
              <a:ext uri="{FF2B5EF4-FFF2-40B4-BE49-F238E27FC236}">
                <a16:creationId xmlns:a16="http://schemas.microsoft.com/office/drawing/2014/main" id="{0DAF1F95-9034-4B90-BCC6-99A27572F35D}"/>
              </a:ext>
            </a:extLst>
          </p:cNvPr>
          <p:cNvSpPr>
            <a:spLocks noGrp="1"/>
          </p:cNvSpPr>
          <p:nvPr>
            <p:ph idx="1" hasCustomPrompt="1"/>
          </p:nvPr>
        </p:nvSpPr>
        <p:spPr>
          <a:xfrm>
            <a:off x="453600" y="1486800"/>
            <a:ext cx="7514100" cy="3060000"/>
          </a:xfrm>
          <a:prstGeom prst="rect">
            <a:avLst/>
          </a:prstGeom>
        </p:spPr>
        <p:txBody>
          <a:body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cxnSp>
        <p:nvCxnSpPr>
          <p:cNvPr id="8" name="Lige forbindelse 7">
            <a:extLst>
              <a:ext uri="{FF2B5EF4-FFF2-40B4-BE49-F238E27FC236}">
                <a16:creationId xmlns:a16="http://schemas.microsoft.com/office/drawing/2014/main" id="{B20B880C-A339-430F-8066-C5FCA324FD58}"/>
              </a:ext>
            </a:extLst>
          </p:cNvPr>
          <p:cNvCxnSpPr>
            <a:cxnSpLocks/>
          </p:cNvCxnSpPr>
          <p:nvPr userDrawn="1"/>
        </p:nvCxnSpPr>
        <p:spPr>
          <a:xfrm>
            <a:off x="569026" y="410400"/>
            <a:ext cx="7449401"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Pladsholder til dato 1">
            <a:extLst>
              <a:ext uri="{FF2B5EF4-FFF2-40B4-BE49-F238E27FC236}">
                <a16:creationId xmlns:a16="http://schemas.microsoft.com/office/drawing/2014/main" id="{58F6EECE-AA91-4E6B-95B7-EB6FCC43262F}"/>
              </a:ext>
            </a:extLst>
          </p:cNvPr>
          <p:cNvSpPr>
            <a:spLocks noGrp="1"/>
          </p:cNvSpPr>
          <p:nvPr>
            <p:ph type="dt" sz="half" idx="16"/>
          </p:nvPr>
        </p:nvSpPr>
        <p:spPr/>
        <p:txBody>
          <a:bodyPr/>
          <a:lstStyle/>
          <a:p>
            <a:fld id="{8C01ADBA-60E4-4301-9506-CE0BD332B572}" type="datetime1">
              <a:rPr lang="en-GB" smtClean="0"/>
              <a:t>04/06/2023</a:t>
            </a:fld>
            <a:endParaRPr lang="da-DK" dirty="0"/>
          </a:p>
        </p:txBody>
      </p:sp>
      <p:sp>
        <p:nvSpPr>
          <p:cNvPr id="5" name="Pladsholder til sidefod 4">
            <a:extLst>
              <a:ext uri="{FF2B5EF4-FFF2-40B4-BE49-F238E27FC236}">
                <a16:creationId xmlns:a16="http://schemas.microsoft.com/office/drawing/2014/main" id="{733C7817-023B-4FD6-96C5-48FB9EB4C27D}"/>
              </a:ext>
            </a:extLst>
          </p:cNvPr>
          <p:cNvSpPr>
            <a:spLocks noGrp="1"/>
          </p:cNvSpPr>
          <p:nvPr>
            <p:ph type="ftr" sz="quarter" idx="17"/>
          </p:nvPr>
        </p:nvSpPr>
        <p:spPr/>
        <p:txBody>
          <a:bodyPr/>
          <a:lstStyle/>
          <a:p>
            <a:r>
              <a:rPr lang="da-DK"/>
              <a:t>Footer</a:t>
            </a:r>
            <a:endParaRPr lang="da-DK" dirty="0"/>
          </a:p>
        </p:txBody>
      </p:sp>
    </p:spTree>
    <p:extLst>
      <p:ext uri="{BB962C8B-B14F-4D97-AF65-F5344CB8AC3E}">
        <p14:creationId xmlns:p14="http://schemas.microsoft.com/office/powerpoint/2010/main" val="3972155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417600"/>
            <a:ext cx="7459490" cy="611841"/>
          </a:xfrm>
          <a:prstGeom prst="rect">
            <a:avLst/>
          </a:prstGeom>
        </p:spPr>
        <p:txBody>
          <a:bodyPr/>
          <a:lstStyle>
            <a:lvl1pPr>
              <a:defRPr/>
            </a:lvl1pPr>
          </a:lstStyle>
          <a:p>
            <a:r>
              <a:rPr lang="da-DK" dirty="0"/>
              <a:t>Write a </a:t>
            </a:r>
            <a:r>
              <a:rPr lang="da-DK" dirty="0" err="1"/>
              <a:t>headline</a:t>
            </a:r>
            <a:endParaRPr lang="da-DK" dirty="0"/>
          </a:p>
        </p:txBody>
      </p:sp>
      <p:sp>
        <p:nvSpPr>
          <p:cNvPr id="3" name="Pladsholder til indhold 2"/>
          <p:cNvSpPr>
            <a:spLocks noGrp="1"/>
          </p:cNvSpPr>
          <p:nvPr>
            <p:ph sz="half" idx="1" hasCustomPrompt="1"/>
          </p:nvPr>
        </p:nvSpPr>
        <p:spPr>
          <a:xfrm>
            <a:off x="530352"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4425843"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6" name="Pladsholder til dato 5">
            <a:extLst>
              <a:ext uri="{FF2B5EF4-FFF2-40B4-BE49-F238E27FC236}">
                <a16:creationId xmlns:a16="http://schemas.microsoft.com/office/drawing/2014/main" id="{DE85BFC6-A075-4220-B746-9898270F7A8B}"/>
              </a:ext>
            </a:extLst>
          </p:cNvPr>
          <p:cNvSpPr>
            <a:spLocks noGrp="1"/>
          </p:cNvSpPr>
          <p:nvPr>
            <p:ph type="dt" sz="half" idx="11"/>
          </p:nvPr>
        </p:nvSpPr>
        <p:spPr/>
        <p:txBody>
          <a:bodyPr/>
          <a:lstStyle/>
          <a:p>
            <a:fld id="{14B49A14-61AA-4C2C-BC25-FA14A06CF562}" type="datetime1">
              <a:rPr lang="en-GB" smtClean="0"/>
              <a:t>04/06/2023</a:t>
            </a:fld>
            <a:endParaRPr lang="da-DK" dirty="0"/>
          </a:p>
        </p:txBody>
      </p:sp>
      <p:sp>
        <p:nvSpPr>
          <p:cNvPr id="7" name="Pladsholder til sidefod 6">
            <a:extLst>
              <a:ext uri="{FF2B5EF4-FFF2-40B4-BE49-F238E27FC236}">
                <a16:creationId xmlns:a16="http://schemas.microsoft.com/office/drawing/2014/main" id="{B88876A8-C040-403E-B09A-B31D219F8E23}"/>
              </a:ext>
            </a:extLst>
          </p:cNvPr>
          <p:cNvSpPr>
            <a:spLocks noGrp="1"/>
          </p:cNvSpPr>
          <p:nvPr>
            <p:ph type="ftr" sz="quarter" idx="12"/>
          </p:nvPr>
        </p:nvSpPr>
        <p:spPr/>
        <p:txBody>
          <a:bodyPr/>
          <a:lstStyle/>
          <a:p>
            <a:r>
              <a:rPr lang="da-DK"/>
              <a:t>Footer</a:t>
            </a:r>
            <a:endParaRPr lang="da-DK" dirty="0"/>
          </a:p>
        </p:txBody>
      </p:sp>
    </p:spTree>
    <p:extLst>
      <p:ext uri="{BB962C8B-B14F-4D97-AF65-F5344CB8AC3E}">
        <p14:creationId xmlns:p14="http://schemas.microsoft.com/office/powerpoint/2010/main" val="118634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line, textbox, photo">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69AAC330-45F3-A24D-BB57-BA688549E3FA}"/>
              </a:ext>
            </a:extLst>
          </p:cNvPr>
          <p:cNvSpPr>
            <a:spLocks noGrp="1"/>
          </p:cNvSpPr>
          <p:nvPr>
            <p:ph type="pic" sz="quarter" idx="10" hasCustomPrompt="1"/>
          </p:nvPr>
        </p:nvSpPr>
        <p:spPr>
          <a:xfrm>
            <a:off x="4572000" y="0"/>
            <a:ext cx="4572000" cy="5880619"/>
          </a:xfrm>
          <a:prstGeom prst="rect">
            <a:avLst/>
          </a:prstGeom>
          <a:noFill/>
        </p:spPr>
        <p:txBody>
          <a:bodyPr/>
          <a:lstStyle>
            <a:lvl1pPr marL="0" indent="0">
              <a:buFontTx/>
              <a:buNone/>
              <a:defRPr/>
            </a:lvl1pPr>
          </a:lstStyle>
          <a:p>
            <a:r>
              <a:rPr lang="da-DK" dirty="0" err="1"/>
              <a:t>Click</a:t>
            </a:r>
            <a:r>
              <a:rPr lang="da-DK" dirty="0"/>
              <a:t> </a:t>
            </a:r>
            <a:r>
              <a:rPr lang="da-DK" dirty="0" err="1"/>
              <a:t>icon</a:t>
            </a:r>
            <a:r>
              <a:rPr lang="da-DK" dirty="0"/>
              <a:t> to </a:t>
            </a:r>
            <a:r>
              <a:rPr lang="da-DK" dirty="0" err="1"/>
              <a:t>add</a:t>
            </a:r>
            <a:r>
              <a:rPr lang="da-DK" dirty="0"/>
              <a:t> a </a:t>
            </a:r>
            <a:r>
              <a:rPr lang="da-DK" dirty="0" err="1"/>
              <a:t>photo</a:t>
            </a:r>
            <a:endParaRPr lang="da-DK" dirty="0"/>
          </a:p>
        </p:txBody>
      </p:sp>
      <p:sp>
        <p:nvSpPr>
          <p:cNvPr id="2" name="Titel 1"/>
          <p:cNvSpPr>
            <a:spLocks noGrp="1"/>
          </p:cNvSpPr>
          <p:nvPr>
            <p:ph type="title" hasCustomPrompt="1"/>
          </p:nvPr>
        </p:nvSpPr>
        <p:spPr>
          <a:xfrm>
            <a:off x="530354" y="417514"/>
            <a:ext cx="3617902" cy="611186"/>
          </a:xfrm>
          <a:prstGeom prst="rect">
            <a:avLst/>
          </a:prstGeom>
        </p:spPr>
        <p:txBody>
          <a:bodyPr/>
          <a:lstStyle>
            <a:lvl1pPr>
              <a:defRPr>
                <a:solidFill>
                  <a:schemeClr val="tx2"/>
                </a:solidFill>
              </a:defRPr>
            </a:lvl1pPr>
          </a:lstStyle>
          <a:p>
            <a:r>
              <a:rPr lang="da-DK" dirty="0"/>
              <a:t>Write a </a:t>
            </a:r>
            <a:r>
              <a:rPr lang="da-DK" dirty="0" err="1"/>
              <a:t>headline</a:t>
            </a:r>
            <a:endParaRPr lang="da-DK" dirty="0"/>
          </a:p>
        </p:txBody>
      </p:sp>
      <p:sp>
        <p:nvSpPr>
          <p:cNvPr id="7" name="Pladsholder til tekst 6">
            <a:extLst>
              <a:ext uri="{FF2B5EF4-FFF2-40B4-BE49-F238E27FC236}">
                <a16:creationId xmlns:a16="http://schemas.microsoft.com/office/drawing/2014/main" id="{EEB751A9-AAE0-D446-AE13-CF967B6CA1F4}"/>
              </a:ext>
            </a:extLst>
          </p:cNvPr>
          <p:cNvSpPr>
            <a:spLocks noGrp="1"/>
          </p:cNvSpPr>
          <p:nvPr>
            <p:ph type="body" sz="quarter" idx="11" hasCustomPrompt="1"/>
          </p:nvPr>
        </p:nvSpPr>
        <p:spPr>
          <a:xfrm>
            <a:off x="530354" y="1486800"/>
            <a:ext cx="3617902" cy="3115050"/>
          </a:xfrm>
          <a:prstGeom prst="rect">
            <a:avLst/>
          </a:prstGeom>
        </p:spPr>
        <p:txBody>
          <a:bodyPr/>
          <a:lstStyle>
            <a:lvl1pPr>
              <a:buClr>
                <a:schemeClr val="tx2"/>
              </a:buClr>
              <a:defRPr/>
            </a:lvl1pPr>
            <a:lvl2pPr>
              <a:buClr>
                <a:schemeClr val="tx2"/>
              </a:buClr>
              <a:defRPr/>
            </a:lvl2pPr>
            <a:lvl3pPr>
              <a:buClr>
                <a:schemeClr val="tx2"/>
              </a:buClr>
              <a:defRPr/>
            </a:lvl3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2"/>
            <a:endParaRPr lang="da-DK" dirty="0"/>
          </a:p>
        </p:txBody>
      </p:sp>
      <p:sp>
        <p:nvSpPr>
          <p:cNvPr id="8" name="Pladsholder til tekst 3">
            <a:extLst>
              <a:ext uri="{FF2B5EF4-FFF2-40B4-BE49-F238E27FC236}">
                <a16:creationId xmlns:a16="http://schemas.microsoft.com/office/drawing/2014/main" id="{4B583656-40E3-4356-85E4-56F394D15F7F}"/>
              </a:ext>
            </a:extLst>
          </p:cNvPr>
          <p:cNvSpPr>
            <a:spLocks noGrp="1"/>
          </p:cNvSpPr>
          <p:nvPr>
            <p:ph type="body" sz="quarter" idx="12" hasCustomPrompt="1"/>
          </p:nvPr>
        </p:nvSpPr>
        <p:spPr>
          <a:xfrm>
            <a:off x="8286750" y="1651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276696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_several lines per topic">
    <p:bg>
      <p:bgPr>
        <a:solidFill>
          <a:srgbClr val="AF161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04511C7-566B-4B80-B1AD-84DC746AEA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2" name="Titel 1"/>
          <p:cNvSpPr>
            <a:spLocks noGrp="1"/>
          </p:cNvSpPr>
          <p:nvPr>
            <p:ph type="title" hasCustomPrompt="1"/>
          </p:nvPr>
        </p:nvSpPr>
        <p:spPr>
          <a:xfrm>
            <a:off x="493200" y="417600"/>
            <a:ext cx="7639200" cy="676800"/>
          </a:xfrm>
          <a:prstGeom prst="rect">
            <a:avLst/>
          </a:prstGeom>
        </p:spPr>
        <p:txBody>
          <a:bodyPr anchor="t"/>
          <a:lstStyle>
            <a:lvl1pPr>
              <a:defRPr sz="3600">
                <a:solidFill>
                  <a:schemeClr val="tx1"/>
                </a:solidFill>
              </a:defRPr>
            </a:lvl1pPr>
          </a:lstStyle>
          <a:p>
            <a:r>
              <a:rPr lang="da-DK" dirty="0"/>
              <a:t>Agenda </a:t>
            </a:r>
            <a:r>
              <a:rPr lang="da-DK" dirty="0" err="1"/>
              <a:t>several</a:t>
            </a:r>
            <a:r>
              <a:rPr lang="da-DK" dirty="0"/>
              <a:t> lines per </a:t>
            </a:r>
            <a:r>
              <a:rPr lang="da-DK" dirty="0" err="1"/>
              <a:t>topic</a:t>
            </a:r>
            <a:endParaRPr lang="da-DK" dirty="0"/>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22" name="Pladsholder til tekst 28">
            <a:extLst>
              <a:ext uri="{FF2B5EF4-FFF2-40B4-BE49-F238E27FC236}">
                <a16:creationId xmlns:a16="http://schemas.microsoft.com/office/drawing/2014/main" id="{61742C75-DA4C-4843-BB74-CC42F7102F7E}"/>
              </a:ext>
            </a:extLst>
          </p:cNvPr>
          <p:cNvSpPr>
            <a:spLocks noGrp="1" noChangeAspect="1"/>
          </p:cNvSpPr>
          <p:nvPr>
            <p:ph type="body" sz="quarter" idx="10" hasCustomPrompt="1"/>
          </p:nvPr>
        </p:nvSpPr>
        <p:spPr>
          <a:xfrm>
            <a:off x="493200" y="1566000"/>
            <a:ext cx="7639200" cy="2808461"/>
          </a:xfrm>
        </p:spPr>
        <p:txBody>
          <a:bodyPr wrap="square" anchor="t" anchorCtr="0">
            <a:spAutoFit/>
          </a:bodyPr>
          <a:lstStyle>
            <a:lvl1pPr marL="1341438" indent="-1341438" algn="l">
              <a:buNone/>
              <a:tabLst>
                <a:tab pos="1341438" algn="l"/>
              </a:tabLst>
              <a:defRPr sz="1550" b="0">
                <a:solidFill>
                  <a:schemeClr val="tx1"/>
                </a:solidFill>
              </a:defRPr>
            </a:lvl1pPr>
          </a:lstStyle>
          <a:p>
            <a:pPr lvl="0"/>
            <a:r>
              <a:rPr lang="da-DK" dirty="0"/>
              <a:t>Write time. Press TAB og </a:t>
            </a:r>
            <a:r>
              <a:rPr lang="da-DK" dirty="0" err="1"/>
              <a:t>write</a:t>
            </a:r>
            <a:r>
              <a:rPr lang="da-DK" dirty="0"/>
              <a:t> the </a:t>
            </a:r>
            <a:r>
              <a:rPr lang="da-DK" dirty="0" err="1"/>
              <a:t>topic</a:t>
            </a:r>
            <a:r>
              <a:rPr lang="da-DK" dirty="0"/>
              <a:t>. Press ENTER </a:t>
            </a:r>
            <a:r>
              <a:rPr lang="da-DK" dirty="0" err="1"/>
              <a:t>ENTER</a:t>
            </a:r>
            <a:r>
              <a:rPr lang="da-DK" dirty="0"/>
              <a:t> to start </a:t>
            </a:r>
            <a:r>
              <a:rPr lang="da-DK" dirty="0" err="1"/>
              <a:t>next</a:t>
            </a:r>
            <a:r>
              <a:rPr lang="da-DK" dirty="0"/>
              <a:t> </a:t>
            </a:r>
            <a:r>
              <a:rPr lang="da-DK" dirty="0" err="1"/>
              <a:t>topix</a:t>
            </a:r>
            <a:endParaRPr lang="da-DK" dirty="0"/>
          </a:p>
          <a:p>
            <a:pPr lvl="0"/>
            <a:endParaRPr lang="da-DK" dirty="0"/>
          </a:p>
          <a:p>
            <a:pPr lvl="0"/>
            <a:endParaRPr lang="da-DK" dirty="0"/>
          </a:p>
          <a:p>
            <a:pPr lvl="0"/>
            <a:endParaRPr lang="da-DK" dirty="0"/>
          </a:p>
          <a:p>
            <a:pPr lvl="0"/>
            <a:endParaRPr lang="da-DK" dirty="0"/>
          </a:p>
          <a:p>
            <a:pPr lvl="0"/>
            <a:endParaRPr lang="da-DK" dirty="0"/>
          </a:p>
          <a:p>
            <a:pPr lvl="0"/>
            <a:endParaRPr lang="da-DK" dirty="0"/>
          </a:p>
          <a:p>
            <a:pPr lvl="0"/>
            <a:endParaRPr lang="da-DK" dirty="0"/>
          </a:p>
        </p:txBody>
      </p:sp>
    </p:spTree>
    <p:extLst>
      <p:ext uri="{BB962C8B-B14F-4D97-AF65-F5344CB8AC3E}">
        <p14:creationId xmlns:p14="http://schemas.microsoft.com/office/powerpoint/2010/main" val="3942141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One line per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69" y="417600"/>
            <a:ext cx="7638555" cy="678335"/>
          </a:xfrm>
          <a:prstGeom prst="rect">
            <a:avLst/>
          </a:prstGeom>
        </p:spPr>
        <p:txBody>
          <a:bodyPr anchor="t"/>
          <a:lstStyle>
            <a:lvl1pPr>
              <a:defRPr sz="3600">
                <a:solidFill>
                  <a:schemeClr val="tx1"/>
                </a:solidFill>
              </a:defRPr>
            </a:lvl1pPr>
          </a:lstStyle>
          <a:p>
            <a:r>
              <a:rPr lang="da-DK" dirty="0"/>
              <a:t>Agenda – One line: Overview</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sz="1550" b="1"/>
            </a:lvl1pPr>
          </a:lstStyle>
          <a:p>
            <a:pPr lvl="0"/>
            <a:r>
              <a:rPr lang="da-DK" dirty="0" err="1"/>
              <a:t>Topic</a:t>
            </a:r>
            <a:endParaRPr lang="da-DK" dirty="0"/>
          </a:p>
        </p:txBody>
      </p:sp>
    </p:spTree>
    <p:extLst>
      <p:ext uri="{BB962C8B-B14F-4D97-AF65-F5344CB8AC3E}">
        <p14:creationId xmlns:p14="http://schemas.microsoft.com/office/powerpoint/2010/main" val="41299176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Show 1.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1</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17" name="Rektangel 16">
            <a:extLst>
              <a:ext uri="{FF2B5EF4-FFF2-40B4-BE49-F238E27FC236}">
                <a16:creationId xmlns:a16="http://schemas.microsoft.com/office/drawing/2014/main" id="{B21671F8-A1D9-4C4A-9D42-469B5E1CC8A4}"/>
              </a:ext>
            </a:extLst>
          </p:cNvPr>
          <p:cNvSpPr/>
          <p:nvPr userDrawn="1"/>
        </p:nvSpPr>
        <p:spPr>
          <a:xfrm>
            <a:off x="-8409" y="1554555"/>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41494181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how 2.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2</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solidFill>
                  <a:schemeClr val="tx1"/>
                </a:solidFill>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70F1BD89-5A33-4BA8-A1DD-B10A5C5B35F5}"/>
              </a:ext>
            </a:extLst>
          </p:cNvPr>
          <p:cNvSpPr/>
          <p:nvPr userDrawn="1"/>
        </p:nvSpPr>
        <p:spPr>
          <a:xfrm>
            <a:off x="0" y="2012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27705867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Show 3.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3</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561A0F58-2092-4A7D-B2E4-3F267179EC90}"/>
              </a:ext>
            </a:extLst>
          </p:cNvPr>
          <p:cNvSpPr/>
          <p:nvPr userDrawn="1"/>
        </p:nvSpPr>
        <p:spPr>
          <a:xfrm>
            <a:off x="-52039" y="25056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2721458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Tree>
    <p:extLst>
      <p:ext uri="{BB962C8B-B14F-4D97-AF65-F5344CB8AC3E}">
        <p14:creationId xmlns:p14="http://schemas.microsoft.com/office/powerpoint/2010/main" val="14693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Show 4.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4</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508B1834-F379-4494-A484-310A55AF2A9C}"/>
              </a:ext>
            </a:extLst>
          </p:cNvPr>
          <p:cNvSpPr/>
          <p:nvPr userDrawn="1"/>
        </p:nvSpPr>
        <p:spPr>
          <a:xfrm>
            <a:off x="0" y="29808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19404896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Show 5.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5</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18" name="Rektangel 17">
            <a:extLst>
              <a:ext uri="{FF2B5EF4-FFF2-40B4-BE49-F238E27FC236}">
                <a16:creationId xmlns:a16="http://schemas.microsoft.com/office/drawing/2014/main" id="{61847041-B0D0-4370-BDDF-7358CB1F102E}"/>
              </a:ext>
            </a:extLst>
          </p:cNvPr>
          <p:cNvSpPr/>
          <p:nvPr userDrawn="1"/>
        </p:nvSpPr>
        <p:spPr>
          <a:xfrm>
            <a:off x="-8409" y="34560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05645795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genda. Show 6.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6</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3A0FD112-D3B3-478B-840F-FB428F3B64E7}"/>
              </a:ext>
            </a:extLst>
          </p:cNvPr>
          <p:cNvSpPr/>
          <p:nvPr userDrawn="1"/>
        </p:nvSpPr>
        <p:spPr>
          <a:xfrm>
            <a:off x="0" y="3938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en-US" noProof="0" dirty="0"/>
          </a:p>
        </p:txBody>
      </p:sp>
    </p:spTree>
    <p:extLst>
      <p:ext uri="{BB962C8B-B14F-4D97-AF65-F5344CB8AC3E}">
        <p14:creationId xmlns:p14="http://schemas.microsoft.com/office/powerpoint/2010/main" val="156293171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phics">
    <p:bg>
      <p:bgPr>
        <a:solidFill>
          <a:schemeClr val="bg1"/>
        </a:solidFill>
        <a:effectLst/>
      </p:bgPr>
    </p:bg>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BD9BCD9F-4373-4E4D-A5E2-7283F74D4395}"/>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dirty="0" err="1"/>
              <a:t>Click</a:t>
            </a:r>
            <a:r>
              <a:rPr lang="da-DK" dirty="0"/>
              <a:t> </a:t>
            </a:r>
            <a:r>
              <a:rPr lang="da-DK" dirty="0" err="1"/>
              <a:t>icon</a:t>
            </a:r>
            <a:r>
              <a:rPr lang="da-DK" dirty="0"/>
              <a:t> to </a:t>
            </a:r>
            <a:r>
              <a:rPr lang="da-DK" dirty="0" err="1"/>
              <a:t>add</a:t>
            </a:r>
            <a:r>
              <a:rPr lang="da-DK" dirty="0"/>
              <a:t> </a:t>
            </a:r>
            <a:r>
              <a:rPr lang="da-DK" dirty="0" err="1"/>
              <a:t>any</a:t>
            </a:r>
            <a:r>
              <a:rPr lang="da-DK" dirty="0"/>
              <a:t> illustration</a:t>
            </a:r>
          </a:p>
        </p:txBody>
      </p:sp>
      <p:sp>
        <p:nvSpPr>
          <p:cNvPr id="2" name="Pladsholder til dato 1">
            <a:extLst>
              <a:ext uri="{FF2B5EF4-FFF2-40B4-BE49-F238E27FC236}">
                <a16:creationId xmlns:a16="http://schemas.microsoft.com/office/drawing/2014/main" id="{4C1962D9-4B32-4BE0-B3E9-165BA798A05B}"/>
              </a:ext>
            </a:extLst>
          </p:cNvPr>
          <p:cNvSpPr>
            <a:spLocks noGrp="1"/>
          </p:cNvSpPr>
          <p:nvPr>
            <p:ph type="dt" sz="half" idx="10"/>
          </p:nvPr>
        </p:nvSpPr>
        <p:spPr/>
        <p:txBody>
          <a:bodyPr/>
          <a:lstStyle/>
          <a:p>
            <a:fld id="{483C5F2B-923B-4B90-BE33-46F144F335AE}" type="datetime1">
              <a:rPr lang="en-GB" smtClean="0"/>
              <a:t>04/06/2023</a:t>
            </a:fld>
            <a:endParaRPr lang="da-DK" dirty="0"/>
          </a:p>
        </p:txBody>
      </p:sp>
      <p:sp>
        <p:nvSpPr>
          <p:cNvPr id="3" name="Pladsholder til sidefod 2">
            <a:extLst>
              <a:ext uri="{FF2B5EF4-FFF2-40B4-BE49-F238E27FC236}">
                <a16:creationId xmlns:a16="http://schemas.microsoft.com/office/drawing/2014/main" id="{6E339960-24EA-4FFA-8689-6228776780B3}"/>
              </a:ext>
            </a:extLst>
          </p:cNvPr>
          <p:cNvSpPr>
            <a:spLocks noGrp="1"/>
          </p:cNvSpPr>
          <p:nvPr>
            <p:ph type="ftr" sz="quarter" idx="11"/>
          </p:nvPr>
        </p:nvSpPr>
        <p:spPr/>
        <p:txBody>
          <a:bodyPr/>
          <a:lstStyle/>
          <a:p>
            <a:r>
              <a:rPr lang="da-DK"/>
              <a:t>Footer</a:t>
            </a:r>
            <a:endParaRPr lang="da-DK" dirty="0"/>
          </a:p>
        </p:txBody>
      </p:sp>
    </p:spTree>
    <p:extLst>
      <p:ext uri="{BB962C8B-B14F-4D97-AF65-F5344CB8AC3E}">
        <p14:creationId xmlns:p14="http://schemas.microsoft.com/office/powerpoint/2010/main" val="17441361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graphic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22CCA-D813-4232-A6D5-3CB16793F431}"/>
              </a:ext>
            </a:extLst>
          </p:cNvPr>
          <p:cNvSpPr>
            <a:spLocks noGrp="1"/>
          </p:cNvSpPr>
          <p:nvPr>
            <p:ph type="title" hasCustomPrompt="1"/>
          </p:nvPr>
        </p:nvSpPr>
        <p:spPr>
          <a:xfrm>
            <a:off x="529200" y="302400"/>
            <a:ext cx="7513200" cy="514800"/>
          </a:xfrm>
        </p:spPr>
        <p:txBody>
          <a:bodyPr anchor="ctr"/>
          <a:lstStyle>
            <a:lvl1pPr>
              <a:defRPr sz="2400"/>
            </a:lvl1pPr>
          </a:lstStyle>
          <a:p>
            <a:r>
              <a:rPr lang="da-DK" dirty="0"/>
              <a:t>Write </a:t>
            </a:r>
            <a:r>
              <a:rPr lang="da-DK" dirty="0" err="1"/>
              <a:t>title</a:t>
            </a:r>
            <a:r>
              <a:rPr lang="da-DK" dirty="0"/>
              <a:t> for the illustration</a:t>
            </a:r>
          </a:p>
        </p:txBody>
      </p:sp>
      <p:sp>
        <p:nvSpPr>
          <p:cNvPr id="9" name="Pladsholder til indhold 2">
            <a:extLst>
              <a:ext uri="{FF2B5EF4-FFF2-40B4-BE49-F238E27FC236}">
                <a16:creationId xmlns:a16="http://schemas.microsoft.com/office/drawing/2014/main" id="{E9A0D2B7-4B48-47DD-9795-A0F2580910F6}"/>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dirty="0" err="1"/>
              <a:t>Click</a:t>
            </a:r>
            <a:r>
              <a:rPr lang="da-DK" dirty="0"/>
              <a:t> </a:t>
            </a:r>
            <a:r>
              <a:rPr lang="da-DK" dirty="0" err="1"/>
              <a:t>icon</a:t>
            </a:r>
            <a:r>
              <a:rPr lang="da-DK" dirty="0"/>
              <a:t> to </a:t>
            </a:r>
            <a:r>
              <a:rPr lang="da-DK" dirty="0" err="1"/>
              <a:t>add</a:t>
            </a:r>
            <a:r>
              <a:rPr lang="da-DK" dirty="0"/>
              <a:t> </a:t>
            </a:r>
            <a:r>
              <a:rPr lang="da-DK" dirty="0" err="1"/>
              <a:t>any</a:t>
            </a:r>
            <a:r>
              <a:rPr lang="da-DK" dirty="0"/>
              <a:t> illustration</a:t>
            </a:r>
          </a:p>
        </p:txBody>
      </p:sp>
      <p:sp>
        <p:nvSpPr>
          <p:cNvPr id="4" name="Pladsholder til dato 3"/>
          <p:cNvSpPr>
            <a:spLocks noGrp="1"/>
          </p:cNvSpPr>
          <p:nvPr>
            <p:ph type="dt" sz="half" idx="10"/>
          </p:nvPr>
        </p:nvSpPr>
        <p:spPr>
          <a:xfrm rot="5400000">
            <a:off x="8366728" y="4375382"/>
            <a:ext cx="728040" cy="205199"/>
          </a:xfrm>
          <a:prstGeom prst="rect">
            <a:avLst/>
          </a:prstGeom>
        </p:spPr>
        <p:txBody>
          <a:bodyPr/>
          <a:lstStyle>
            <a:lvl1pPr algn="r">
              <a:defRPr sz="750">
                <a:solidFill>
                  <a:schemeClr val="bg1">
                    <a:lumMod val="50000"/>
                  </a:schemeClr>
                </a:solidFill>
              </a:defRPr>
            </a:lvl1pPr>
          </a:lstStyle>
          <a:p>
            <a:fld id="{47ADA7AC-AD37-4532-A6D5-BEB7BF0E2030}" type="datetime1">
              <a:rPr lang="en-GB" smtClean="0"/>
              <a:t>04/06/2023</a:t>
            </a:fld>
            <a:endParaRPr lang="da-DK" dirty="0"/>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47755" y="2428370"/>
            <a:ext cx="3165984" cy="205200"/>
          </a:xfrm>
          <a:prstGeom prst="rect">
            <a:avLst/>
          </a:prstGeom>
        </p:spPr>
        <p:txBody>
          <a:bodyPr vert="horz" lIns="91440" tIns="45720" rIns="91440" bIns="45720" rtlCol="0" anchor="t" anchorCtr="0"/>
          <a:lstStyle>
            <a:lvl1pPr algn="r">
              <a:defRPr sz="750">
                <a:solidFill>
                  <a:srgbClr val="7F7F7F"/>
                </a:solidFill>
                <a:latin typeface="Calibri" panose="020F0502020204030204" pitchFamily="34" charset="0"/>
                <a:cs typeface="Calibri" panose="020F0502020204030204" pitchFamily="34" charset="0"/>
              </a:defRPr>
            </a:lvl1pPr>
          </a:lstStyle>
          <a:p>
            <a:r>
              <a:rPr lang="da-DK"/>
              <a:t>Footer</a:t>
            </a:r>
            <a:endParaRPr lang="da-DK" dirty="0"/>
          </a:p>
        </p:txBody>
      </p:sp>
    </p:spTree>
    <p:extLst>
      <p:ext uri="{BB962C8B-B14F-4D97-AF65-F5344CB8AC3E}">
        <p14:creationId xmlns:p14="http://schemas.microsoft.com/office/powerpoint/2010/main" val="3470258096"/>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 Read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chemeClr val="bg1"/>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38848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rgbClr val="AE151D"/>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16867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photo - white">
    <p:spTree>
      <p:nvGrpSpPr>
        <p:cNvPr id="1" name=""/>
        <p:cNvGrpSpPr/>
        <p:nvPr/>
      </p:nvGrpSpPr>
      <p:grpSpPr>
        <a:xfrm>
          <a:off x="0" y="0"/>
          <a:ext cx="0" cy="0"/>
          <a:chOff x="0" y="0"/>
          <a:chExt cx="0" cy="0"/>
        </a:xfrm>
      </p:grpSpPr>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92532"/>
            <a:ext cx="9144000" cy="2571750"/>
          </a:xfrm>
          <a:prstGeom prst="rect">
            <a:avLst/>
          </a:prstGeom>
        </p:spPr>
        <p:txBody>
          <a:bodyPr/>
          <a:lstStyle>
            <a:lvl1pPr marL="0" indent="0">
              <a:buFontTx/>
              <a:buNone/>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2" name="Titel 1"/>
          <p:cNvSpPr>
            <a:spLocks noGrp="1"/>
          </p:cNvSpPr>
          <p:nvPr>
            <p:ph type="title" hasCustomPrompt="1"/>
          </p:nvPr>
        </p:nvSpPr>
        <p:spPr>
          <a:xfrm>
            <a:off x="530353" y="806400"/>
            <a:ext cx="7513393" cy="645459"/>
          </a:xfrm>
          <a:prstGeom prst="rect">
            <a:avLst/>
          </a:prstGeom>
        </p:spPr>
        <p:txBody>
          <a:bodyPr/>
          <a:lstStyle>
            <a:lvl1pPr>
              <a:defRPr/>
            </a:lvl1pPr>
          </a:lstStyle>
          <a:p>
            <a:r>
              <a:rPr lang="da-DK" dirty="0"/>
              <a:t>Write a </a:t>
            </a:r>
            <a:r>
              <a:rPr lang="da-DK" dirty="0" err="1"/>
              <a:t>headline</a:t>
            </a:r>
            <a:endParaRPr lang="da-DK" dirty="0"/>
          </a:p>
        </p:txBody>
      </p:sp>
    </p:spTree>
    <p:extLst>
      <p:ext uri="{BB962C8B-B14F-4D97-AF65-F5344CB8AC3E}">
        <p14:creationId xmlns:p14="http://schemas.microsoft.com/office/powerpoint/2010/main" val="368470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photo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71750"/>
            <a:ext cx="9144000" cy="2571750"/>
          </a:xfrm>
          <a:prstGeom prst="rect">
            <a:avLst/>
          </a:prstGeom>
        </p:spPr>
        <p:txBody>
          <a:bodyPr/>
          <a:lstStyle>
            <a:lvl1pPr>
              <a:defRPr/>
            </a:lvl1pPr>
          </a:lstStyle>
          <a:p>
            <a:r>
              <a:rPr lang="da-DK" dirty="0" err="1"/>
              <a:t>Click</a:t>
            </a:r>
            <a:r>
              <a:rPr lang="da-DK" dirty="0"/>
              <a:t> and </a:t>
            </a:r>
            <a:r>
              <a:rPr lang="da-DK" dirty="0" err="1"/>
              <a:t>add</a:t>
            </a:r>
            <a:r>
              <a:rPr lang="da-DK" dirty="0"/>
              <a:t> a </a:t>
            </a:r>
            <a:r>
              <a:rPr lang="da-DK" dirty="0" err="1"/>
              <a:t>photo</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4140606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Textbox - read/black">
    <p:bg>
      <p:bgRef idx="1001">
        <a:schemeClr val="bg2"/>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3" y="806400"/>
            <a:ext cx="7416000" cy="72540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519100"/>
            <a:ext cx="7514100" cy="2022300"/>
          </a:xfrm>
          <a:prstGeom prst="rect">
            <a:avLst/>
          </a:prstGeom>
        </p:spPr>
        <p:txBody>
          <a:bodyPr/>
          <a:lstStyle>
            <a:lvl1pPr marL="0" indent="0">
              <a:buNone/>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7" name="Billede 6">
            <a:extLst>
              <a:ext uri="{FF2B5EF4-FFF2-40B4-BE49-F238E27FC236}">
                <a16:creationId xmlns:a16="http://schemas.microsoft.com/office/drawing/2014/main" id="{386577A6-B181-4B00-9AB1-351346F2F8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5140329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slide 2">
    <p:bg>
      <p:bgPr>
        <a:solidFill>
          <a:srgbClr val="AF161E"/>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64C8A0A-F7CE-4BF9-B658-FB54F0623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pic>
        <p:nvPicPr>
          <p:cNvPr id="10" name="Billede 9">
            <a:extLst>
              <a:ext uri="{FF2B5EF4-FFF2-40B4-BE49-F238E27FC236}">
                <a16:creationId xmlns:a16="http://schemas.microsoft.com/office/drawing/2014/main" id="{737298CC-2FC6-9A41-BBE6-F883F86E1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747" y="222647"/>
            <a:ext cx="880946" cy="343605"/>
          </a:xfrm>
          <a:prstGeom prst="rect">
            <a:avLst/>
          </a:prstGeom>
        </p:spPr>
      </p:pic>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66982" y="2044800"/>
            <a:ext cx="2005735" cy="1036800"/>
          </a:xfrm>
          <a:prstGeom prst="rect">
            <a:avLst/>
          </a:prstGeom>
        </p:spPr>
      </p:pic>
    </p:spTree>
    <p:extLst>
      <p:ext uri="{BB962C8B-B14F-4D97-AF65-F5344CB8AC3E}">
        <p14:creationId xmlns:p14="http://schemas.microsoft.com/office/powerpoint/2010/main" val="19752427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Textbox - read/whi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718676"/>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lumMod val="50000"/>
                </a:schemeClr>
              </a:solidFill>
            </a:endParaRPr>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bg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685322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Textbox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78335"/>
          </a:xfrm>
          <a:prstGeom prst="rect">
            <a:avLst/>
          </a:prstGeom>
        </p:spPr>
        <p:txBody>
          <a:bodyPr/>
          <a:lstStyle>
            <a:lvl1pPr>
              <a:defRPr>
                <a:solidFill>
                  <a:schemeClr val="tx1"/>
                </a:solidFill>
              </a:defRPr>
            </a:lvl1pPr>
          </a:lstStyle>
          <a:p>
            <a:r>
              <a:rPr lang="da-DK" dirty="0"/>
              <a:t>Write a </a:t>
            </a:r>
            <a:r>
              <a:rPr lang="da-DK" dirty="0" err="1"/>
              <a:t>title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rgbClr val="AF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sz="200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 name="Pladsholder til dato 2" hidden="1">
            <a:extLst>
              <a:ext uri="{FF2B5EF4-FFF2-40B4-BE49-F238E27FC236}">
                <a16:creationId xmlns:a16="http://schemas.microsoft.com/office/drawing/2014/main" id="{35528CD9-A6A7-45E3-A6B4-F4C5923192AC}"/>
              </a:ext>
            </a:extLst>
          </p:cNvPr>
          <p:cNvSpPr>
            <a:spLocks noGrp="1"/>
          </p:cNvSpPr>
          <p:nvPr>
            <p:ph type="dt" sz="half" idx="15"/>
          </p:nvPr>
        </p:nvSpPr>
        <p:spPr>
          <a:xfrm rot="5400000">
            <a:off x="8479800" y="4238945"/>
            <a:ext cx="666000" cy="205200"/>
          </a:xfrm>
          <a:prstGeom prst="rect">
            <a:avLst/>
          </a:prstGeom>
        </p:spPr>
        <p:txBody>
          <a:bodyPr/>
          <a:lstStyle>
            <a:lvl1pPr>
              <a:defRPr>
                <a:solidFill>
                  <a:srgbClr val="7F7F7F"/>
                </a:solidFill>
              </a:defRPr>
            </a:lvl1pPr>
          </a:lstStyle>
          <a:p>
            <a:fld id="{44B10404-A5FB-4CA6-998A-7B779A87929E}" type="datetime1">
              <a:rPr lang="en-GB" smtClean="0"/>
              <a:t>04/06/2023</a:t>
            </a:fld>
            <a:endParaRPr lang="da-DK" dirty="0"/>
          </a:p>
        </p:txBody>
      </p:sp>
      <p:sp>
        <p:nvSpPr>
          <p:cNvPr id="6" name="Pladsholder til sidefod 5" hidden="1">
            <a:extLst>
              <a:ext uri="{FF2B5EF4-FFF2-40B4-BE49-F238E27FC236}">
                <a16:creationId xmlns:a16="http://schemas.microsoft.com/office/drawing/2014/main" id="{9AD4DE78-B7B1-44F8-A2F1-617BDB963958}"/>
              </a:ext>
            </a:extLst>
          </p:cNvPr>
          <p:cNvSpPr>
            <a:spLocks noGrp="1"/>
          </p:cNvSpPr>
          <p:nvPr>
            <p:ph type="ftr" sz="quarter" idx="16"/>
          </p:nvPr>
        </p:nvSpPr>
        <p:spPr>
          <a:xfrm rot="5400000">
            <a:off x="7282800" y="2375945"/>
            <a:ext cx="3060000" cy="205200"/>
          </a:xfrm>
          <a:prstGeom prst="rect">
            <a:avLst/>
          </a:prstGeom>
        </p:spPr>
        <p:txBody>
          <a:bodyPr/>
          <a:lstStyle>
            <a:lvl1pPr>
              <a:defRPr>
                <a:solidFill>
                  <a:srgbClr val="7F7F7F"/>
                </a:solidFill>
              </a:defRPr>
            </a:lvl1pPr>
          </a:lstStyle>
          <a:p>
            <a:r>
              <a:rPr lang="da-DK"/>
              <a:t>Footer</a:t>
            </a:r>
            <a:endParaRPr lang="da-DK" dirty="0"/>
          </a:p>
        </p:txBody>
      </p:sp>
    </p:spTree>
    <p:extLst>
      <p:ext uri="{BB962C8B-B14F-4D97-AF65-F5344CB8AC3E}">
        <p14:creationId xmlns:p14="http://schemas.microsoft.com/office/powerpoint/2010/main" val="117366105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Textbox - read/gre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30353"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12699728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title, photo - rea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91486"/>
            <a:ext cx="7293599"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r>
              <a:rPr lang="da-DK" dirty="0"/>
              <a:t> </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8" name="Pladsholder til dato 7">
            <a:extLst>
              <a:ext uri="{FF2B5EF4-FFF2-40B4-BE49-F238E27FC236}">
                <a16:creationId xmlns:a16="http://schemas.microsoft.com/office/drawing/2014/main" id="{4AC47EE8-8369-446D-A332-2975686E5EE4}"/>
              </a:ext>
            </a:extLst>
          </p:cNvPr>
          <p:cNvSpPr>
            <a:spLocks noGrp="1"/>
          </p:cNvSpPr>
          <p:nvPr>
            <p:ph type="dt" sz="half" idx="14"/>
          </p:nvPr>
        </p:nvSpPr>
        <p:spPr/>
        <p:txBody>
          <a:bodyPr/>
          <a:lstStyle/>
          <a:p>
            <a:fld id="{E2D803BD-5BB3-4973-9D83-1F8A9F73F840}" type="datetime1">
              <a:rPr lang="en-GB" smtClean="0"/>
              <a:t>04/06/2023</a:t>
            </a:fld>
            <a:endParaRPr lang="da-DK" dirty="0"/>
          </a:p>
        </p:txBody>
      </p:sp>
      <p:sp>
        <p:nvSpPr>
          <p:cNvPr id="9" name="Pladsholder til sidefod 8">
            <a:extLst>
              <a:ext uri="{FF2B5EF4-FFF2-40B4-BE49-F238E27FC236}">
                <a16:creationId xmlns:a16="http://schemas.microsoft.com/office/drawing/2014/main" id="{A21DC698-3B6C-4582-AE83-B5F1C10C8A45}"/>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14330958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title, photo - blac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91486"/>
            <a:ext cx="7222400"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4" name="Pladsholder til dato 3">
            <a:extLst>
              <a:ext uri="{FF2B5EF4-FFF2-40B4-BE49-F238E27FC236}">
                <a16:creationId xmlns:a16="http://schemas.microsoft.com/office/drawing/2014/main" id="{3F4080EC-2EA7-4872-A483-56A66FA585FE}"/>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fld id="{F461D601-BAD0-41BF-A24C-1DA6EA899A0D}" type="datetime1">
              <a:rPr lang="en-GB" smtClean="0"/>
              <a:t>04/06/2023</a:t>
            </a:fld>
            <a:endParaRPr lang="da-DK" dirty="0"/>
          </a:p>
        </p:txBody>
      </p:sp>
      <p:sp>
        <p:nvSpPr>
          <p:cNvPr id="8" name="Pladsholder til sidefod 7">
            <a:extLst>
              <a:ext uri="{FF2B5EF4-FFF2-40B4-BE49-F238E27FC236}">
                <a16:creationId xmlns:a16="http://schemas.microsoft.com/office/drawing/2014/main" id="{1FE16B70-ACF1-468C-9EA5-057534FE677B}"/>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2928149937"/>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title, photo - grey/black fon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03413"/>
            <a:ext cx="7293600" cy="598394"/>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79176"/>
            <a:ext cx="7293599" cy="518824"/>
          </a:xfrm>
          <a:prstGeom prst="rect">
            <a:avLst/>
          </a:prstGeom>
        </p:spPr>
        <p:txBody>
          <a:bodyPr/>
          <a:lstStyle>
            <a:lvl1pPr marL="0" indent="0">
              <a:buFontTx/>
              <a:buNone/>
              <a:defRPr sz="2000">
                <a:solidFill>
                  <a:schemeClr val="tx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r>
              <a:rPr lang="da-DK" dirty="0"/>
              <a:t> – </a:t>
            </a:r>
            <a:r>
              <a:rPr lang="da-DK" dirty="0" err="1"/>
              <a:t>only</a:t>
            </a:r>
            <a:r>
              <a:rPr lang="da-DK" dirty="0"/>
              <a:t> 1 line</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tx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8" name="Pladsholder til dato 7">
            <a:extLst>
              <a:ext uri="{FF2B5EF4-FFF2-40B4-BE49-F238E27FC236}">
                <a16:creationId xmlns:a16="http://schemas.microsoft.com/office/drawing/2014/main" id="{5025828C-7285-45DB-9486-975DBA5A7196}"/>
              </a:ext>
            </a:extLst>
          </p:cNvPr>
          <p:cNvSpPr>
            <a:spLocks noGrp="1"/>
          </p:cNvSpPr>
          <p:nvPr>
            <p:ph type="dt" sz="half" idx="14"/>
          </p:nvPr>
        </p:nvSpPr>
        <p:spPr/>
        <p:txBody>
          <a:bodyPr/>
          <a:lstStyle/>
          <a:p>
            <a:fld id="{E7EEE760-0E59-4911-B4D4-A2A39956C5F8}" type="datetime1">
              <a:rPr lang="en-GB" smtClean="0"/>
              <a:t>04/06/2023</a:t>
            </a:fld>
            <a:endParaRPr lang="da-DK" dirty="0"/>
          </a:p>
        </p:txBody>
      </p:sp>
      <p:sp>
        <p:nvSpPr>
          <p:cNvPr id="9" name="Pladsholder til sidefod 8">
            <a:extLst>
              <a:ext uri="{FF2B5EF4-FFF2-40B4-BE49-F238E27FC236}">
                <a16:creationId xmlns:a16="http://schemas.microsoft.com/office/drawing/2014/main" id="{CECE9B67-B0E1-4082-85B3-3E900B96A40F}"/>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1011464735"/>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title, photo - grey/white font">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243342-5D27-481B-B06A-E8F7D8E55A34}"/>
              </a:ext>
            </a:extLst>
          </p:cNvPr>
          <p:cNvSpPr/>
          <p:nvPr userDrawn="1"/>
        </p:nvSpPr>
        <p:spPr>
          <a:xfrm>
            <a:off x="0" y="0"/>
            <a:ext cx="8102008"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0353" y="403412"/>
            <a:ext cx="7295211" cy="545133"/>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52867"/>
            <a:ext cx="5073300" cy="545133"/>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a:solidFill>
                  <a:schemeClr val="bg1"/>
                </a:solidFill>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dirty="0" err="1"/>
              <a:t>Click</a:t>
            </a:r>
            <a:r>
              <a:rPr lang="da-DK" dirty="0"/>
              <a:t> and </a:t>
            </a:r>
            <a:r>
              <a:rPr lang="da-DK" dirty="0" err="1"/>
              <a:t>add</a:t>
            </a:r>
            <a:r>
              <a:rPr lang="da-DK" dirty="0"/>
              <a:t> a </a:t>
            </a:r>
            <a:r>
              <a:rPr lang="da-DK" dirty="0" err="1"/>
              <a:t>photo</a:t>
            </a:r>
            <a:endParaRPr lang="da-DK" dirty="0"/>
          </a:p>
          <a:p>
            <a:endParaRPr lang="da-DK" dirty="0"/>
          </a:p>
        </p:txBody>
      </p:sp>
      <p:sp>
        <p:nvSpPr>
          <p:cNvPr id="4" name="Pladsholder til dato 3">
            <a:extLst>
              <a:ext uri="{FF2B5EF4-FFF2-40B4-BE49-F238E27FC236}">
                <a16:creationId xmlns:a16="http://schemas.microsoft.com/office/drawing/2014/main" id="{42EEF979-A4E4-47CE-97FB-6B370E6EEAFE}"/>
              </a:ext>
            </a:extLst>
          </p:cNvPr>
          <p:cNvSpPr>
            <a:spLocks noGrp="1"/>
          </p:cNvSpPr>
          <p:nvPr>
            <p:ph type="dt" sz="half" idx="14"/>
          </p:nvPr>
        </p:nvSpPr>
        <p:spPr/>
        <p:txBody>
          <a:bodyPr/>
          <a:lstStyle/>
          <a:p>
            <a:fld id="{9352585D-3669-4C88-A143-917B778F06F3}" type="datetime1">
              <a:rPr lang="en-GB" smtClean="0"/>
              <a:t>04/06/2023</a:t>
            </a:fld>
            <a:endParaRPr lang="da-DK" dirty="0"/>
          </a:p>
        </p:txBody>
      </p:sp>
      <p:sp>
        <p:nvSpPr>
          <p:cNvPr id="9" name="Pladsholder til sidefod 8">
            <a:extLst>
              <a:ext uri="{FF2B5EF4-FFF2-40B4-BE49-F238E27FC236}">
                <a16:creationId xmlns:a16="http://schemas.microsoft.com/office/drawing/2014/main" id="{F088CC4E-9AD5-42E6-908B-5C0CC263AAAF}"/>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2028987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869428" y="534278"/>
            <a:ext cx="5707990" cy="3563466"/>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8" y="3773105"/>
            <a:ext cx="7858125" cy="589066"/>
          </a:xfrm>
          <a:prstGeom prst="rect">
            <a:avLst/>
          </a:prstGeom>
        </p:spPr>
        <p:txBody>
          <a:bodyPr/>
          <a:lstStyle>
            <a:lvl1pPr algn="ctr">
              <a:defRPr sz="2400" b="0">
                <a:solidFill>
                  <a:schemeClr val="tx1"/>
                </a:solidFill>
                <a:latin typeface="+mj-lt"/>
              </a:defRPr>
            </a:lvl1pPr>
          </a:lstStyle>
          <a:p>
            <a:r>
              <a:rPr lang="da-DK" dirty="0" err="1"/>
              <a:t>Click</a:t>
            </a:r>
            <a:r>
              <a:rPr lang="da-DK" dirty="0"/>
              <a:t> and </a:t>
            </a:r>
            <a:r>
              <a:rPr lang="da-DK" dirty="0" err="1"/>
              <a:t>add</a:t>
            </a:r>
            <a:r>
              <a:rPr lang="da-DK" dirty="0"/>
              <a:t> </a:t>
            </a:r>
            <a:r>
              <a:rPr lang="da-DK" dirty="0" err="1"/>
              <a:t>thank</a:t>
            </a:r>
            <a:r>
              <a:rPr lang="da-DK" dirty="0"/>
              <a:t> </a:t>
            </a:r>
            <a:r>
              <a:rPr lang="da-DK" dirty="0" err="1"/>
              <a:t>you</a:t>
            </a:r>
            <a:r>
              <a:rPr lang="da-DK" dirty="0"/>
              <a:t> and </a:t>
            </a:r>
            <a:r>
              <a:rPr lang="da-DK" dirty="0" err="1"/>
              <a:t>good</a:t>
            </a:r>
            <a:r>
              <a:rPr lang="da-DK" dirty="0"/>
              <a:t> </a:t>
            </a:r>
            <a:r>
              <a:rPr lang="da-DK" dirty="0" err="1"/>
              <a:t>bye</a:t>
            </a:r>
            <a:endParaRPr lang="da-DK" dirty="0"/>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916834" y="1773900"/>
            <a:ext cx="1308531" cy="676403"/>
          </a:xfrm>
          <a:prstGeom prst="rect">
            <a:avLst/>
          </a:prstGeom>
        </p:spPr>
      </p:pic>
    </p:spTree>
    <p:extLst>
      <p:ext uri="{BB962C8B-B14F-4D97-AF65-F5344CB8AC3E}">
        <p14:creationId xmlns:p14="http://schemas.microsoft.com/office/powerpoint/2010/main" val="104115693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35" name="Google Shape;35;p8"/>
          <p:cNvSpPr/>
          <p:nvPr/>
        </p:nvSpPr>
        <p:spPr>
          <a:xfrm>
            <a:off x="361476" y="461269"/>
            <a:ext cx="52500" cy="711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15868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line, Textbox - read/white">
  <p:cSld name="1_Headline, Textbox - read/white">
    <p:bg>
      <p:bgPr>
        <a:solidFill>
          <a:schemeClr val="dk2"/>
        </a:solid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530353" y="806400"/>
            <a:ext cx="7416000" cy="718800"/>
          </a:xfrm>
          <a:prstGeom prst="rect">
            <a:avLst/>
          </a:prstGeom>
          <a:noFill/>
          <a:ln>
            <a:noFill/>
          </a:ln>
        </p:spPr>
        <p:txBody>
          <a:bodyPr spcFirstLastPara="1" wrap="square" lIns="91425" tIns="45700" rIns="91425" bIns="45700" anchor="t" anchorCtr="0">
            <a:noAutofit/>
          </a:bodyPr>
          <a:lstStyle>
            <a:lvl1pPr lvl="0" algn="l" rtl="0">
              <a:lnSpc>
                <a:spcPct val="102777"/>
              </a:lnSpc>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7"/>
          <p:cNvSpPr/>
          <p:nvPr/>
        </p:nvSpPr>
        <p:spPr>
          <a:xfrm>
            <a:off x="0" y="2027700"/>
            <a:ext cx="9144900" cy="3115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11" name="Google Shape;111;p27"/>
          <p:cNvSpPr txBox="1">
            <a:spLocks noGrp="1"/>
          </p:cNvSpPr>
          <p:nvPr>
            <p:ph type="body" idx="1"/>
          </p:nvPr>
        </p:nvSpPr>
        <p:spPr>
          <a:xfrm>
            <a:off x="529200" y="2498318"/>
            <a:ext cx="7514100" cy="2022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900"/>
              </a:spcBef>
              <a:spcAft>
                <a:spcPts val="0"/>
              </a:spcAft>
              <a:buSzPts val="2000"/>
              <a:buNone/>
              <a:defRPr>
                <a:solidFill>
                  <a:schemeClr val="dk1"/>
                </a:solidFill>
              </a:defRPr>
            </a:lvl1pPr>
            <a:lvl2pPr marL="914400" lvl="1" indent="-228600" algn="l" rtl="0">
              <a:lnSpc>
                <a:spcPct val="100000"/>
              </a:lnSpc>
              <a:spcBef>
                <a:spcPts val="900"/>
              </a:spcBef>
              <a:spcAft>
                <a:spcPts val="0"/>
              </a:spcAft>
              <a:buSzPts val="2000"/>
              <a:buNone/>
              <a:defRPr/>
            </a:lvl2pPr>
            <a:lvl3pPr marL="1371600" lvl="2" indent="-228600" algn="l" rtl="0">
              <a:lnSpc>
                <a:spcPct val="100000"/>
              </a:lnSpc>
              <a:spcBef>
                <a:spcPts val="900"/>
              </a:spcBef>
              <a:spcAft>
                <a:spcPts val="0"/>
              </a:spcAft>
              <a:buSzPts val="2000"/>
              <a:buNone/>
              <a:defRPr/>
            </a:lvl3pPr>
            <a:lvl4pPr marL="1828800" lvl="3" indent="-228600" algn="l" rtl="0">
              <a:spcBef>
                <a:spcPts val="270"/>
              </a:spcBef>
              <a:spcAft>
                <a:spcPts val="0"/>
              </a:spcAft>
              <a:buSzPts val="1350"/>
              <a:buNone/>
              <a:defRPr/>
            </a:lvl4pPr>
            <a:lvl5pPr marL="2286000" lvl="4" indent="-228600" algn="l" rtl="0">
              <a:spcBef>
                <a:spcPts val="270"/>
              </a:spcBef>
              <a:spcAft>
                <a:spcPts val="0"/>
              </a:spcAft>
              <a:buSzPts val="1350"/>
              <a:buNone/>
              <a:defRPr/>
            </a:lvl5pPr>
            <a:lvl6pPr marL="2743200" lvl="5" indent="-342900" algn="l" rtl="0">
              <a:spcBef>
                <a:spcPts val="360"/>
              </a:spcBef>
              <a:spcAft>
                <a:spcPts val="0"/>
              </a:spcAft>
              <a:buSzPts val="1800"/>
              <a:buChar char="&gt;"/>
              <a:defRPr/>
            </a:lvl6pPr>
            <a:lvl7pPr marL="3200400" lvl="6" indent="-342900" algn="l" rtl="0">
              <a:spcBef>
                <a:spcPts val="360"/>
              </a:spcBef>
              <a:spcAft>
                <a:spcPts val="0"/>
              </a:spcAft>
              <a:buSzPts val="1800"/>
              <a:buChar char="&gt;"/>
              <a:defRPr/>
            </a:lvl7pPr>
            <a:lvl8pPr marL="3657600" lvl="7" indent="-342900" algn="l" rtl="0">
              <a:spcBef>
                <a:spcPts val="360"/>
              </a:spcBef>
              <a:spcAft>
                <a:spcPts val="0"/>
              </a:spcAft>
              <a:buSzPts val="1800"/>
              <a:buChar char="&gt;"/>
              <a:defRPr/>
            </a:lvl8pPr>
            <a:lvl9pPr marL="4114800" lvl="8" indent="-342900" algn="l" rtl="0">
              <a:spcBef>
                <a:spcPts val="360"/>
              </a:spcBef>
              <a:spcAft>
                <a:spcPts val="0"/>
              </a:spcAft>
              <a:buSzPts val="1800"/>
              <a:buChar char="&gt;"/>
              <a:defRPr/>
            </a:lvl9pPr>
          </a:lstStyle>
          <a:p>
            <a:endParaRPr/>
          </a:p>
        </p:txBody>
      </p:sp>
      <p:pic>
        <p:nvPicPr>
          <p:cNvPr id="112" name="Google Shape;112;p27"/>
          <p:cNvPicPr preferRelativeResize="0"/>
          <p:nvPr/>
        </p:nvPicPr>
        <p:blipFill rotWithShape="1">
          <a:blip r:embed="rId2">
            <a:alphaModFix/>
          </a:blip>
          <a:srcRect/>
          <a:stretch/>
        </p:blipFill>
        <p:spPr>
          <a:xfrm>
            <a:off x="8287200" y="165600"/>
            <a:ext cx="644002" cy="252000"/>
          </a:xfrm>
          <a:prstGeom prst="rect">
            <a:avLst/>
          </a:prstGeom>
          <a:noFill/>
          <a:ln>
            <a:noFill/>
          </a:ln>
        </p:spPr>
      </p:pic>
    </p:spTree>
    <p:extLst>
      <p:ext uri="{BB962C8B-B14F-4D97-AF65-F5344CB8AC3E}">
        <p14:creationId xmlns:p14="http://schemas.microsoft.com/office/powerpoint/2010/main" val="313463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016000"/>
            <a:ext cx="5072400" cy="1033200"/>
          </a:xfrm>
        </p:spPr>
        <p:txBody>
          <a:bodyPr anchor="b"/>
          <a:lstStyle>
            <a:lvl1pPr>
              <a:defRPr>
                <a:solidFill>
                  <a:schemeClr val="tx1"/>
                </a:solidFill>
              </a:defRPr>
            </a:lvl1pPr>
          </a:lstStyle>
          <a:p>
            <a:r>
              <a:rPr lang="da-DK" dirty="0"/>
              <a:t>Titel of </a:t>
            </a:r>
            <a:r>
              <a:rPr lang="da-DK" dirty="0" err="1"/>
              <a:t>presentation</a:t>
            </a:r>
            <a:br>
              <a:rPr lang="da-DK" dirty="0"/>
            </a:br>
            <a:r>
              <a:rPr lang="da-DK" dirty="0"/>
              <a:t>max. </a:t>
            </a:r>
            <a:r>
              <a:rPr lang="da-DK" dirty="0" err="1"/>
              <a:t>two</a:t>
            </a:r>
            <a:r>
              <a:rPr lang="da-DK" dirty="0"/>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3218400"/>
            <a:ext cx="5072062" cy="3429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dirty="0" err="1"/>
              <a:t>Subtitle</a:t>
            </a:r>
            <a:endParaRPr lang="da-DK" dirty="0"/>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67509" y="2044800"/>
            <a:ext cx="2009682" cy="103884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4616253"/>
            <a:ext cx="3798000" cy="190655"/>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 date</a:t>
            </a:r>
          </a:p>
        </p:txBody>
      </p:sp>
    </p:spTree>
    <p:extLst>
      <p:ext uri="{BB962C8B-B14F-4D97-AF65-F5344CB8AC3E}">
        <p14:creationId xmlns:p14="http://schemas.microsoft.com/office/powerpoint/2010/main" val="3463845399"/>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Pladsholder til billede 9">
            <a:extLst>
              <a:ext uri="{FF2B5EF4-FFF2-40B4-BE49-F238E27FC236}">
                <a16:creationId xmlns:a16="http://schemas.microsoft.com/office/drawing/2014/main" id="{7C77B0F1-CBC8-41FB-A0FD-BF8ECA6BBDDE}"/>
              </a:ext>
            </a:extLst>
          </p:cNvPr>
          <p:cNvSpPr>
            <a:spLocks noGrp="1"/>
          </p:cNvSpPr>
          <p:nvPr>
            <p:ph type="pic" sz="quarter" idx="18" hasCustomPrompt="1"/>
          </p:nvPr>
        </p:nvSpPr>
        <p:spPr>
          <a:xfrm>
            <a:off x="0" y="0"/>
            <a:ext cx="9144000" cy="5143499"/>
          </a:xfrm>
        </p:spPr>
        <p:txBody>
          <a:bodyPr>
            <a:normAutofit/>
          </a:bodyPr>
          <a:lstStyle>
            <a:lvl1pPr marL="0" indent="0">
              <a:buNone/>
              <a:defRPr sz="1100"/>
            </a:lvl1pPr>
          </a:lstStyle>
          <a:p>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p:txBody>
      </p:sp>
      <p:sp>
        <p:nvSpPr>
          <p:cNvPr id="13" name="Pladsholder til tekst 13">
            <a:extLst>
              <a:ext uri="{FF2B5EF4-FFF2-40B4-BE49-F238E27FC236}">
                <a16:creationId xmlns:a16="http://schemas.microsoft.com/office/drawing/2014/main" id="{1FF0FEAB-D47F-4100-9359-93EA2EF0F07E}"/>
              </a:ext>
            </a:extLst>
          </p:cNvPr>
          <p:cNvSpPr>
            <a:spLocks noGrp="1"/>
          </p:cNvSpPr>
          <p:nvPr>
            <p:ph type="body" sz="quarter" idx="16" hasCustomPrompt="1"/>
          </p:nvPr>
        </p:nvSpPr>
        <p:spPr>
          <a:xfrm>
            <a:off x="140400" y="2250000"/>
            <a:ext cx="8859600" cy="2732400"/>
          </a:xfrm>
          <a:solidFill>
            <a:srgbClr val="AF1420"/>
          </a:solidFill>
        </p:spPr>
        <p:txBody>
          <a:bodyPr>
            <a:normAutofit/>
          </a:bodyPr>
          <a:lstStyle>
            <a:lvl1pPr>
              <a:defRPr sz="600"/>
            </a:lvl1pPr>
          </a:lstStyle>
          <a:p>
            <a:r>
              <a:rPr lang="da-DK" dirty="0"/>
              <a:t> </a:t>
            </a:r>
          </a:p>
        </p:txBody>
      </p:sp>
      <p:sp>
        <p:nvSpPr>
          <p:cNvPr id="12" name="Pladsholder til tekst 14">
            <a:extLst>
              <a:ext uri="{FF2B5EF4-FFF2-40B4-BE49-F238E27FC236}">
                <a16:creationId xmlns:a16="http://schemas.microsoft.com/office/drawing/2014/main" id="{EC94B4EA-F3E9-46E6-8C13-184D86573CEC}"/>
              </a:ext>
            </a:extLst>
          </p:cNvPr>
          <p:cNvSpPr>
            <a:spLocks noGrp="1"/>
          </p:cNvSpPr>
          <p:nvPr>
            <p:ph type="body" sz="quarter" idx="17" hasCustomPrompt="1"/>
          </p:nvPr>
        </p:nvSpPr>
        <p:spPr>
          <a:xfrm>
            <a:off x="478800" y="2116800"/>
            <a:ext cx="5151600" cy="3214800"/>
          </a:xfrm>
          <a:blipFill>
            <a:blip r:embed="rId3"/>
            <a:stretch>
              <a:fillRect/>
            </a:stretch>
          </a:blipFill>
        </p:spPr>
        <p:txBody>
          <a:bodyPr>
            <a:normAutofit/>
          </a:bodyPr>
          <a:lstStyle>
            <a:lvl1pPr marL="0" indent="0">
              <a:buFontTx/>
              <a:buNone/>
              <a:defRPr sz="600"/>
            </a:lvl1pPr>
          </a:lstStyle>
          <a:p>
            <a:r>
              <a:rPr lang="da-DK" dirty="0"/>
              <a:t>  </a:t>
            </a:r>
          </a:p>
        </p:txBody>
      </p:sp>
      <p:sp>
        <p:nvSpPr>
          <p:cNvPr id="19" name="Pladsholder til tekst 18">
            <a:extLst>
              <a:ext uri="{FF2B5EF4-FFF2-40B4-BE49-F238E27FC236}">
                <a16:creationId xmlns:a16="http://schemas.microsoft.com/office/drawing/2014/main" id="{10E6E2CB-723D-4ECE-9C57-6E7BCB2F0B27}"/>
              </a:ext>
            </a:extLst>
          </p:cNvPr>
          <p:cNvSpPr>
            <a:spLocks noGrp="1"/>
          </p:cNvSpPr>
          <p:nvPr>
            <p:ph type="body" sz="quarter" idx="19" hasCustomPrompt="1"/>
          </p:nvPr>
        </p:nvSpPr>
        <p:spPr>
          <a:xfrm>
            <a:off x="6368400" y="3286800"/>
            <a:ext cx="2005200" cy="10368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lgn="l">
              <a:buNone/>
              <a:defRPr sz="600">
                <a:solidFill>
                  <a:srgbClr val="B3161E"/>
                </a:solidFill>
              </a:defRPr>
            </a:lvl1pPr>
            <a:lvl2pPr>
              <a:defRPr sz="600">
                <a:solidFill>
                  <a:srgbClr val="B3161E"/>
                </a:solidFill>
              </a:defRPr>
            </a:lvl2pPr>
            <a:lvl3pPr>
              <a:defRPr sz="600">
                <a:solidFill>
                  <a:srgbClr val="B3161E"/>
                </a:solidFill>
              </a:defRPr>
            </a:lvl3pPr>
            <a:lvl4pPr>
              <a:defRPr sz="600">
                <a:solidFill>
                  <a:srgbClr val="B3161E"/>
                </a:solidFill>
              </a:defRPr>
            </a:lvl4pPr>
            <a:lvl5pPr>
              <a:defRPr sz="600">
                <a:solidFill>
                  <a:srgbClr val="B3161E"/>
                </a:solidFill>
              </a:defRPr>
            </a:lvl5pPr>
          </a:lstStyle>
          <a:p>
            <a:pPr lvl="0"/>
            <a:r>
              <a:rPr lang="da-DK" dirty="0"/>
              <a:t> </a:t>
            </a:r>
          </a:p>
          <a:p>
            <a:pPr lvl="0"/>
            <a:r>
              <a:rPr lang="da-DK" dirty="0"/>
              <a:t> </a:t>
            </a:r>
          </a:p>
        </p:txBody>
      </p:sp>
      <p:sp>
        <p:nvSpPr>
          <p:cNvPr id="2" name="Titel 1">
            <a:extLst>
              <a:ext uri="{FF2B5EF4-FFF2-40B4-BE49-F238E27FC236}">
                <a16:creationId xmlns:a16="http://schemas.microsoft.com/office/drawing/2014/main" id="{4E891666-6943-446C-A0E9-4B41665B6B0B}"/>
              </a:ext>
            </a:extLst>
          </p:cNvPr>
          <p:cNvSpPr>
            <a:spLocks noGrp="1"/>
          </p:cNvSpPr>
          <p:nvPr>
            <p:ph type="title" hasCustomPrompt="1"/>
          </p:nvPr>
        </p:nvSpPr>
        <p:spPr>
          <a:xfrm>
            <a:off x="622800" y="3279600"/>
            <a:ext cx="5072400" cy="950400"/>
          </a:xfrm>
        </p:spPr>
        <p:txBody>
          <a:bodyPr/>
          <a:lstStyle>
            <a:lvl1pPr>
              <a:defRPr>
                <a:solidFill>
                  <a:schemeClr val="bg1"/>
                </a:solidFill>
              </a:defRPr>
            </a:lvl1pPr>
          </a:lstStyle>
          <a:p>
            <a:r>
              <a:rPr lang="da-DK" dirty="0" err="1"/>
              <a:t>Click</a:t>
            </a:r>
            <a:r>
              <a:rPr lang="da-DK" dirty="0"/>
              <a:t> to </a:t>
            </a:r>
            <a:r>
              <a:rPr lang="da-DK" dirty="0" err="1"/>
              <a:t>write</a:t>
            </a:r>
            <a:r>
              <a:rPr lang="da-DK" dirty="0"/>
              <a:t> the </a:t>
            </a:r>
            <a:r>
              <a:rPr lang="da-DK" dirty="0" err="1"/>
              <a:t>title</a:t>
            </a:r>
            <a:r>
              <a:rPr lang="da-DK" dirty="0"/>
              <a:t> max. </a:t>
            </a:r>
            <a:r>
              <a:rPr lang="da-DK" dirty="0" err="1"/>
              <a:t>two</a:t>
            </a:r>
            <a:r>
              <a:rPr lang="da-DK" dirty="0"/>
              <a:t> lines</a:t>
            </a:r>
          </a:p>
        </p:txBody>
      </p:sp>
      <p:sp>
        <p:nvSpPr>
          <p:cNvPr id="4" name="Pladsholder til indhold 3">
            <a:extLst>
              <a:ext uri="{FF2B5EF4-FFF2-40B4-BE49-F238E27FC236}">
                <a16:creationId xmlns:a16="http://schemas.microsoft.com/office/drawing/2014/main" id="{990B2D65-601B-45FD-A350-DE1C9E3E3E7F}"/>
              </a:ext>
            </a:extLst>
          </p:cNvPr>
          <p:cNvSpPr>
            <a:spLocks noGrp="1"/>
          </p:cNvSpPr>
          <p:nvPr>
            <p:ph sz="quarter" idx="11" hasCustomPrompt="1"/>
          </p:nvPr>
        </p:nvSpPr>
        <p:spPr>
          <a:xfrm>
            <a:off x="565200" y="2389226"/>
            <a:ext cx="5400000" cy="189310"/>
          </a:xfrm>
          <a:prstGeom prst="rect">
            <a:avLst/>
          </a:prstGeom>
        </p:spPr>
        <p:txBody>
          <a:bodyPr anchor="ctr">
            <a:noAutofit/>
          </a:bodyPr>
          <a:lstStyle>
            <a:lvl1pPr marL="0" indent="0">
              <a:buNone/>
              <a:defRPr lang="da-DK" sz="1350" dirty="0">
                <a:solidFill>
                  <a:schemeClr val="bg1"/>
                </a:solidFill>
                <a:latin typeface="Calibri Light" panose="020F0302020204030204" pitchFamily="34" charset="0"/>
                <a:ea typeface="+mn-ea"/>
                <a:cs typeface="Calibri Light" panose="020F0302020204030204" pitchFamily="34" charset="0"/>
              </a:defRPr>
            </a:lvl1pPr>
            <a:lvl2pPr>
              <a:defRPr sz="1125">
                <a:solidFill>
                  <a:schemeClr val="bg1"/>
                </a:solidFill>
                <a:latin typeface="Calibri" panose="020F0502020204030204" pitchFamily="34" charset="0"/>
                <a:cs typeface="Calibri" panose="020F0502020204030204" pitchFamily="34" charset="0"/>
              </a:defRPr>
            </a:lvl2pPr>
            <a:lvl3pPr>
              <a:defRPr sz="1125">
                <a:solidFill>
                  <a:schemeClr val="bg1"/>
                </a:solidFill>
                <a:latin typeface="Calibri" panose="020F0502020204030204" pitchFamily="34" charset="0"/>
                <a:cs typeface="Calibri" panose="020F0502020204030204" pitchFamily="34" charset="0"/>
              </a:defRPr>
            </a:lvl3pPr>
            <a:lvl4pPr>
              <a:defRPr sz="1125">
                <a:solidFill>
                  <a:schemeClr val="bg1"/>
                </a:solidFill>
                <a:latin typeface="Calibri" panose="020F0502020204030204" pitchFamily="34" charset="0"/>
                <a:cs typeface="Calibri" panose="020F0502020204030204" pitchFamily="34" charset="0"/>
              </a:defRPr>
            </a:lvl4pPr>
            <a:lvl5pPr>
              <a:defRPr sz="11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and </a:t>
            </a:r>
            <a:r>
              <a:rPr lang="da-DK" dirty="0" err="1"/>
              <a:t>any</a:t>
            </a:r>
            <a:r>
              <a:rPr lang="da-DK" dirty="0"/>
              <a:t>  new item/Date</a:t>
            </a:r>
          </a:p>
        </p:txBody>
      </p:sp>
      <p:sp>
        <p:nvSpPr>
          <p:cNvPr id="3" name="Pladsholder til indhold 2">
            <a:extLst>
              <a:ext uri="{FF2B5EF4-FFF2-40B4-BE49-F238E27FC236}">
                <a16:creationId xmlns:a16="http://schemas.microsoft.com/office/drawing/2014/main" id="{2A07DA56-FEF4-4090-BF4A-A4497810C297}"/>
              </a:ext>
            </a:extLst>
          </p:cNvPr>
          <p:cNvSpPr>
            <a:spLocks noGrp="1"/>
          </p:cNvSpPr>
          <p:nvPr>
            <p:ph sz="quarter" idx="12" hasCustomPrompt="1"/>
          </p:nvPr>
        </p:nvSpPr>
        <p:spPr>
          <a:xfrm>
            <a:off x="622800" y="4374000"/>
            <a:ext cx="5072400" cy="342000"/>
          </a:xfrm>
        </p:spPr>
        <p:txBody>
          <a:bodyPr anchor="b"/>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dirty="0" err="1"/>
              <a:t>Subtitle</a:t>
            </a:r>
            <a:r>
              <a:rPr lang="da-DK" dirty="0"/>
              <a:t> – </a:t>
            </a:r>
            <a:r>
              <a:rPr lang="da-DK" dirty="0" err="1"/>
              <a:t>only</a:t>
            </a:r>
            <a:r>
              <a:rPr lang="da-DK" dirty="0"/>
              <a:t> </a:t>
            </a:r>
            <a:r>
              <a:rPr lang="da-DK" dirty="0" err="1"/>
              <a:t>one</a:t>
            </a:r>
            <a:r>
              <a:rPr lang="da-DK" dirty="0"/>
              <a:t> line</a:t>
            </a:r>
          </a:p>
        </p:txBody>
      </p:sp>
    </p:spTree>
    <p:extLst>
      <p:ext uri="{BB962C8B-B14F-4D97-AF65-F5344CB8AC3E}">
        <p14:creationId xmlns:p14="http://schemas.microsoft.com/office/powerpoint/2010/main" val="3253223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47">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9" name="Pladsholder til billede 18">
            <a:extLst>
              <a:ext uri="{FF2B5EF4-FFF2-40B4-BE49-F238E27FC236}">
                <a16:creationId xmlns:a16="http://schemas.microsoft.com/office/drawing/2014/main" id="{0EFA19F5-F662-4A1C-9DC8-DBDDC890EEB6}"/>
              </a:ext>
            </a:extLst>
          </p:cNvPr>
          <p:cNvSpPr>
            <a:spLocks noGrp="1"/>
          </p:cNvSpPr>
          <p:nvPr>
            <p:ph type="pic" sz="quarter" idx="15" hasCustomPrompt="1"/>
          </p:nvPr>
        </p:nvSpPr>
        <p:spPr>
          <a:xfrm>
            <a:off x="0" y="0"/>
            <a:ext cx="9144000" cy="5143500"/>
          </a:xfrm>
        </p:spPr>
        <p:txBody>
          <a:bodyPr>
            <a:normAutofit/>
          </a:bodyPr>
          <a:lstStyle>
            <a:lvl1pPr marL="0" marR="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sz="1100"/>
            </a:lvl1pPr>
          </a:lstStyle>
          <a:p>
            <a:pPr marL="0" marR="0" lvl="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a:pPr>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p:txBody>
      </p:sp>
      <p:sp>
        <p:nvSpPr>
          <p:cNvPr id="12" name="Pladsholder til tekst 11">
            <a:extLst>
              <a:ext uri="{FF2B5EF4-FFF2-40B4-BE49-F238E27FC236}">
                <a16:creationId xmlns:a16="http://schemas.microsoft.com/office/drawing/2014/main" id="{01606EE9-294F-4EE4-B393-047153129A0E}"/>
              </a:ext>
            </a:extLst>
          </p:cNvPr>
          <p:cNvSpPr>
            <a:spLocks noGrp="1"/>
          </p:cNvSpPr>
          <p:nvPr>
            <p:ph type="body" sz="quarter" idx="13" hasCustomPrompt="1"/>
          </p:nvPr>
        </p:nvSpPr>
        <p:spPr>
          <a:xfrm>
            <a:off x="205200" y="176400"/>
            <a:ext cx="4651200" cy="4813200"/>
          </a:xfrm>
          <a:solidFill>
            <a:srgbClr val="AF161E"/>
          </a:solidFill>
        </p:spPr>
        <p:txBody>
          <a:bodyPr>
            <a:normAutofit/>
          </a:bodyPr>
          <a:lstStyle>
            <a:lvl1pPr marL="202500" marR="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sz="600">
                <a:solidFill>
                  <a:srgbClr val="AF161E"/>
                </a:solidFill>
              </a:defRPr>
            </a:lvl1pPr>
          </a:lstStyle>
          <a:p>
            <a:pPr marL="202500" marR="0" lvl="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a:pPr>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a:p>
            <a:pPr lvl="0"/>
            <a:endParaRPr lang="da-DK" dirty="0"/>
          </a:p>
        </p:txBody>
      </p:sp>
      <p:sp>
        <p:nvSpPr>
          <p:cNvPr id="8" name="Pladsholder til tekst 7">
            <a:extLst>
              <a:ext uri="{FF2B5EF4-FFF2-40B4-BE49-F238E27FC236}">
                <a16:creationId xmlns:a16="http://schemas.microsoft.com/office/drawing/2014/main" id="{5A449058-2751-46ED-8E01-67282CB13697}"/>
              </a:ext>
            </a:extLst>
          </p:cNvPr>
          <p:cNvSpPr>
            <a:spLocks noGrp="1"/>
          </p:cNvSpPr>
          <p:nvPr>
            <p:ph type="body" sz="quarter" idx="12"/>
          </p:nvPr>
        </p:nvSpPr>
        <p:spPr>
          <a:xfrm>
            <a:off x="248400" y="1490400"/>
            <a:ext cx="4759200" cy="2970000"/>
          </a:xfrm>
          <a:blipFill>
            <a:blip r:embed="rId3" cstate="screen">
              <a:extLst>
                <a:ext uri="{28A0092B-C50C-407E-A947-70E740481C1C}">
                  <a14:useLocalDpi xmlns:a14="http://schemas.microsoft.com/office/drawing/2010/main"/>
                </a:ext>
              </a:extLst>
            </a:blip>
            <a:stretch>
              <a:fillRect/>
            </a:stretch>
          </a:blipFill>
        </p:spPr>
        <p:txBody>
          <a:bodyPr>
            <a:normAutofit/>
          </a:bodyPr>
          <a:lstStyle>
            <a:lvl1pPr>
              <a:defRPr sz="600"/>
            </a:lvl1pPr>
          </a:lstStyle>
          <a:p>
            <a:pPr lvl="0"/>
            <a:r>
              <a:rPr lang="en-US"/>
              <a:t>Click to edit Master text styles</a:t>
            </a:r>
          </a:p>
        </p:txBody>
      </p:sp>
      <p:sp>
        <p:nvSpPr>
          <p:cNvPr id="4" name="Pladsholder til tekst 3">
            <a:extLst>
              <a:ext uri="{FF2B5EF4-FFF2-40B4-BE49-F238E27FC236}">
                <a16:creationId xmlns:a16="http://schemas.microsoft.com/office/drawing/2014/main" id="{22D06CA9-74E7-42A8-A980-E9DE544B8BAF}"/>
              </a:ext>
            </a:extLst>
          </p:cNvPr>
          <p:cNvSpPr>
            <a:spLocks noGrp="1"/>
          </p:cNvSpPr>
          <p:nvPr>
            <p:ph type="body" sz="quarter" idx="11" hasCustomPrompt="1"/>
          </p:nvPr>
        </p:nvSpPr>
        <p:spPr>
          <a:xfrm>
            <a:off x="536400" y="648000"/>
            <a:ext cx="1882800" cy="9756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400"/>
            </a:lvl1pPr>
          </a:lstStyle>
          <a:p>
            <a:pPr lvl="0"/>
            <a:r>
              <a:rPr lang="da-DK" dirty="0"/>
              <a:t> </a:t>
            </a:r>
          </a:p>
        </p:txBody>
      </p:sp>
      <p:sp>
        <p:nvSpPr>
          <p:cNvPr id="13" name="Titel 12">
            <a:extLst>
              <a:ext uri="{FF2B5EF4-FFF2-40B4-BE49-F238E27FC236}">
                <a16:creationId xmlns:a16="http://schemas.microsoft.com/office/drawing/2014/main" id="{5C38E270-B078-46CC-AEB5-5632955E7450}"/>
              </a:ext>
            </a:extLst>
          </p:cNvPr>
          <p:cNvSpPr>
            <a:spLocks noGrp="1"/>
          </p:cNvSpPr>
          <p:nvPr>
            <p:ph type="title" hasCustomPrompt="1"/>
          </p:nvPr>
        </p:nvSpPr>
        <p:spPr>
          <a:xfrm>
            <a:off x="536400" y="2595600"/>
            <a:ext cx="3798000" cy="975600"/>
          </a:xfrm>
        </p:spPr>
        <p:txBody>
          <a:bodyPr/>
          <a:lstStyle>
            <a:lvl1pPr>
              <a:defRPr>
                <a:solidFill>
                  <a:schemeClr val="bg1"/>
                </a:solidFill>
              </a:defRPr>
            </a:lvl1pPr>
          </a:lstStyle>
          <a:p>
            <a:r>
              <a:rPr lang="da-DK" dirty="0"/>
              <a:t>Title max. </a:t>
            </a:r>
            <a:r>
              <a:rPr lang="da-DK" dirty="0" err="1"/>
              <a:t>two</a:t>
            </a:r>
            <a:r>
              <a:rPr lang="da-DK" dirty="0"/>
              <a:t> lines</a:t>
            </a:r>
          </a:p>
        </p:txBody>
      </p:sp>
      <p:sp>
        <p:nvSpPr>
          <p:cNvPr id="17" name="Pladsholder til indhold 16">
            <a:extLst>
              <a:ext uri="{FF2B5EF4-FFF2-40B4-BE49-F238E27FC236}">
                <a16:creationId xmlns:a16="http://schemas.microsoft.com/office/drawing/2014/main" id="{1BC33C20-280D-44C5-81A3-3EC2A745E9BD}"/>
              </a:ext>
            </a:extLst>
          </p:cNvPr>
          <p:cNvSpPr>
            <a:spLocks noGrp="1"/>
          </p:cNvSpPr>
          <p:nvPr>
            <p:ph sz="quarter" idx="14" hasCustomPrompt="1"/>
          </p:nvPr>
        </p:nvSpPr>
        <p:spPr>
          <a:xfrm>
            <a:off x="547200" y="3772800"/>
            <a:ext cx="3797300" cy="342000"/>
          </a:xfrm>
        </p:spPr>
        <p:txBody>
          <a:bodyPr/>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dirty="0" err="1">
                <a:latin typeface="Calibri Light" panose="020F0302020204030204" pitchFamily="34" charset="0"/>
                <a:cs typeface="Calibri Light" panose="020F0302020204030204" pitchFamily="34" charset="0"/>
              </a:rPr>
              <a:t>Subtitle</a:t>
            </a:r>
            <a:r>
              <a:rPr lang="da-DK" dirty="0">
                <a:latin typeface="Calibri Light" panose="020F0302020204030204" pitchFamily="34" charset="0"/>
                <a:cs typeface="Calibri Light" panose="020F0302020204030204" pitchFamily="34" charset="0"/>
              </a:rPr>
              <a:t> </a:t>
            </a:r>
            <a:r>
              <a:rPr lang="da-DK" dirty="0" err="1">
                <a:latin typeface="Calibri Light" panose="020F0302020204030204" pitchFamily="34" charset="0"/>
                <a:cs typeface="Calibri Light" panose="020F0302020204030204" pitchFamily="34" charset="0"/>
              </a:rPr>
              <a:t>only</a:t>
            </a:r>
            <a:r>
              <a:rPr lang="da-DK" dirty="0">
                <a:latin typeface="Calibri Light" panose="020F0302020204030204" pitchFamily="34" charset="0"/>
                <a:cs typeface="Calibri Light" panose="020F0302020204030204" pitchFamily="34" charset="0"/>
              </a:rPr>
              <a:t> </a:t>
            </a:r>
            <a:r>
              <a:rPr lang="da-DK" dirty="0" err="1">
                <a:latin typeface="Calibri Light" panose="020F0302020204030204" pitchFamily="34" charset="0"/>
                <a:cs typeface="Calibri Light" panose="020F0302020204030204" pitchFamily="34" charset="0"/>
              </a:rPr>
              <a:t>one</a:t>
            </a:r>
            <a:r>
              <a:rPr lang="da-DK" dirty="0">
                <a:latin typeface="Calibri Light" panose="020F0302020204030204" pitchFamily="34" charset="0"/>
                <a:cs typeface="Calibri Light" panose="020F0302020204030204" pitchFamily="34" charset="0"/>
              </a:rPr>
              <a:t> line</a:t>
            </a:r>
            <a:endParaRPr lang="da-DK" dirty="0"/>
          </a:p>
        </p:txBody>
      </p:sp>
      <p:sp>
        <p:nvSpPr>
          <p:cNvPr id="3" name="Pladsholder til indhold 2">
            <a:extLst>
              <a:ext uri="{FF2B5EF4-FFF2-40B4-BE49-F238E27FC236}">
                <a16:creationId xmlns:a16="http://schemas.microsoft.com/office/drawing/2014/main" id="{14A26844-C0ED-45A5-BCAE-F40C078336F5}"/>
              </a:ext>
            </a:extLst>
          </p:cNvPr>
          <p:cNvSpPr>
            <a:spLocks noGrp="1"/>
          </p:cNvSpPr>
          <p:nvPr>
            <p:ph sz="quarter" idx="10" hasCustomPrompt="1"/>
          </p:nvPr>
        </p:nvSpPr>
        <p:spPr>
          <a:xfrm>
            <a:off x="468000" y="4602016"/>
            <a:ext cx="3798000" cy="190655"/>
          </a:xfrm>
          <a:prstGeom prst="rect">
            <a:avLst/>
          </a:prstGeom>
        </p:spPr>
        <p:txBody>
          <a:bodyPr anchor="ctr" anchorCtr="0">
            <a:noAutofit/>
          </a:bodyPr>
          <a:lstStyle>
            <a:lvl1pPr marL="0" indent="0" algn="l">
              <a:spcBef>
                <a:spcPts val="0"/>
              </a:spcBef>
              <a:buNone/>
              <a:defRPr sz="1350">
                <a:solidFill>
                  <a:schemeClr val="bg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 Date</a:t>
            </a:r>
          </a:p>
        </p:txBody>
      </p:sp>
    </p:spTree>
    <p:extLst>
      <p:ext uri="{BB962C8B-B14F-4D97-AF65-F5344CB8AC3E}">
        <p14:creationId xmlns:p14="http://schemas.microsoft.com/office/powerpoint/2010/main" val="213830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New section - read">
    <p:bg>
      <p:bgPr>
        <a:solidFill>
          <a:srgbClr val="AF161E"/>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442BB7D-BC4F-4B4E-8F09-1EFD3FC282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17" name="Rektangel 16">
            <a:extLst>
              <a:ext uri="{FF2B5EF4-FFF2-40B4-BE49-F238E27FC236}">
                <a16:creationId xmlns:a16="http://schemas.microsoft.com/office/drawing/2014/main" id="{1627E733-EB29-4981-861C-EC2C56E0541F}"/>
              </a:ext>
            </a:extLst>
          </p:cNvPr>
          <p:cNvSpPr/>
          <p:nvPr userDrawn="1"/>
        </p:nvSpPr>
        <p:spPr>
          <a:xfrm>
            <a:off x="1072079" y="1945764"/>
            <a:ext cx="6968308" cy="1458506"/>
          </a:xfrm>
          <a:prstGeom prst="rect">
            <a:avLst/>
          </a:prstGeom>
          <a:solidFill>
            <a:srgbClr val="AE15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2">
            <a:extLst>
              <a:ext uri="{FF2B5EF4-FFF2-40B4-BE49-F238E27FC236}">
                <a16:creationId xmlns:a16="http://schemas.microsoft.com/office/drawing/2014/main" id="{A28E1C86-A942-3744-BE2B-4C6719A37779}"/>
              </a:ext>
            </a:extLst>
          </p:cNvPr>
          <p:cNvSpPr>
            <a:spLocks noGrp="1" noChangeArrowheads="1"/>
          </p:cNvSpPr>
          <p:nvPr>
            <p:ph type="ctrTitle" hasCustomPrompt="1"/>
          </p:nvPr>
        </p:nvSpPr>
        <p:spPr>
          <a:xfrm>
            <a:off x="1231796" y="2084832"/>
            <a:ext cx="6680410" cy="1121664"/>
          </a:xfrm>
          <a:prstGeom prst="rect">
            <a:avLst/>
          </a:prstGeom>
          <a:noFill/>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pic>
        <p:nvPicPr>
          <p:cNvPr id="13" name="Billede 12">
            <a:extLst>
              <a:ext uri="{FF2B5EF4-FFF2-40B4-BE49-F238E27FC236}">
                <a16:creationId xmlns:a16="http://schemas.microsoft.com/office/drawing/2014/main" id="{3F6382CD-18B2-4DC7-8591-FFA57B4FD7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3" cy="252000"/>
          </a:xfrm>
          <a:prstGeom prst="rect">
            <a:avLst/>
          </a:prstGeom>
        </p:spPr>
      </p:pic>
    </p:spTree>
    <p:extLst>
      <p:ext uri="{BB962C8B-B14F-4D97-AF65-F5344CB8AC3E}">
        <p14:creationId xmlns:p14="http://schemas.microsoft.com/office/powerpoint/2010/main" val="38256622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 - black">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8ACE067-01C3-4DBF-9E4A-3306BD6E21D0}"/>
              </a:ext>
            </a:extLst>
          </p:cNvPr>
          <p:cNvPicPr>
            <a:picLocks noChangeAspect="1"/>
          </p:cNvPicPr>
          <p:nvPr userDrawn="1"/>
        </p:nvPicPr>
        <p:blipFill rotWithShape="1">
          <a:blip r:embed="rId2" cstate="screen">
            <a:duotone>
              <a:schemeClr val="accent1">
                <a:shade val="45000"/>
                <a:satMod val="135000"/>
              </a:schemeClr>
              <a:prstClr val="white"/>
            </a:duotone>
            <a:alphaModFix/>
            <a:extLst>
              <a:ext uri="{BEBA8EAE-BF5A-486C-A8C5-ECC9F3942E4B}">
                <a14:imgProps xmlns:a14="http://schemas.microsoft.com/office/drawing/2010/main">
                  <a14:imgLayer r:embed="rId3">
                    <a14:imgEffect>
                      <a14:saturation sat="128000"/>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a:noFill/>
        </p:spPr>
      </p:pic>
      <p:sp>
        <p:nvSpPr>
          <p:cNvPr id="11" name="Rektangel 10">
            <a:extLst>
              <a:ext uri="{FF2B5EF4-FFF2-40B4-BE49-F238E27FC236}">
                <a16:creationId xmlns:a16="http://schemas.microsoft.com/office/drawing/2014/main" id="{98726D48-96CE-4FC9-8291-B84AB8FFF8D9}"/>
              </a:ext>
            </a:extLst>
          </p:cNvPr>
          <p:cNvSpPr/>
          <p:nvPr userDrawn="1"/>
        </p:nvSpPr>
        <p:spPr>
          <a:xfrm>
            <a:off x="1087200" y="1918800"/>
            <a:ext cx="6969600" cy="14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ctangle 2">
            <a:extLst>
              <a:ext uri="{FF2B5EF4-FFF2-40B4-BE49-F238E27FC236}">
                <a16:creationId xmlns:a16="http://schemas.microsoft.com/office/drawing/2014/main" id="{421508B6-E015-9F43-AAC1-95D8200446D2}"/>
              </a:ext>
            </a:extLst>
          </p:cNvPr>
          <p:cNvSpPr>
            <a:spLocks noGrp="1" noChangeArrowheads="1"/>
          </p:cNvSpPr>
          <p:nvPr>
            <p:ph type="ctrTitle" hasCustomPrompt="1"/>
          </p:nvPr>
        </p:nvSpPr>
        <p:spPr>
          <a:xfrm>
            <a:off x="1231796" y="2084832"/>
            <a:ext cx="6680410" cy="1121664"/>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pic>
        <p:nvPicPr>
          <p:cNvPr id="10" name="Billede 9">
            <a:extLst>
              <a:ext uri="{FF2B5EF4-FFF2-40B4-BE49-F238E27FC236}">
                <a16:creationId xmlns:a16="http://schemas.microsoft.com/office/drawing/2014/main" id="{F5B81080-834C-474F-AE9E-77B3DB57824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87200" y="165600"/>
            <a:ext cx="644000" cy="252000"/>
          </a:xfrm>
          <a:prstGeom prst="rect">
            <a:avLst/>
          </a:prstGeom>
        </p:spPr>
      </p:pic>
      <p:sp>
        <p:nvSpPr>
          <p:cNvPr id="3" name="Pladsholder til sidefod 2">
            <a:extLst>
              <a:ext uri="{FF2B5EF4-FFF2-40B4-BE49-F238E27FC236}">
                <a16:creationId xmlns:a16="http://schemas.microsoft.com/office/drawing/2014/main" id="{C2AD8268-7BB4-0748-8F27-F8C2C5C7A206}"/>
              </a:ext>
            </a:extLst>
          </p:cNvPr>
          <p:cNvSpPr>
            <a:spLocks noGrp="1"/>
          </p:cNvSpPr>
          <p:nvPr>
            <p:ph type="ftr" sz="quarter" idx="11"/>
          </p:nvPr>
        </p:nvSpPr>
        <p:spPr>
          <a:xfrm rot="5400000">
            <a:off x="205200" y="3196800"/>
            <a:ext cx="2303100" cy="7133400"/>
          </a:xfrm>
          <a:prstGeom prst="rect">
            <a:avLst/>
          </a:prstGeom>
        </p:spPr>
        <p:txBody>
          <a:bodyPr/>
          <a:lstStyle>
            <a:lvl1pPr>
              <a:defRPr>
                <a:solidFill>
                  <a:schemeClr val="tx1"/>
                </a:solidFill>
              </a:defRPr>
            </a:lvl1pPr>
          </a:lstStyle>
          <a:p>
            <a:r>
              <a:rPr lang="da-DK"/>
              <a:t>Footer</a:t>
            </a:r>
            <a:endParaRPr lang="da-DK" dirty="0"/>
          </a:p>
        </p:txBody>
      </p:sp>
    </p:spTree>
    <p:extLst>
      <p:ext uri="{BB962C8B-B14F-4D97-AF65-F5344CB8AC3E}">
        <p14:creationId xmlns:p14="http://schemas.microsoft.com/office/powerpoint/2010/main" val="32702482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line, text and graphics">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3E452BC-D629-4359-9795-DB3409CC8BFC}"/>
              </a:ext>
            </a:extLst>
          </p:cNvPr>
          <p:cNvPicPr>
            <a:picLocks noChangeAspect="1"/>
          </p:cNvPicPr>
          <p:nvPr userDrawn="1"/>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927"/>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p:spPr>
      </p:pic>
      <p:sp>
        <p:nvSpPr>
          <p:cNvPr id="5" name="Rektangel 4">
            <a:extLst>
              <a:ext uri="{FF2B5EF4-FFF2-40B4-BE49-F238E27FC236}">
                <a16:creationId xmlns:a16="http://schemas.microsoft.com/office/drawing/2014/main" id="{A7DD58B1-1436-4834-92D3-09F1457822B8}"/>
              </a:ext>
            </a:extLst>
          </p:cNvPr>
          <p:cNvSpPr/>
          <p:nvPr userDrawn="1"/>
        </p:nvSpPr>
        <p:spPr>
          <a:xfrm>
            <a:off x="1087846" y="1918800"/>
            <a:ext cx="6968307" cy="14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2">
            <a:extLst>
              <a:ext uri="{FF2B5EF4-FFF2-40B4-BE49-F238E27FC236}">
                <a16:creationId xmlns:a16="http://schemas.microsoft.com/office/drawing/2014/main" id="{8C6DEC39-4D9C-4D2C-81D3-E42B20418C0C}"/>
              </a:ext>
            </a:extLst>
          </p:cNvPr>
          <p:cNvSpPr>
            <a:spLocks noGrp="1" noChangeArrowheads="1"/>
          </p:cNvSpPr>
          <p:nvPr>
            <p:ph type="ctrTitle" hasCustomPrompt="1"/>
          </p:nvPr>
        </p:nvSpPr>
        <p:spPr>
          <a:xfrm>
            <a:off x="1231796" y="2084400"/>
            <a:ext cx="6679800" cy="1120500"/>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spTree>
    <p:extLst>
      <p:ext uri="{BB962C8B-B14F-4D97-AF65-F5344CB8AC3E}">
        <p14:creationId xmlns:p14="http://schemas.microsoft.com/office/powerpoint/2010/main" val="115016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29200" y="416700"/>
            <a:ext cx="7416900" cy="612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dirty="0"/>
              <a:t>Write a </a:t>
            </a:r>
            <a:r>
              <a:rPr lang="da-DK" dirty="0" err="1"/>
              <a:t>headline</a:t>
            </a:r>
            <a:endParaRPr lang="da-DK" dirty="0"/>
          </a:p>
        </p:txBody>
      </p:sp>
      <p:pic>
        <p:nvPicPr>
          <p:cNvPr id="7" name="Billede 6">
            <a:extLst>
              <a:ext uri="{FF2B5EF4-FFF2-40B4-BE49-F238E27FC236}">
                <a16:creationId xmlns:a16="http://schemas.microsoft.com/office/drawing/2014/main" id="{1585BAE0-1BD2-40F3-891D-9F679754D29F}"/>
              </a:ext>
            </a:extLst>
          </p:cNvPr>
          <p:cNvPicPr>
            <a:picLocks noChangeAspect="1"/>
          </p:cNvPicPr>
          <p:nvPr userDrawn="1"/>
        </p:nvPicPr>
        <p:blipFill>
          <a:blip r:embed="rId41" cstate="screen">
            <a:extLst>
              <a:ext uri="{28A0092B-C50C-407E-A947-70E740481C1C}">
                <a14:useLocalDpi xmlns:a14="http://schemas.microsoft.com/office/drawing/2010/main"/>
              </a:ext>
            </a:extLst>
          </a:blip>
          <a:srcRect/>
          <a:stretch/>
        </p:blipFill>
        <p:spPr>
          <a:xfrm>
            <a:off x="8286301" y="164700"/>
            <a:ext cx="643999" cy="252000"/>
          </a:xfrm>
          <a:prstGeom prst="rect">
            <a:avLst/>
          </a:prstGeom>
        </p:spPr>
      </p:pic>
      <p:sp>
        <p:nvSpPr>
          <p:cNvPr id="8" name="Rectangle 3">
            <a:extLst>
              <a:ext uri="{FF2B5EF4-FFF2-40B4-BE49-F238E27FC236}">
                <a16:creationId xmlns:a16="http://schemas.microsoft.com/office/drawing/2014/main" id="{9EDFDC91-DA56-4BDC-AEF4-38CC19FD3AA0}"/>
              </a:ext>
            </a:extLst>
          </p:cNvPr>
          <p:cNvSpPr>
            <a:spLocks noGrp="1" noChangeAspect="1" noChangeArrowheads="1"/>
          </p:cNvSpPr>
          <p:nvPr>
            <p:ph type="body" idx="1"/>
          </p:nvPr>
        </p:nvSpPr>
        <p:spPr bwMode="auto">
          <a:xfrm>
            <a:off x="529200" y="1485900"/>
            <a:ext cx="7416900" cy="307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dirty="0" err="1"/>
              <a:t>Click</a:t>
            </a:r>
            <a:r>
              <a:rPr lang="da-DK" dirty="0"/>
              <a:t> to </a:t>
            </a:r>
            <a:r>
              <a:rPr lang="da-DK" dirty="0" err="1"/>
              <a:t>edit</a:t>
            </a:r>
            <a:r>
              <a:rPr lang="da-DK" dirty="0"/>
              <a:t> </a:t>
            </a:r>
            <a:r>
              <a:rPr lang="en-GB" noProof="0" dirty="0"/>
              <a:t>typography</a:t>
            </a:r>
            <a:r>
              <a:rPr lang="da-DK" dirty="0"/>
              <a:t> in slidemaster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6" name="Pladsholder til sidefod 1">
            <a:extLst>
              <a:ext uri="{FF2B5EF4-FFF2-40B4-BE49-F238E27FC236}">
                <a16:creationId xmlns:a16="http://schemas.microsoft.com/office/drawing/2014/main" id="{C8B37D10-985D-4F50-879B-F228D9D445B6}"/>
              </a:ext>
            </a:extLst>
          </p:cNvPr>
          <p:cNvSpPr>
            <a:spLocks noGrp="1"/>
          </p:cNvSpPr>
          <p:nvPr>
            <p:ph type="ftr" sz="quarter" idx="3"/>
          </p:nvPr>
        </p:nvSpPr>
        <p:spPr>
          <a:xfrm rot="5400000">
            <a:off x="7146000" y="2041200"/>
            <a:ext cx="3333600" cy="205200"/>
          </a:xfrm>
          <a:prstGeom prst="rect">
            <a:avLst/>
          </a:prstGeom>
        </p:spPr>
        <p:txBody>
          <a:bodyPr vert="horz" lIns="91440" tIns="45720" rIns="91440" bIns="45720" rtlCol="0" anchor="t" anchorCtr="0"/>
          <a:lstStyle>
            <a:lvl1pPr algn="r">
              <a:defRPr sz="750" kern="0" spc="30" baseline="0">
                <a:solidFill>
                  <a:schemeClr val="bg1">
                    <a:lumMod val="50000"/>
                  </a:schemeClr>
                </a:solidFill>
                <a:latin typeface="Calibri" panose="020F0502020204030204" pitchFamily="34" charset="0"/>
                <a:cs typeface="Calibri" panose="020F0502020204030204" pitchFamily="34" charset="0"/>
              </a:defRPr>
            </a:lvl1pPr>
          </a:lstStyle>
          <a:p>
            <a:r>
              <a:rPr lang="da-DK"/>
              <a:t>Footer</a:t>
            </a:r>
            <a:endParaRPr lang="da-DK" dirty="0"/>
          </a:p>
        </p:txBody>
      </p:sp>
      <p:sp>
        <p:nvSpPr>
          <p:cNvPr id="9" name="Pladsholder til dato 3">
            <a:extLst>
              <a:ext uri="{FF2B5EF4-FFF2-40B4-BE49-F238E27FC236}">
                <a16:creationId xmlns:a16="http://schemas.microsoft.com/office/drawing/2014/main" id="{B1A2EE87-3EC9-4939-B0AA-E690C86DCA96}"/>
              </a:ext>
            </a:extLst>
          </p:cNvPr>
          <p:cNvSpPr>
            <a:spLocks noGrp="1"/>
          </p:cNvSpPr>
          <p:nvPr>
            <p:ph type="dt" sz="half" idx="2"/>
          </p:nvPr>
        </p:nvSpPr>
        <p:spPr>
          <a:xfrm rot="5400000">
            <a:off x="8469000" y="4154052"/>
            <a:ext cx="687600" cy="205200"/>
          </a:xfrm>
          <a:prstGeom prst="rect">
            <a:avLst/>
          </a:prstGeom>
        </p:spPr>
        <p:txBody>
          <a:bodyPr/>
          <a:lstStyle>
            <a:lvl1pPr algn="r">
              <a:defRPr sz="750">
                <a:solidFill>
                  <a:schemeClr val="bg1">
                    <a:lumMod val="50000"/>
                  </a:schemeClr>
                </a:solidFill>
                <a:latin typeface="+mj-lt"/>
              </a:defRPr>
            </a:lvl1pPr>
          </a:lstStyle>
          <a:p>
            <a:fld id="{1137FF2D-7CDA-4B00-B4BB-F0CFE0D5426B}" type="datetime1">
              <a:rPr lang="en-GB" smtClean="0"/>
              <a:pPr/>
              <a:t>04/06/2023</a:t>
            </a:fld>
            <a:endParaRPr lang="da-DK" dirty="0"/>
          </a:p>
        </p:txBody>
      </p:sp>
    </p:spTree>
    <p:extLst>
      <p:ext uri="{BB962C8B-B14F-4D97-AF65-F5344CB8AC3E}">
        <p14:creationId xmlns:p14="http://schemas.microsoft.com/office/powerpoint/2010/main" val="37526489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56" r:id="rId3"/>
    <p:sldLayoutId id="2147483744" r:id="rId4"/>
    <p:sldLayoutId id="2147483768" r:id="rId5"/>
    <p:sldLayoutId id="2147483746" r:id="rId6"/>
    <p:sldLayoutId id="2147483747" r:id="rId7"/>
    <p:sldLayoutId id="2147483748" r:id="rId8"/>
    <p:sldLayoutId id="2147483766" r:id="rId9"/>
    <p:sldLayoutId id="2147483761" r:id="rId10"/>
    <p:sldLayoutId id="2147483765" r:id="rId11"/>
    <p:sldLayoutId id="2147483719" r:id="rId12"/>
    <p:sldLayoutId id="2147483753" r:id="rId13"/>
    <p:sldLayoutId id="2147483755"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41" r:id="rId23"/>
    <p:sldLayoutId id="2147483742" r:id="rId24"/>
    <p:sldLayoutId id="2147483763" r:id="rId25"/>
    <p:sldLayoutId id="2147483764" r:id="rId26"/>
    <p:sldLayoutId id="2147483697" r:id="rId27"/>
    <p:sldLayoutId id="2147483698" r:id="rId28"/>
    <p:sldLayoutId id="2147483734" r:id="rId29"/>
    <p:sldLayoutId id="2147483735" r:id="rId30"/>
    <p:sldLayoutId id="2147483736" r:id="rId31"/>
    <p:sldLayoutId id="2147483737" r:id="rId32"/>
    <p:sldLayoutId id="2147483703" r:id="rId33"/>
    <p:sldLayoutId id="2147483759" r:id="rId34"/>
    <p:sldLayoutId id="2147483760" r:id="rId35"/>
    <p:sldLayoutId id="2147483739" r:id="rId36"/>
    <p:sldLayoutId id="2147483711" r:id="rId37"/>
    <p:sldLayoutId id="2147483777" r:id="rId38"/>
    <p:sldLayoutId id="2147483778" r:id="rId39"/>
  </p:sldLayoutIdLst>
  <p:hf sldNum="0" hdr="0"/>
  <p:txStyles>
    <p:title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p:titleStyle>
    <p:body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62_23894D34.xm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18/10/relationships/comments" Target="../comments/modernComment_171_0.xml"/><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1_440984FA.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72_0.xml"/><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94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1974-D446-4061-AEE7-0AAB1025AE44}"/>
              </a:ext>
            </a:extLst>
          </p:cNvPr>
          <p:cNvSpPr>
            <a:spLocks noGrp="1"/>
          </p:cNvSpPr>
          <p:nvPr>
            <p:ph type="title"/>
          </p:nvPr>
        </p:nvSpPr>
        <p:spPr>
          <a:xfrm>
            <a:off x="530353" y="313151"/>
            <a:ext cx="7416000" cy="1540701"/>
          </a:xfrm>
        </p:spPr>
        <p:txBody>
          <a:bodyPr>
            <a:no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r>
              <a:rPr lang="en-US"/>
              <a:t>Delivery costs are driven by preparations for distribution and the multiple distribution rounds.</a:t>
            </a:r>
          </a:p>
        </p:txBody>
      </p:sp>
      <p:graphicFrame>
        <p:nvGraphicFramePr>
          <p:cNvPr id="3" name="Table 3">
            <a:extLst>
              <a:ext uri="{FF2B5EF4-FFF2-40B4-BE49-F238E27FC236}">
                <a16:creationId xmlns:a16="http://schemas.microsoft.com/office/drawing/2014/main" id="{5C2939D1-63FB-4C2C-9CE5-C1CE0FC54605}"/>
              </a:ext>
            </a:extLst>
          </p:cNvPr>
          <p:cNvGraphicFramePr>
            <a:graphicFrameLocks noGrp="1"/>
          </p:cNvGraphicFramePr>
          <p:nvPr/>
        </p:nvGraphicFramePr>
        <p:xfrm>
          <a:off x="778476" y="3416649"/>
          <a:ext cx="7587048" cy="370840"/>
        </p:xfrm>
        <a:graphic>
          <a:graphicData uri="http://schemas.openxmlformats.org/drawingml/2006/table">
            <a:tbl>
              <a:tblPr>
                <a:tableStyleId>{5C22544A-7EE6-4342-B048-85BDC9FD1C3A}</a:tableStyleId>
              </a:tblPr>
              <a:tblGrid>
                <a:gridCol w="803834">
                  <a:extLst>
                    <a:ext uri="{9D8B030D-6E8A-4147-A177-3AD203B41FA5}">
                      <a16:colId xmlns:a16="http://schemas.microsoft.com/office/drawing/2014/main" val="2070511673"/>
                    </a:ext>
                  </a:extLst>
                </a:gridCol>
                <a:gridCol w="628153">
                  <a:extLst>
                    <a:ext uri="{9D8B030D-6E8A-4147-A177-3AD203B41FA5}">
                      <a16:colId xmlns:a16="http://schemas.microsoft.com/office/drawing/2014/main" val="2289813093"/>
                    </a:ext>
                  </a:extLst>
                </a:gridCol>
                <a:gridCol w="691763">
                  <a:extLst>
                    <a:ext uri="{9D8B030D-6E8A-4147-A177-3AD203B41FA5}">
                      <a16:colId xmlns:a16="http://schemas.microsoft.com/office/drawing/2014/main" val="2549209829"/>
                    </a:ext>
                  </a:extLst>
                </a:gridCol>
                <a:gridCol w="1804946">
                  <a:extLst>
                    <a:ext uri="{9D8B030D-6E8A-4147-A177-3AD203B41FA5}">
                      <a16:colId xmlns:a16="http://schemas.microsoft.com/office/drawing/2014/main" val="3687686738"/>
                    </a:ext>
                  </a:extLst>
                </a:gridCol>
                <a:gridCol w="1304014">
                  <a:extLst>
                    <a:ext uri="{9D8B030D-6E8A-4147-A177-3AD203B41FA5}">
                      <a16:colId xmlns:a16="http://schemas.microsoft.com/office/drawing/2014/main" val="4281136503"/>
                    </a:ext>
                  </a:extLst>
                </a:gridCol>
                <a:gridCol w="564543">
                  <a:extLst>
                    <a:ext uri="{9D8B030D-6E8A-4147-A177-3AD203B41FA5}">
                      <a16:colId xmlns:a16="http://schemas.microsoft.com/office/drawing/2014/main" val="2247644985"/>
                    </a:ext>
                  </a:extLst>
                </a:gridCol>
                <a:gridCol w="866692">
                  <a:extLst>
                    <a:ext uri="{9D8B030D-6E8A-4147-A177-3AD203B41FA5}">
                      <a16:colId xmlns:a16="http://schemas.microsoft.com/office/drawing/2014/main" val="3321438176"/>
                    </a:ext>
                  </a:extLst>
                </a:gridCol>
                <a:gridCol w="923103">
                  <a:extLst>
                    <a:ext uri="{9D8B030D-6E8A-4147-A177-3AD203B41FA5}">
                      <a16:colId xmlns:a16="http://schemas.microsoft.com/office/drawing/2014/main" val="4187427600"/>
                    </a:ext>
                  </a:extLst>
                </a:gridCol>
              </a:tblGrid>
              <a:tr h="370840">
                <a:tc>
                  <a:txBody>
                    <a:bodyPr/>
                    <a:lstStyle/>
                    <a:p>
                      <a:pPr algn="ctr"/>
                      <a:r>
                        <a:rPr lang="en-US" sz="1800" b="1"/>
                        <a:t>12%</a:t>
                      </a:r>
                    </a:p>
                  </a:txBody>
                  <a:tcPr>
                    <a:solidFill>
                      <a:schemeClr val="accent4">
                        <a:lumMod val="20000"/>
                        <a:lumOff val="80000"/>
                      </a:schemeClr>
                    </a:solidFill>
                  </a:tcPr>
                </a:tc>
                <a:tc>
                  <a:txBody>
                    <a:bodyPr/>
                    <a:lstStyle/>
                    <a:p>
                      <a:pPr algn="ctr"/>
                      <a:r>
                        <a:rPr lang="en-US" sz="1800" b="1"/>
                        <a:t>9%</a:t>
                      </a:r>
                    </a:p>
                  </a:txBody>
                  <a:tcPr>
                    <a:solidFill>
                      <a:schemeClr val="accent4">
                        <a:lumMod val="40000"/>
                        <a:lumOff val="60000"/>
                      </a:schemeClr>
                    </a:solidFill>
                  </a:tcPr>
                </a:tc>
                <a:tc>
                  <a:txBody>
                    <a:bodyPr/>
                    <a:lstStyle/>
                    <a:p>
                      <a:pPr algn="ctr"/>
                      <a:r>
                        <a:rPr lang="en-US" sz="1800" b="1"/>
                        <a:t>10%</a:t>
                      </a:r>
                    </a:p>
                  </a:txBody>
                  <a:tcPr>
                    <a:solidFill>
                      <a:schemeClr val="accent4">
                        <a:lumMod val="60000"/>
                        <a:lumOff val="40000"/>
                      </a:schemeClr>
                    </a:solidFill>
                  </a:tcPr>
                </a:tc>
                <a:tc>
                  <a:txBody>
                    <a:bodyPr/>
                    <a:lstStyle/>
                    <a:p>
                      <a:pPr algn="ctr"/>
                      <a:r>
                        <a:rPr lang="en-US" sz="1800" b="1"/>
                        <a:t>22%</a:t>
                      </a:r>
                    </a:p>
                  </a:txBody>
                  <a:tcPr>
                    <a:solidFill>
                      <a:schemeClr val="accent4"/>
                    </a:solidFill>
                  </a:tcPr>
                </a:tc>
                <a:tc>
                  <a:txBody>
                    <a:bodyPr/>
                    <a:lstStyle/>
                    <a:p>
                      <a:pPr algn="ctr"/>
                      <a:r>
                        <a:rPr lang="en-US" sz="1800" b="1">
                          <a:solidFill>
                            <a:schemeClr val="tx1"/>
                          </a:solidFill>
                        </a:rPr>
                        <a:t>15%</a:t>
                      </a:r>
                    </a:p>
                  </a:txBody>
                  <a:tcPr>
                    <a:solidFill>
                      <a:schemeClr val="accent3"/>
                    </a:solidFill>
                  </a:tcPr>
                </a:tc>
                <a:tc>
                  <a:txBody>
                    <a:bodyPr/>
                    <a:lstStyle/>
                    <a:p>
                      <a:pPr algn="ctr"/>
                      <a:r>
                        <a:rPr lang="en-US" sz="1800" b="1"/>
                        <a:t>8%</a:t>
                      </a:r>
                    </a:p>
                  </a:txBody>
                  <a:tcPr>
                    <a:solidFill>
                      <a:schemeClr val="accent3">
                        <a:lumMod val="60000"/>
                        <a:lumOff val="40000"/>
                      </a:schemeClr>
                    </a:solidFill>
                  </a:tcPr>
                </a:tc>
                <a:tc>
                  <a:txBody>
                    <a:bodyPr/>
                    <a:lstStyle/>
                    <a:p>
                      <a:pPr algn="ctr"/>
                      <a:r>
                        <a:rPr lang="en-US" sz="1800" b="1"/>
                        <a:t>11%</a:t>
                      </a:r>
                    </a:p>
                  </a:txBody>
                  <a:tcPr>
                    <a:solidFill>
                      <a:schemeClr val="accent3">
                        <a:lumMod val="40000"/>
                        <a:lumOff val="60000"/>
                      </a:schemeClr>
                    </a:solidFill>
                  </a:tcPr>
                </a:tc>
                <a:tc>
                  <a:txBody>
                    <a:bodyPr/>
                    <a:lstStyle/>
                    <a:p>
                      <a:pPr algn="ctr"/>
                      <a:r>
                        <a:rPr lang="en-US" sz="1800" b="1"/>
                        <a:t>13%</a:t>
                      </a:r>
                    </a:p>
                  </a:txBody>
                  <a:tcPr>
                    <a:solidFill>
                      <a:schemeClr val="accent3">
                        <a:lumMod val="20000"/>
                        <a:lumOff val="80000"/>
                      </a:schemeClr>
                    </a:solidFill>
                  </a:tcPr>
                </a:tc>
                <a:extLst>
                  <a:ext uri="{0D108BD9-81ED-4DB2-BD59-A6C34878D82A}">
                    <a16:rowId xmlns:a16="http://schemas.microsoft.com/office/drawing/2014/main" val="1327404627"/>
                  </a:ext>
                </a:extLst>
              </a:tr>
            </a:tbl>
          </a:graphicData>
        </a:graphic>
      </p:graphicFrame>
      <p:cxnSp>
        <p:nvCxnSpPr>
          <p:cNvPr id="5" name="Straight Connector 4">
            <a:extLst>
              <a:ext uri="{FF2B5EF4-FFF2-40B4-BE49-F238E27FC236}">
                <a16:creationId xmlns:a16="http://schemas.microsoft.com/office/drawing/2014/main" id="{ECC0CDCD-7CCD-44C7-98AE-FD8F744B0A91}"/>
              </a:ext>
            </a:extLst>
          </p:cNvPr>
          <p:cNvCxnSpPr>
            <a:cxnSpLocks/>
          </p:cNvCxnSpPr>
          <p:nvPr/>
        </p:nvCxnSpPr>
        <p:spPr>
          <a:xfrm>
            <a:off x="1185333" y="3787488"/>
            <a:ext cx="0" cy="18288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A56B464-F447-4F5F-BA6B-E74FA11530BC}"/>
              </a:ext>
            </a:extLst>
          </p:cNvPr>
          <p:cNvCxnSpPr>
            <a:cxnSpLocks/>
          </p:cNvCxnSpPr>
          <p:nvPr/>
        </p:nvCxnSpPr>
        <p:spPr>
          <a:xfrm flipV="1">
            <a:off x="1907822" y="3231697"/>
            <a:ext cx="0" cy="18288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3BEE8E-ECF9-4093-89C2-3E84F2E93E96}"/>
              </a:ext>
            </a:extLst>
          </p:cNvPr>
          <p:cNvCxnSpPr>
            <a:cxnSpLocks/>
          </p:cNvCxnSpPr>
          <p:nvPr/>
        </p:nvCxnSpPr>
        <p:spPr>
          <a:xfrm>
            <a:off x="2572766" y="3771688"/>
            <a:ext cx="0" cy="18288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7DD0D9-6DA3-46A5-B18E-8373FC7BB7F0}"/>
              </a:ext>
            </a:extLst>
          </p:cNvPr>
          <p:cNvCxnSpPr>
            <a:cxnSpLocks/>
          </p:cNvCxnSpPr>
          <p:nvPr/>
        </p:nvCxnSpPr>
        <p:spPr>
          <a:xfrm>
            <a:off x="5409372" y="3787487"/>
            <a:ext cx="0" cy="18288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8DE3E7-9D73-4743-8B38-2684367B08EA}"/>
              </a:ext>
            </a:extLst>
          </p:cNvPr>
          <p:cNvCxnSpPr>
            <a:cxnSpLocks/>
          </p:cNvCxnSpPr>
          <p:nvPr/>
        </p:nvCxnSpPr>
        <p:spPr>
          <a:xfrm>
            <a:off x="7024320" y="3787487"/>
            <a:ext cx="0" cy="18288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86F3A9-3185-4911-BF0B-F4A4C37CEC0F}"/>
              </a:ext>
            </a:extLst>
          </p:cNvPr>
          <p:cNvCxnSpPr>
            <a:cxnSpLocks/>
          </p:cNvCxnSpPr>
          <p:nvPr/>
        </p:nvCxnSpPr>
        <p:spPr>
          <a:xfrm flipV="1">
            <a:off x="3822654" y="3231697"/>
            <a:ext cx="0" cy="18288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24725F-FD77-4FD6-B2C1-15F4266FECAC}"/>
              </a:ext>
            </a:extLst>
          </p:cNvPr>
          <p:cNvCxnSpPr>
            <a:cxnSpLocks/>
          </p:cNvCxnSpPr>
          <p:nvPr/>
        </p:nvCxnSpPr>
        <p:spPr>
          <a:xfrm flipV="1">
            <a:off x="6285635" y="3231696"/>
            <a:ext cx="0" cy="18288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C54F94-11AE-4BF9-99CD-71AB391FDD21}"/>
              </a:ext>
            </a:extLst>
          </p:cNvPr>
          <p:cNvCxnSpPr>
            <a:cxnSpLocks/>
          </p:cNvCxnSpPr>
          <p:nvPr/>
        </p:nvCxnSpPr>
        <p:spPr>
          <a:xfrm flipV="1">
            <a:off x="7885835" y="3231695"/>
            <a:ext cx="0" cy="18288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B2342A-871C-4413-8EF3-E3F9EBFFA66B}"/>
              </a:ext>
            </a:extLst>
          </p:cNvPr>
          <p:cNvSpPr txBox="1"/>
          <p:nvPr/>
        </p:nvSpPr>
        <p:spPr>
          <a:xfrm>
            <a:off x="169336" y="3973252"/>
            <a:ext cx="1377467"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Coordination, Meetings</a:t>
            </a:r>
          </a:p>
        </p:txBody>
      </p:sp>
      <p:sp>
        <p:nvSpPr>
          <p:cNvPr id="22" name="TextBox 21">
            <a:extLst>
              <a:ext uri="{FF2B5EF4-FFF2-40B4-BE49-F238E27FC236}">
                <a16:creationId xmlns:a16="http://schemas.microsoft.com/office/drawing/2014/main" id="{2D331300-D0EA-48E2-BD56-3D0496F6EBBB}"/>
              </a:ext>
            </a:extLst>
          </p:cNvPr>
          <p:cNvSpPr txBox="1"/>
          <p:nvPr/>
        </p:nvSpPr>
        <p:spPr>
          <a:xfrm>
            <a:off x="1592193" y="3973755"/>
            <a:ext cx="2299025"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Financial literacy training, feedback mechanism</a:t>
            </a:r>
          </a:p>
        </p:txBody>
      </p:sp>
      <p:sp>
        <p:nvSpPr>
          <p:cNvPr id="23" name="TextBox 22">
            <a:extLst>
              <a:ext uri="{FF2B5EF4-FFF2-40B4-BE49-F238E27FC236}">
                <a16:creationId xmlns:a16="http://schemas.microsoft.com/office/drawing/2014/main" id="{7EC31F6E-252D-4483-AB23-492683E6E135}"/>
              </a:ext>
            </a:extLst>
          </p:cNvPr>
          <p:cNvSpPr txBox="1"/>
          <p:nvPr/>
        </p:nvSpPr>
        <p:spPr>
          <a:xfrm>
            <a:off x="4585509" y="3973251"/>
            <a:ext cx="1647726" cy="338554"/>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b="1">
                <a:solidFill>
                  <a:schemeClr val="bg1"/>
                </a:solidFill>
                <a:latin typeface="+mn-lt"/>
              </a:rPr>
              <a:t>Distributions</a:t>
            </a:r>
          </a:p>
        </p:txBody>
      </p:sp>
      <p:sp>
        <p:nvSpPr>
          <p:cNvPr id="24" name="TextBox 23">
            <a:extLst>
              <a:ext uri="{FF2B5EF4-FFF2-40B4-BE49-F238E27FC236}">
                <a16:creationId xmlns:a16="http://schemas.microsoft.com/office/drawing/2014/main" id="{981689A1-A288-465B-BC21-18453BC01BDF}"/>
              </a:ext>
            </a:extLst>
          </p:cNvPr>
          <p:cNvSpPr txBox="1"/>
          <p:nvPr/>
        </p:nvSpPr>
        <p:spPr>
          <a:xfrm>
            <a:off x="1176367" y="2647097"/>
            <a:ext cx="1499100"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Pre-Distribution Assessments</a:t>
            </a:r>
          </a:p>
        </p:txBody>
      </p:sp>
      <p:sp>
        <p:nvSpPr>
          <p:cNvPr id="25" name="TextBox 24">
            <a:extLst>
              <a:ext uri="{FF2B5EF4-FFF2-40B4-BE49-F238E27FC236}">
                <a16:creationId xmlns:a16="http://schemas.microsoft.com/office/drawing/2014/main" id="{CD62FAEC-9AA5-4B71-A883-1F13AA5EFCCB}"/>
              </a:ext>
            </a:extLst>
          </p:cNvPr>
          <p:cNvSpPr txBox="1"/>
          <p:nvPr/>
        </p:nvSpPr>
        <p:spPr>
          <a:xfrm>
            <a:off x="3079864" y="2644671"/>
            <a:ext cx="1499100"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b="1">
                <a:solidFill>
                  <a:schemeClr val="bg1"/>
                </a:solidFill>
                <a:latin typeface="+mn-lt"/>
              </a:rPr>
              <a:t>Preparations for Distribution</a:t>
            </a:r>
          </a:p>
        </p:txBody>
      </p:sp>
      <p:sp>
        <p:nvSpPr>
          <p:cNvPr id="26" name="TextBox 25">
            <a:extLst>
              <a:ext uri="{FF2B5EF4-FFF2-40B4-BE49-F238E27FC236}">
                <a16:creationId xmlns:a16="http://schemas.microsoft.com/office/drawing/2014/main" id="{6F6CD05F-3167-413C-8B30-F4000BCAD3A9}"/>
              </a:ext>
            </a:extLst>
          </p:cNvPr>
          <p:cNvSpPr txBox="1"/>
          <p:nvPr/>
        </p:nvSpPr>
        <p:spPr>
          <a:xfrm>
            <a:off x="5651181" y="2644670"/>
            <a:ext cx="1268908"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FSP Transfer Fees</a:t>
            </a:r>
          </a:p>
        </p:txBody>
      </p:sp>
      <p:sp>
        <p:nvSpPr>
          <p:cNvPr id="27" name="TextBox 26">
            <a:extLst>
              <a:ext uri="{FF2B5EF4-FFF2-40B4-BE49-F238E27FC236}">
                <a16:creationId xmlns:a16="http://schemas.microsoft.com/office/drawing/2014/main" id="{A738F111-B53C-4566-A3F9-3E4E95657A45}"/>
              </a:ext>
            </a:extLst>
          </p:cNvPr>
          <p:cNvSpPr txBox="1"/>
          <p:nvPr/>
        </p:nvSpPr>
        <p:spPr>
          <a:xfrm>
            <a:off x="7240501" y="2644671"/>
            <a:ext cx="1290668"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Grant Management</a:t>
            </a:r>
          </a:p>
        </p:txBody>
      </p:sp>
      <p:sp>
        <p:nvSpPr>
          <p:cNvPr id="28" name="TextBox 27">
            <a:extLst>
              <a:ext uri="{FF2B5EF4-FFF2-40B4-BE49-F238E27FC236}">
                <a16:creationId xmlns:a16="http://schemas.microsoft.com/office/drawing/2014/main" id="{770100ED-8A8D-4057-90CF-D7E514936298}"/>
              </a:ext>
            </a:extLst>
          </p:cNvPr>
          <p:cNvSpPr txBox="1"/>
          <p:nvPr/>
        </p:nvSpPr>
        <p:spPr>
          <a:xfrm>
            <a:off x="6441089" y="3973954"/>
            <a:ext cx="1647726"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Post-Distribution M&amp;E</a:t>
            </a:r>
          </a:p>
        </p:txBody>
      </p:sp>
      <p:sp>
        <p:nvSpPr>
          <p:cNvPr id="34" name="Rectangle 33">
            <a:extLst>
              <a:ext uri="{FF2B5EF4-FFF2-40B4-BE49-F238E27FC236}">
                <a16:creationId xmlns:a16="http://schemas.microsoft.com/office/drawing/2014/main" id="{C9EE7192-7E2C-4EE2-8493-C6550D95ACB2}"/>
              </a:ext>
            </a:extLst>
          </p:cNvPr>
          <p:cNvSpPr/>
          <p:nvPr/>
        </p:nvSpPr>
        <p:spPr>
          <a:xfrm>
            <a:off x="2101933" y="2089431"/>
            <a:ext cx="4131303" cy="57122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400">
                <a:solidFill>
                  <a:schemeClr val="bg1"/>
                </a:solidFill>
              </a:rPr>
              <a:t>Lighter touch verification could reduce costs, if overall needs are high and targeting error is acceptable.</a:t>
            </a:r>
          </a:p>
        </p:txBody>
      </p:sp>
      <p:sp>
        <p:nvSpPr>
          <p:cNvPr id="36" name="Rectangle 35">
            <a:extLst>
              <a:ext uri="{FF2B5EF4-FFF2-40B4-BE49-F238E27FC236}">
                <a16:creationId xmlns:a16="http://schemas.microsoft.com/office/drawing/2014/main" id="{0C13101D-AB6A-4D73-84DC-D96229203E22}"/>
              </a:ext>
            </a:extLst>
          </p:cNvPr>
          <p:cNvSpPr/>
          <p:nvPr/>
        </p:nvSpPr>
        <p:spPr>
          <a:xfrm>
            <a:off x="4409591" y="4321230"/>
            <a:ext cx="2299026" cy="74957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400">
                <a:solidFill>
                  <a:schemeClr val="bg1"/>
                </a:solidFill>
              </a:rPr>
              <a:t>Multi-month instead of monthly transfers could reduce costs, if appropriate.</a:t>
            </a:r>
          </a:p>
        </p:txBody>
      </p:sp>
      <p:sp>
        <p:nvSpPr>
          <p:cNvPr id="37" name="Rectangle 36">
            <a:extLst>
              <a:ext uri="{FF2B5EF4-FFF2-40B4-BE49-F238E27FC236}">
                <a16:creationId xmlns:a16="http://schemas.microsoft.com/office/drawing/2014/main" id="{BE4C8C4F-B2BA-4B7C-BACD-716E2CBF80D8}"/>
              </a:ext>
            </a:extLst>
          </p:cNvPr>
          <p:cNvSpPr/>
          <p:nvPr/>
        </p:nvSpPr>
        <p:spPr>
          <a:xfrm>
            <a:off x="951229" y="4530519"/>
            <a:ext cx="3404239" cy="54028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400">
                <a:solidFill>
                  <a:schemeClr val="bg1"/>
                </a:solidFill>
              </a:rPr>
              <a:t>Sensitization to digital modalities, which are cheaper, more private, and COVID-safe.</a:t>
            </a:r>
          </a:p>
        </p:txBody>
      </p:sp>
      <p:sp>
        <p:nvSpPr>
          <p:cNvPr id="39" name="Rectangle 38">
            <a:extLst>
              <a:ext uri="{FF2B5EF4-FFF2-40B4-BE49-F238E27FC236}">
                <a16:creationId xmlns:a16="http://schemas.microsoft.com/office/drawing/2014/main" id="{862DF05E-06D2-4B8B-A0EE-4650A4A03783}"/>
              </a:ext>
            </a:extLst>
          </p:cNvPr>
          <p:cNvSpPr/>
          <p:nvPr/>
        </p:nvSpPr>
        <p:spPr>
          <a:xfrm>
            <a:off x="2893378" y="3403681"/>
            <a:ext cx="3101376" cy="380923"/>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endParaRPr lang="en-US"/>
          </a:p>
        </p:txBody>
      </p:sp>
    </p:spTree>
    <p:extLst>
      <p:ext uri="{BB962C8B-B14F-4D97-AF65-F5344CB8AC3E}">
        <p14:creationId xmlns:p14="http://schemas.microsoft.com/office/powerpoint/2010/main" val="59620075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490250" y="1198450"/>
            <a:ext cx="6206400" cy="1818600"/>
          </a:xfrm>
          <a:prstGeom prst="rect">
            <a:avLst/>
          </a:prstGeom>
        </p:spPr>
        <p:txBody>
          <a:bodyPr spcFirstLastPara="1" vert="horz" wrap="square" lIns="91425" tIns="91425" rIns="91425" bIns="91425" numCol="1" anchor="t" anchorCtr="0" compatLnSpc="1">
            <a:prstTxWarp prst="textNoShape">
              <a:avLst/>
            </a:prstTxWarp>
            <a:noAutofit/>
          </a:bodyPr>
          <a:lstStyle/>
          <a:p>
            <a:r>
              <a:rPr lang="en"/>
              <a:t>An online tool for program staff to quickly &amp; consistently calculate cost per output.</a:t>
            </a:r>
            <a:endParaRPr/>
          </a:p>
        </p:txBody>
      </p:sp>
      <p:sp>
        <p:nvSpPr>
          <p:cNvPr id="197" name="Google Shape;19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algn="r">
              <a:buClr>
                <a:srgbClr val="000000"/>
              </a:buClr>
              <a:buSzPts val="1100"/>
            </a:pPr>
            <a:fld id="{00000000-1234-1234-1234-123412341234}" type="slidenum">
              <a:rPr lang="en"/>
              <a:pPr algn="r">
                <a:buClr>
                  <a:srgbClr val="000000"/>
                </a:buClr>
                <a:buSzPts val="1100"/>
              </a:pPr>
              <a:t>11</a:t>
            </a:fld>
            <a:endParaRPr/>
          </a:p>
        </p:txBody>
      </p:sp>
      <p:pic>
        <p:nvPicPr>
          <p:cNvPr id="198" name="Google Shape;198;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89825" y="1"/>
            <a:ext cx="2354176" cy="5143501"/>
          </a:xfrm>
          <a:prstGeom prst="rect">
            <a:avLst/>
          </a:prstGeom>
          <a:noFill/>
          <a:ln>
            <a:noFill/>
          </a:ln>
        </p:spPr>
      </p:pic>
      <p:sp>
        <p:nvSpPr>
          <p:cNvPr id="199" name="Google Shape;199;p26"/>
          <p:cNvSpPr txBox="1"/>
          <p:nvPr/>
        </p:nvSpPr>
        <p:spPr>
          <a:xfrm>
            <a:off x="6789834" y="4827295"/>
            <a:ext cx="962700" cy="316200"/>
          </a:xfrm>
          <a:prstGeom prst="rect">
            <a:avLst/>
          </a:prstGeom>
          <a:noFill/>
          <a:ln>
            <a:noFill/>
          </a:ln>
        </p:spPr>
        <p:txBody>
          <a:bodyPr spcFirstLastPara="1" wrap="square" lIns="91425" tIns="91425" rIns="91425" bIns="91425" anchor="ctr" anchorCtr="0">
            <a:noAutofit/>
          </a:bodyPr>
          <a:lstStyle/>
          <a:p>
            <a:r>
              <a:rPr lang="en" sz="1000">
                <a:solidFill>
                  <a:srgbClr val="FFFFFF"/>
                </a:solidFill>
              </a:rPr>
              <a:t>© The IRC</a:t>
            </a:r>
            <a:endParaRPr sz="1000">
              <a:solidFill>
                <a:srgbClr val="FFFFFF"/>
              </a:solidFill>
            </a:endParaRPr>
          </a:p>
        </p:txBody>
      </p:sp>
      <p:sp>
        <p:nvSpPr>
          <p:cNvPr id="200" name="Google Shape;200;p26"/>
          <p:cNvSpPr/>
          <p:nvPr/>
        </p:nvSpPr>
        <p:spPr>
          <a:xfrm>
            <a:off x="588788" y="3362543"/>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1</a:t>
            </a:r>
            <a:endParaRPr b="1">
              <a:solidFill>
                <a:srgbClr val="595959"/>
              </a:solidFill>
            </a:endParaRPr>
          </a:p>
        </p:txBody>
      </p:sp>
      <p:sp>
        <p:nvSpPr>
          <p:cNvPr id="201" name="Google Shape;201;p26"/>
          <p:cNvSpPr/>
          <p:nvPr/>
        </p:nvSpPr>
        <p:spPr>
          <a:xfrm>
            <a:off x="1433752" y="3362555"/>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2</a:t>
            </a:r>
            <a:endParaRPr b="1">
              <a:solidFill>
                <a:srgbClr val="595959"/>
              </a:solidFill>
            </a:endParaRPr>
          </a:p>
        </p:txBody>
      </p:sp>
      <p:sp>
        <p:nvSpPr>
          <p:cNvPr id="202" name="Google Shape;202;p26"/>
          <p:cNvSpPr/>
          <p:nvPr/>
        </p:nvSpPr>
        <p:spPr>
          <a:xfrm>
            <a:off x="2294627" y="3362538"/>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3</a:t>
            </a:r>
            <a:endParaRPr b="1">
              <a:solidFill>
                <a:srgbClr val="595959"/>
              </a:solidFill>
            </a:endParaRPr>
          </a:p>
        </p:txBody>
      </p:sp>
      <p:sp>
        <p:nvSpPr>
          <p:cNvPr id="203" name="Google Shape;203;p26"/>
          <p:cNvSpPr/>
          <p:nvPr/>
        </p:nvSpPr>
        <p:spPr>
          <a:xfrm>
            <a:off x="3163443" y="3362543"/>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4</a:t>
            </a:r>
            <a:endParaRPr b="1">
              <a:solidFill>
                <a:srgbClr val="595959"/>
              </a:solidFill>
            </a:endParaRPr>
          </a:p>
        </p:txBody>
      </p:sp>
      <p:cxnSp>
        <p:nvCxnSpPr>
          <p:cNvPr id="204" name="Google Shape;204;p26"/>
          <p:cNvCxnSpPr/>
          <p:nvPr/>
        </p:nvCxnSpPr>
        <p:spPr>
          <a:xfrm>
            <a:off x="1026425" y="3559050"/>
            <a:ext cx="362700" cy="0"/>
          </a:xfrm>
          <a:prstGeom prst="straightConnector1">
            <a:avLst/>
          </a:prstGeom>
          <a:noFill/>
          <a:ln w="28575" cap="flat" cmpd="sng">
            <a:solidFill>
              <a:srgbClr val="595959"/>
            </a:solidFill>
            <a:prstDash val="solid"/>
            <a:round/>
            <a:headEnd type="none" w="med" len="med"/>
            <a:tailEnd type="none" w="med" len="med"/>
          </a:ln>
        </p:spPr>
      </p:cxnSp>
      <p:sp>
        <p:nvSpPr>
          <p:cNvPr id="205" name="Google Shape;205;p26"/>
          <p:cNvSpPr/>
          <p:nvPr/>
        </p:nvSpPr>
        <p:spPr>
          <a:xfrm>
            <a:off x="4020343" y="3362550"/>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5</a:t>
            </a:r>
            <a:endParaRPr b="1">
              <a:solidFill>
                <a:srgbClr val="595959"/>
              </a:solidFill>
            </a:endParaRPr>
          </a:p>
        </p:txBody>
      </p:sp>
      <p:sp>
        <p:nvSpPr>
          <p:cNvPr id="206" name="Google Shape;206;p26"/>
          <p:cNvSpPr/>
          <p:nvPr/>
        </p:nvSpPr>
        <p:spPr>
          <a:xfrm>
            <a:off x="4871284" y="3362555"/>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6</a:t>
            </a:r>
            <a:endParaRPr b="1">
              <a:solidFill>
                <a:srgbClr val="595959"/>
              </a:solidFill>
            </a:endParaRPr>
          </a:p>
        </p:txBody>
      </p:sp>
      <p:sp>
        <p:nvSpPr>
          <p:cNvPr id="207" name="Google Shape;207;p26"/>
          <p:cNvSpPr/>
          <p:nvPr/>
        </p:nvSpPr>
        <p:spPr>
          <a:xfrm>
            <a:off x="5722206" y="3362558"/>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7</a:t>
            </a:r>
            <a:endParaRPr b="1">
              <a:solidFill>
                <a:srgbClr val="595959"/>
              </a:solidFill>
            </a:endParaRPr>
          </a:p>
        </p:txBody>
      </p:sp>
      <p:cxnSp>
        <p:nvCxnSpPr>
          <p:cNvPr id="208" name="Google Shape;208;p26"/>
          <p:cNvCxnSpPr/>
          <p:nvPr/>
        </p:nvCxnSpPr>
        <p:spPr>
          <a:xfrm>
            <a:off x="1879338"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09" name="Google Shape;209;p26"/>
          <p:cNvCxnSpPr/>
          <p:nvPr/>
        </p:nvCxnSpPr>
        <p:spPr>
          <a:xfrm>
            <a:off x="2744188"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0" name="Google Shape;210;p26"/>
          <p:cNvCxnSpPr/>
          <p:nvPr/>
        </p:nvCxnSpPr>
        <p:spPr>
          <a:xfrm>
            <a:off x="3607050"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1" name="Google Shape;211;p26"/>
          <p:cNvCxnSpPr/>
          <p:nvPr/>
        </p:nvCxnSpPr>
        <p:spPr>
          <a:xfrm>
            <a:off x="4460963"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2" name="Google Shape;212;p26"/>
          <p:cNvCxnSpPr/>
          <p:nvPr/>
        </p:nvCxnSpPr>
        <p:spPr>
          <a:xfrm>
            <a:off x="5311888" y="3559050"/>
            <a:ext cx="362700" cy="0"/>
          </a:xfrm>
          <a:prstGeom prst="straightConnector1">
            <a:avLst/>
          </a:prstGeom>
          <a:noFill/>
          <a:ln w="28575" cap="flat" cmpd="sng">
            <a:solidFill>
              <a:srgbClr val="595959"/>
            </a:solidFill>
            <a:prstDash val="solid"/>
            <a:round/>
            <a:headEnd type="none" w="med" len="med"/>
            <a:tailEnd type="none" w="med" len="med"/>
          </a:ln>
        </p:spPr>
      </p:cxnSp>
      <p:sp>
        <p:nvSpPr>
          <p:cNvPr id="213" name="Google Shape;213;p26"/>
          <p:cNvSpPr txBox="1"/>
          <p:nvPr/>
        </p:nvSpPr>
        <p:spPr>
          <a:xfrm>
            <a:off x="330050" y="3755550"/>
            <a:ext cx="9105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Define Analysis</a:t>
            </a:r>
            <a:endParaRPr sz="1100" b="1">
              <a:solidFill>
                <a:srgbClr val="666666"/>
              </a:solidFill>
            </a:endParaRPr>
          </a:p>
        </p:txBody>
      </p:sp>
      <p:sp>
        <p:nvSpPr>
          <p:cNvPr id="214" name="Google Shape;214;p26"/>
          <p:cNvSpPr txBox="1"/>
          <p:nvPr/>
        </p:nvSpPr>
        <p:spPr>
          <a:xfrm>
            <a:off x="1310900" y="3755550"/>
            <a:ext cx="6387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Load Data</a:t>
            </a:r>
            <a:endParaRPr sz="1100" b="1">
              <a:solidFill>
                <a:srgbClr val="666666"/>
              </a:solidFill>
            </a:endParaRPr>
          </a:p>
        </p:txBody>
      </p:sp>
      <p:sp>
        <p:nvSpPr>
          <p:cNvPr id="215" name="Google Shape;215;p26"/>
          <p:cNvSpPr txBox="1"/>
          <p:nvPr/>
        </p:nvSpPr>
        <p:spPr>
          <a:xfrm>
            <a:off x="1941425" y="3755550"/>
            <a:ext cx="10584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Assign Sectors and Categories</a:t>
            </a:r>
            <a:endParaRPr sz="1100" b="1">
              <a:solidFill>
                <a:srgbClr val="666666"/>
              </a:solidFill>
            </a:endParaRPr>
          </a:p>
        </p:txBody>
      </p:sp>
      <p:sp>
        <p:nvSpPr>
          <p:cNvPr id="216" name="Google Shape;216;p26"/>
          <p:cNvSpPr txBox="1"/>
          <p:nvPr/>
        </p:nvSpPr>
        <p:spPr>
          <a:xfrm>
            <a:off x="2872625" y="3755550"/>
            <a:ext cx="9627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Confirm Categories</a:t>
            </a:r>
            <a:endParaRPr sz="1100" b="1">
              <a:solidFill>
                <a:srgbClr val="666666"/>
              </a:solidFill>
            </a:endParaRPr>
          </a:p>
        </p:txBody>
      </p:sp>
      <p:sp>
        <p:nvSpPr>
          <p:cNvPr id="217" name="Google Shape;217;p26"/>
          <p:cNvSpPr txBox="1"/>
          <p:nvPr/>
        </p:nvSpPr>
        <p:spPr>
          <a:xfrm>
            <a:off x="3720088" y="3755550"/>
            <a:ext cx="10584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Set Contribution</a:t>
            </a:r>
            <a:endParaRPr sz="1100" b="1">
              <a:solidFill>
                <a:srgbClr val="666666"/>
              </a:solidFill>
            </a:endParaRPr>
          </a:p>
        </p:txBody>
      </p:sp>
      <p:sp>
        <p:nvSpPr>
          <p:cNvPr id="218" name="Google Shape;218;p26"/>
          <p:cNvSpPr txBox="1"/>
          <p:nvPr/>
        </p:nvSpPr>
        <p:spPr>
          <a:xfrm>
            <a:off x="4648225" y="3755550"/>
            <a:ext cx="8391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Allocate Costs</a:t>
            </a:r>
            <a:endParaRPr sz="1100" b="1">
              <a:solidFill>
                <a:srgbClr val="666666"/>
              </a:solidFill>
            </a:endParaRPr>
          </a:p>
        </p:txBody>
      </p:sp>
      <p:sp>
        <p:nvSpPr>
          <p:cNvPr id="219" name="Google Shape;219;p26"/>
          <p:cNvSpPr txBox="1"/>
          <p:nvPr/>
        </p:nvSpPr>
        <p:spPr>
          <a:xfrm>
            <a:off x="5499150" y="3755550"/>
            <a:ext cx="8391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View Insights</a:t>
            </a:r>
            <a:endParaRPr sz="1100" b="1">
              <a:solidFill>
                <a:srgbClr val="666666"/>
              </a:solidFill>
            </a:endParaRPr>
          </a:p>
        </p:txBody>
      </p:sp>
      <p:pic>
        <p:nvPicPr>
          <p:cNvPr id="220" name="Google Shape;220;p26"/>
          <p:cNvPicPr preferRelativeResize="0"/>
          <p:nvPr/>
        </p:nvPicPr>
        <p:blipFill>
          <a:blip r:embed="rId5">
            <a:alphaModFix/>
          </a:blip>
          <a:stretch>
            <a:fillRect/>
          </a:stretch>
        </p:blipFill>
        <p:spPr>
          <a:xfrm>
            <a:off x="2478132" y="4697515"/>
            <a:ext cx="921016" cy="324997"/>
          </a:xfrm>
          <a:prstGeom prst="rect">
            <a:avLst/>
          </a:prstGeom>
          <a:noFill/>
          <a:ln>
            <a:noFill/>
          </a:ln>
        </p:spPr>
      </p:pic>
      <p:pic>
        <p:nvPicPr>
          <p:cNvPr id="221" name="Google Shape;221;p26"/>
          <p:cNvPicPr preferRelativeResize="0"/>
          <p:nvPr/>
        </p:nvPicPr>
        <p:blipFill>
          <a:blip r:embed="rId6">
            <a:alphaModFix/>
          </a:blip>
          <a:stretch>
            <a:fillRect/>
          </a:stretch>
        </p:blipFill>
        <p:spPr>
          <a:xfrm>
            <a:off x="1998425" y="4641314"/>
            <a:ext cx="344025" cy="458675"/>
          </a:xfrm>
          <a:prstGeom prst="rect">
            <a:avLst/>
          </a:prstGeom>
          <a:noFill/>
          <a:ln>
            <a:noFill/>
          </a:ln>
        </p:spPr>
      </p:pic>
      <p:pic>
        <p:nvPicPr>
          <p:cNvPr id="222" name="Google Shape;222;p26"/>
          <p:cNvPicPr preferRelativeResize="0"/>
          <p:nvPr/>
        </p:nvPicPr>
        <p:blipFill>
          <a:blip r:embed="rId7">
            <a:alphaModFix/>
          </a:blip>
          <a:stretch>
            <a:fillRect/>
          </a:stretch>
        </p:blipFill>
        <p:spPr>
          <a:xfrm>
            <a:off x="330050" y="4630687"/>
            <a:ext cx="726084" cy="458675"/>
          </a:xfrm>
          <a:prstGeom prst="rect">
            <a:avLst/>
          </a:prstGeom>
          <a:noFill/>
          <a:ln>
            <a:noFill/>
          </a:ln>
        </p:spPr>
      </p:pic>
      <p:pic>
        <p:nvPicPr>
          <p:cNvPr id="223" name="Google Shape;223;p26"/>
          <p:cNvPicPr preferRelativeResize="0"/>
          <p:nvPr/>
        </p:nvPicPr>
        <p:blipFill>
          <a:blip r:embed="rId8">
            <a:alphaModFix/>
          </a:blip>
          <a:stretch>
            <a:fillRect/>
          </a:stretch>
        </p:blipFill>
        <p:spPr>
          <a:xfrm>
            <a:off x="383226" y="407425"/>
            <a:ext cx="2068135" cy="897900"/>
          </a:xfrm>
          <a:prstGeom prst="rect">
            <a:avLst/>
          </a:prstGeom>
          <a:noFill/>
          <a:ln>
            <a:noFill/>
          </a:ln>
        </p:spPr>
      </p:pic>
      <p:pic>
        <p:nvPicPr>
          <p:cNvPr id="224" name="Google Shape;224;p26"/>
          <p:cNvPicPr preferRelativeResize="0"/>
          <p:nvPr/>
        </p:nvPicPr>
        <p:blipFill>
          <a:blip r:embed="rId9">
            <a:alphaModFix/>
          </a:blip>
          <a:stretch>
            <a:fillRect/>
          </a:stretch>
        </p:blipFill>
        <p:spPr>
          <a:xfrm>
            <a:off x="1107726" y="4715451"/>
            <a:ext cx="839100" cy="310412"/>
          </a:xfrm>
          <a:prstGeom prst="rect">
            <a:avLst/>
          </a:prstGeom>
          <a:noFill/>
          <a:ln>
            <a:noFill/>
          </a:ln>
        </p:spPr>
      </p:pic>
      <p:pic>
        <p:nvPicPr>
          <p:cNvPr id="225" name="Google Shape;225;p26"/>
          <p:cNvPicPr preferRelativeResize="0"/>
          <p:nvPr/>
        </p:nvPicPr>
        <p:blipFill>
          <a:blip r:embed="rId10">
            <a:alphaModFix/>
          </a:blip>
          <a:stretch>
            <a:fillRect/>
          </a:stretch>
        </p:blipFill>
        <p:spPr>
          <a:xfrm>
            <a:off x="3440264" y="4669851"/>
            <a:ext cx="1553151" cy="401602"/>
          </a:xfrm>
          <a:prstGeom prst="rect">
            <a:avLst/>
          </a:prstGeom>
          <a:noFill/>
          <a:ln>
            <a:noFill/>
          </a:ln>
        </p:spPr>
      </p:pic>
      <p:pic>
        <p:nvPicPr>
          <p:cNvPr id="226" name="Google Shape;226;p26"/>
          <p:cNvPicPr preferRelativeResize="0"/>
          <p:nvPr/>
        </p:nvPicPr>
        <p:blipFill>
          <a:blip r:embed="rId11">
            <a:alphaModFix/>
          </a:blip>
          <a:stretch>
            <a:fillRect/>
          </a:stretch>
        </p:blipFill>
        <p:spPr>
          <a:xfrm>
            <a:off x="5884700" y="4652826"/>
            <a:ext cx="638700" cy="414364"/>
          </a:xfrm>
          <a:prstGeom prst="rect">
            <a:avLst/>
          </a:prstGeom>
          <a:noFill/>
          <a:ln>
            <a:noFill/>
          </a:ln>
        </p:spPr>
      </p:pic>
      <p:pic>
        <p:nvPicPr>
          <p:cNvPr id="227" name="Google Shape;227;p26"/>
          <p:cNvPicPr preferRelativeResize="0"/>
          <p:nvPr/>
        </p:nvPicPr>
        <p:blipFill>
          <a:blip r:embed="rId12">
            <a:alphaModFix/>
          </a:blip>
          <a:stretch>
            <a:fillRect/>
          </a:stretch>
        </p:blipFill>
        <p:spPr>
          <a:xfrm>
            <a:off x="5044414" y="4698567"/>
            <a:ext cx="726075" cy="344158"/>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F431154-731C-445C-BED3-F0C6EC984667}"/>
              </a:ext>
            </a:extLst>
          </p:cNvPr>
          <p:cNvSpPr>
            <a:spLocks noGrp="1"/>
          </p:cNvSpPr>
          <p:nvPr>
            <p:ph type="title"/>
          </p:nvPr>
        </p:nvSpPr>
        <p:spPr/>
        <p:txBody>
          <a:bodyPr/>
          <a:lstStyle/>
          <a:p>
            <a:r>
              <a:rPr lang="en-US" dirty="0"/>
              <a:t>Merci </a:t>
            </a:r>
            <a:endParaRPr lang="da-DK" dirty="0"/>
          </a:p>
        </p:txBody>
      </p:sp>
    </p:spTree>
    <p:extLst>
      <p:ext uri="{BB962C8B-B14F-4D97-AF65-F5344CB8AC3E}">
        <p14:creationId xmlns:p14="http://schemas.microsoft.com/office/powerpoint/2010/main" val="289928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CE02944F-26BC-4B46-AB70-5DC5D62979B5}"/>
              </a:ext>
            </a:extLst>
          </p:cNvPr>
          <p:cNvSpPr>
            <a:spLocks noGrp="1"/>
          </p:cNvSpPr>
          <p:nvPr>
            <p:ph type="pic" sz="quarter" idx="18"/>
          </p:nvPr>
        </p:nvSpPr>
        <p:spPr/>
      </p:sp>
      <p:sp>
        <p:nvSpPr>
          <p:cNvPr id="3" name="Pladsholder til tekst 2">
            <a:extLst>
              <a:ext uri="{FF2B5EF4-FFF2-40B4-BE49-F238E27FC236}">
                <a16:creationId xmlns:a16="http://schemas.microsoft.com/office/drawing/2014/main" id="{876FC194-9DA1-4E76-8451-1A895D6CCB55}"/>
              </a:ext>
            </a:extLst>
          </p:cNvPr>
          <p:cNvSpPr>
            <a:spLocks noGrp="1"/>
          </p:cNvSpPr>
          <p:nvPr>
            <p:ph type="body" sz="quarter" idx="16"/>
          </p:nvPr>
        </p:nvSpPr>
        <p:spPr>
          <a:xfrm>
            <a:off x="284400" y="348750"/>
            <a:ext cx="8859600" cy="3214800"/>
          </a:xfrm>
        </p:spPr>
        <p:txBody>
          <a:bodyPr/>
          <a:lstStyle/>
          <a:p>
            <a:endParaRPr lang="en-GB" dirty="0"/>
          </a:p>
        </p:txBody>
      </p:sp>
      <p:sp>
        <p:nvSpPr>
          <p:cNvPr id="4" name="Pladsholder til tekst 3">
            <a:extLst>
              <a:ext uri="{FF2B5EF4-FFF2-40B4-BE49-F238E27FC236}">
                <a16:creationId xmlns:a16="http://schemas.microsoft.com/office/drawing/2014/main" id="{0E059149-BC98-4DC1-A01C-880E46518BA6}"/>
              </a:ext>
            </a:extLst>
          </p:cNvPr>
          <p:cNvSpPr>
            <a:spLocks noGrp="1"/>
          </p:cNvSpPr>
          <p:nvPr>
            <p:ph type="body" sz="quarter" idx="17"/>
          </p:nvPr>
        </p:nvSpPr>
        <p:spPr>
          <a:xfrm>
            <a:off x="284400" y="831150"/>
            <a:ext cx="5151600" cy="3214800"/>
          </a:xfrm>
        </p:spPr>
        <p:txBody>
          <a:bodyPr/>
          <a:lstStyle/>
          <a:p>
            <a:endParaRPr lang="en-GB" dirty="0"/>
          </a:p>
        </p:txBody>
      </p:sp>
      <p:sp>
        <p:nvSpPr>
          <p:cNvPr id="5" name="Pladsholder til tekst 4">
            <a:extLst>
              <a:ext uri="{FF2B5EF4-FFF2-40B4-BE49-F238E27FC236}">
                <a16:creationId xmlns:a16="http://schemas.microsoft.com/office/drawing/2014/main" id="{AFDEA0DF-A9F2-4313-9223-D645F0A0DB32}"/>
              </a:ext>
            </a:extLst>
          </p:cNvPr>
          <p:cNvSpPr>
            <a:spLocks noGrp="1"/>
          </p:cNvSpPr>
          <p:nvPr>
            <p:ph type="body" sz="quarter" idx="19"/>
          </p:nvPr>
        </p:nvSpPr>
        <p:spPr/>
        <p:txBody>
          <a:bodyPr/>
          <a:lstStyle/>
          <a:p>
            <a:endParaRPr lang="en-GB"/>
          </a:p>
        </p:txBody>
      </p:sp>
      <p:sp>
        <p:nvSpPr>
          <p:cNvPr id="6" name="Titel 5">
            <a:extLst>
              <a:ext uri="{FF2B5EF4-FFF2-40B4-BE49-F238E27FC236}">
                <a16:creationId xmlns:a16="http://schemas.microsoft.com/office/drawing/2014/main" id="{D00DC622-681D-4BF5-B1FE-7B21B6D90E2E}"/>
              </a:ext>
            </a:extLst>
          </p:cNvPr>
          <p:cNvSpPr>
            <a:spLocks noGrp="1"/>
          </p:cNvSpPr>
          <p:nvPr>
            <p:ph type="title"/>
          </p:nvPr>
        </p:nvSpPr>
        <p:spPr>
          <a:xfrm>
            <a:off x="281914" y="1356457"/>
            <a:ext cx="5072400" cy="950400"/>
          </a:xfrm>
        </p:spPr>
        <p:txBody>
          <a:bodyPr/>
          <a:lstStyle/>
          <a:p>
            <a:r>
              <a:rPr lang="en-GB" dirty="0"/>
              <a:t>Value for Money </a:t>
            </a:r>
            <a:br>
              <a:rPr lang="en-GB" dirty="0"/>
            </a:br>
            <a:endParaRPr lang="en-GB" dirty="0"/>
          </a:p>
        </p:txBody>
      </p:sp>
      <p:sp>
        <p:nvSpPr>
          <p:cNvPr id="8" name="Pladsholder til indhold 7">
            <a:extLst>
              <a:ext uri="{FF2B5EF4-FFF2-40B4-BE49-F238E27FC236}">
                <a16:creationId xmlns:a16="http://schemas.microsoft.com/office/drawing/2014/main" id="{7B64220C-E410-4915-B452-AEA43B683D37}"/>
              </a:ext>
            </a:extLst>
          </p:cNvPr>
          <p:cNvSpPr>
            <a:spLocks noGrp="1"/>
          </p:cNvSpPr>
          <p:nvPr>
            <p:ph sz="quarter" idx="12"/>
          </p:nvPr>
        </p:nvSpPr>
        <p:spPr>
          <a:xfrm>
            <a:off x="363600" y="2925831"/>
            <a:ext cx="5072400" cy="342000"/>
          </a:xfrm>
        </p:spPr>
        <p:txBody>
          <a:bodyPr>
            <a:normAutofit fontScale="25000" lnSpcReduction="20000"/>
          </a:bodyPr>
          <a:lstStyle/>
          <a:p>
            <a:r>
              <a:rPr lang="en-GB" dirty="0"/>
              <a:t>DRC Global MEAL Team/Melis and Tanaka</a:t>
            </a:r>
          </a:p>
          <a:p>
            <a:r>
              <a:rPr lang="en-GB" dirty="0"/>
              <a:t>June, Niamey </a:t>
            </a:r>
          </a:p>
        </p:txBody>
      </p:sp>
    </p:spTree>
    <p:extLst>
      <p:ext uri="{BB962C8B-B14F-4D97-AF65-F5344CB8AC3E}">
        <p14:creationId xmlns:p14="http://schemas.microsoft.com/office/powerpoint/2010/main" val="176427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FE0A0-B86A-4BF6-8F0C-1680915CA5B3}"/>
              </a:ext>
            </a:extLst>
          </p:cNvPr>
          <p:cNvSpPr>
            <a:spLocks noGrp="1"/>
          </p:cNvSpPr>
          <p:nvPr>
            <p:ph type="title"/>
          </p:nvPr>
        </p:nvSpPr>
        <p:spPr>
          <a:xfrm>
            <a:off x="838200" y="696686"/>
            <a:ext cx="7107900" cy="347169"/>
          </a:xfrm>
        </p:spPr>
        <p:txBody>
          <a:bodyPr/>
          <a:lstStyle/>
          <a:p>
            <a:r>
              <a:rPr lang="en-GB" dirty="0"/>
              <a:t>                    Session Aims </a:t>
            </a:r>
          </a:p>
        </p:txBody>
      </p:sp>
      <p:sp>
        <p:nvSpPr>
          <p:cNvPr id="3" name="Pladsholder til indhold 2">
            <a:extLst>
              <a:ext uri="{FF2B5EF4-FFF2-40B4-BE49-F238E27FC236}">
                <a16:creationId xmlns:a16="http://schemas.microsoft.com/office/drawing/2014/main" id="{BC746301-F2AA-4554-A710-0A8B3B981347}"/>
              </a:ext>
            </a:extLst>
          </p:cNvPr>
          <p:cNvSpPr>
            <a:spLocks noGrp="1"/>
          </p:cNvSpPr>
          <p:nvPr>
            <p:ph idx="1"/>
          </p:nvPr>
        </p:nvSpPr>
        <p:spPr/>
        <p:txBody>
          <a:bodyPr/>
          <a:lstStyle/>
          <a:p>
            <a:r>
              <a:rPr lang="en-GB" dirty="0"/>
              <a:t>Provide a definition of Value for Money </a:t>
            </a:r>
          </a:p>
          <a:p>
            <a:pPr marL="0" indent="0">
              <a:buNone/>
            </a:pPr>
            <a:endParaRPr lang="en-GB" dirty="0"/>
          </a:p>
          <a:p>
            <a:r>
              <a:rPr lang="en-GB" dirty="0"/>
              <a:t>Discuss key considerations that partners should consider when applying Value for Money analysis in programmes </a:t>
            </a:r>
          </a:p>
          <a:p>
            <a:pPr marL="0" indent="0">
              <a:buNone/>
            </a:pPr>
            <a:endParaRPr lang="en-GB" dirty="0"/>
          </a:p>
          <a:p>
            <a:r>
              <a:rPr lang="en-GB" dirty="0"/>
              <a:t>Identify how Value for Money is applicable within your respective activities </a:t>
            </a:r>
          </a:p>
        </p:txBody>
      </p:sp>
      <p:pic>
        <p:nvPicPr>
          <p:cNvPr id="4" name="Picture 3">
            <a:extLst>
              <a:ext uri="{FF2B5EF4-FFF2-40B4-BE49-F238E27FC236}">
                <a16:creationId xmlns:a16="http://schemas.microsoft.com/office/drawing/2014/main" id="{100CC844-8F78-96C2-6A1B-50D15C5335F5}"/>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291221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713C-CF3A-F3B2-244B-90C9AE38ACBD}"/>
              </a:ext>
            </a:extLst>
          </p:cNvPr>
          <p:cNvSpPr>
            <a:spLocks noGrp="1"/>
          </p:cNvSpPr>
          <p:nvPr>
            <p:ph type="title"/>
          </p:nvPr>
        </p:nvSpPr>
        <p:spPr>
          <a:xfrm>
            <a:off x="659828" y="752486"/>
            <a:ext cx="7416900" cy="626255"/>
          </a:xfrm>
        </p:spPr>
        <p:txBody>
          <a:bodyPr/>
          <a:lstStyle/>
          <a:p>
            <a:r>
              <a:rPr lang="en-US" dirty="0"/>
              <a:t>Quick Question-</a:t>
            </a:r>
            <a:r>
              <a:rPr lang="en-US" dirty="0" err="1"/>
              <a:t>Mentimeter</a:t>
            </a:r>
            <a:endParaRPr lang="da-DK" dirty="0"/>
          </a:p>
        </p:txBody>
      </p:sp>
      <p:sp>
        <p:nvSpPr>
          <p:cNvPr id="3" name="Content Placeholder 2">
            <a:extLst>
              <a:ext uri="{FF2B5EF4-FFF2-40B4-BE49-F238E27FC236}">
                <a16:creationId xmlns:a16="http://schemas.microsoft.com/office/drawing/2014/main" id="{43DBA0D1-0F25-EC88-13C5-3C8D0AAD7AF1}"/>
              </a:ext>
            </a:extLst>
          </p:cNvPr>
          <p:cNvSpPr>
            <a:spLocks noGrp="1"/>
          </p:cNvSpPr>
          <p:nvPr>
            <p:ph idx="1"/>
          </p:nvPr>
        </p:nvSpPr>
        <p:spPr>
          <a:xfrm>
            <a:off x="529200" y="2318656"/>
            <a:ext cx="7416900" cy="2228143"/>
          </a:xfrm>
        </p:spPr>
        <p:txBody>
          <a:bodyPr/>
          <a:lstStyle/>
          <a:p>
            <a:r>
              <a:rPr lang="en-US" dirty="0"/>
              <a:t>How familiar are you with the Value for Money framework ? </a:t>
            </a:r>
          </a:p>
          <a:p>
            <a:r>
              <a:rPr lang="en-US" dirty="0"/>
              <a:t>If you had to use one word to describe Value for Money, what would it be ? </a:t>
            </a:r>
            <a:endParaRPr lang="da-DK" dirty="0"/>
          </a:p>
        </p:txBody>
      </p:sp>
      <p:pic>
        <p:nvPicPr>
          <p:cNvPr id="4" name="Picture 3">
            <a:extLst>
              <a:ext uri="{FF2B5EF4-FFF2-40B4-BE49-F238E27FC236}">
                <a16:creationId xmlns:a16="http://schemas.microsoft.com/office/drawing/2014/main" id="{0710E3D0-AB35-3C1E-FBC6-B97B63BAEACC}"/>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364685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FE78-FAAA-C9AC-666F-D7FB38745425}"/>
              </a:ext>
            </a:extLst>
          </p:cNvPr>
          <p:cNvSpPr>
            <a:spLocks noGrp="1"/>
          </p:cNvSpPr>
          <p:nvPr>
            <p:ph type="title"/>
          </p:nvPr>
        </p:nvSpPr>
        <p:spPr>
          <a:xfrm>
            <a:off x="1040828" y="663970"/>
            <a:ext cx="7416900" cy="626255"/>
          </a:xfrm>
        </p:spPr>
        <p:txBody>
          <a:bodyPr/>
          <a:lstStyle/>
          <a:p>
            <a:r>
              <a:rPr lang="en-US" dirty="0"/>
              <a:t>             Value for Money </a:t>
            </a:r>
            <a:endParaRPr lang="da-DK" dirty="0"/>
          </a:p>
        </p:txBody>
      </p:sp>
      <p:sp>
        <p:nvSpPr>
          <p:cNvPr id="3" name="Content Placeholder 2">
            <a:extLst>
              <a:ext uri="{FF2B5EF4-FFF2-40B4-BE49-F238E27FC236}">
                <a16:creationId xmlns:a16="http://schemas.microsoft.com/office/drawing/2014/main" id="{E801E485-5421-FA70-D54E-018443064E9D}"/>
              </a:ext>
            </a:extLst>
          </p:cNvPr>
          <p:cNvSpPr>
            <a:spLocks noGrp="1"/>
          </p:cNvSpPr>
          <p:nvPr>
            <p:ph idx="1"/>
          </p:nvPr>
        </p:nvSpPr>
        <p:spPr/>
        <p:txBody>
          <a:bodyPr>
            <a:normAutofit lnSpcReduction="10000"/>
          </a:bodyPr>
          <a:lstStyle/>
          <a:p>
            <a:r>
              <a:rPr lang="en-US" dirty="0"/>
              <a:t>There are different ways in which the framework can be understood, at its core</a:t>
            </a:r>
          </a:p>
          <a:p>
            <a:pPr marL="0" indent="0">
              <a:buNone/>
            </a:pPr>
            <a:r>
              <a:rPr lang="en-US" b="1" dirty="0">
                <a:solidFill>
                  <a:srgbClr val="00B0F0"/>
                </a:solidFill>
                <a:latin typeface="+mn-lt"/>
              </a:rPr>
              <a:t>“Maximiser </a:t>
            </a:r>
            <a:r>
              <a:rPr lang="en-US" b="1" dirty="0" err="1">
                <a:solidFill>
                  <a:srgbClr val="00B0F0"/>
                </a:solidFill>
                <a:latin typeface="+mn-lt"/>
              </a:rPr>
              <a:t>l’impact</a:t>
            </a:r>
            <a:r>
              <a:rPr lang="en-US" b="1" dirty="0">
                <a:solidFill>
                  <a:srgbClr val="00B0F0"/>
                </a:solidFill>
                <a:latin typeface="+mn-lt"/>
              </a:rPr>
              <a:t> de </a:t>
            </a:r>
            <a:r>
              <a:rPr lang="en-US" b="1" dirty="0" err="1">
                <a:solidFill>
                  <a:srgbClr val="00B0F0"/>
                </a:solidFill>
                <a:latin typeface="+mn-lt"/>
              </a:rPr>
              <a:t>chaque</a:t>
            </a:r>
            <a:r>
              <a:rPr lang="en-US" b="1" dirty="0">
                <a:solidFill>
                  <a:srgbClr val="00B0F0"/>
                </a:solidFill>
                <a:latin typeface="+mn-lt"/>
              </a:rPr>
              <a:t> livre/d</a:t>
            </a:r>
            <a:r>
              <a:rPr lang="da-DK" b="1" i="0" dirty="0">
                <a:solidFill>
                  <a:srgbClr val="00B0F0"/>
                </a:solidFill>
                <a:effectLst/>
                <a:latin typeface="+mn-lt"/>
              </a:rPr>
              <a:t>é</a:t>
            </a:r>
            <a:r>
              <a:rPr lang="en-US" b="1" dirty="0" err="1">
                <a:solidFill>
                  <a:srgbClr val="00B0F0"/>
                </a:solidFill>
                <a:latin typeface="+mn-lt"/>
              </a:rPr>
              <a:t>pensee</a:t>
            </a:r>
            <a:r>
              <a:rPr lang="en-US" b="1" dirty="0">
                <a:solidFill>
                  <a:srgbClr val="00B0F0"/>
                </a:solidFill>
                <a:latin typeface="+mn-lt"/>
              </a:rPr>
              <a:t> dans un </a:t>
            </a:r>
            <a:r>
              <a:rPr lang="en-US" b="1" dirty="0" err="1">
                <a:solidFill>
                  <a:srgbClr val="00B0F0"/>
                </a:solidFill>
                <a:latin typeface="+mn-lt"/>
              </a:rPr>
              <a:t>programme</a:t>
            </a:r>
            <a:r>
              <a:rPr lang="en-US" b="1" dirty="0">
                <a:solidFill>
                  <a:srgbClr val="00B0F0"/>
                </a:solidFill>
                <a:latin typeface="+mn-lt"/>
              </a:rPr>
              <a:t> pour am</a:t>
            </a:r>
            <a:r>
              <a:rPr lang="da-DK" b="1" i="0" dirty="0">
                <a:solidFill>
                  <a:srgbClr val="00B0F0"/>
                </a:solidFill>
                <a:effectLst/>
                <a:latin typeface="+mn-lt"/>
              </a:rPr>
              <a:t>é</a:t>
            </a:r>
            <a:r>
              <a:rPr lang="en-US" b="1" dirty="0" err="1">
                <a:solidFill>
                  <a:srgbClr val="00B0F0"/>
                </a:solidFill>
                <a:latin typeface="+mn-lt"/>
              </a:rPr>
              <a:t>liorer</a:t>
            </a:r>
            <a:r>
              <a:rPr lang="en-US" b="1" dirty="0">
                <a:solidFill>
                  <a:srgbClr val="00B0F0"/>
                </a:solidFill>
                <a:latin typeface="+mn-lt"/>
              </a:rPr>
              <a:t> la vie des </a:t>
            </a:r>
            <a:r>
              <a:rPr lang="en-US" b="1" dirty="0" err="1">
                <a:solidFill>
                  <a:srgbClr val="00B0F0"/>
                </a:solidFill>
                <a:latin typeface="+mn-lt"/>
              </a:rPr>
              <a:t>communats</a:t>
            </a:r>
            <a:r>
              <a:rPr lang="en-US" b="1" dirty="0">
                <a:solidFill>
                  <a:srgbClr val="00B0F0"/>
                </a:solidFill>
                <a:latin typeface="+mn-lt"/>
              </a:rPr>
              <a:t> affect</a:t>
            </a:r>
            <a:r>
              <a:rPr lang="da-DK" b="1" i="0" dirty="0">
                <a:solidFill>
                  <a:srgbClr val="00B0F0"/>
                </a:solidFill>
                <a:effectLst/>
                <a:latin typeface="+mn-lt"/>
              </a:rPr>
              <a:t>é</a:t>
            </a:r>
            <a:r>
              <a:rPr lang="en-US" b="1" dirty="0">
                <a:solidFill>
                  <a:srgbClr val="00B0F0"/>
                </a:solidFill>
                <a:latin typeface="+mn-lt"/>
              </a:rPr>
              <a:t>es pour et avec </a:t>
            </a:r>
            <a:r>
              <a:rPr lang="en-US" b="1" dirty="0" err="1">
                <a:solidFill>
                  <a:srgbClr val="00B0F0"/>
                </a:solidFill>
                <a:latin typeface="+mn-lt"/>
              </a:rPr>
              <a:t>lesquelles</a:t>
            </a:r>
            <a:r>
              <a:rPr lang="en-US" b="1" dirty="0">
                <a:solidFill>
                  <a:srgbClr val="00B0F0"/>
                </a:solidFill>
                <a:latin typeface="+mn-lt"/>
              </a:rPr>
              <a:t> nous </a:t>
            </a:r>
            <a:r>
              <a:rPr lang="en-US" b="1" dirty="0" err="1">
                <a:solidFill>
                  <a:srgbClr val="00B0F0"/>
                </a:solidFill>
                <a:latin typeface="+mn-lt"/>
              </a:rPr>
              <a:t>travaillons</a:t>
            </a:r>
            <a:r>
              <a:rPr lang="en-US" b="1" dirty="0">
                <a:solidFill>
                  <a:srgbClr val="00B0F0"/>
                </a:solidFill>
                <a:latin typeface="+mn-lt"/>
              </a:rPr>
              <a:t>” </a:t>
            </a:r>
          </a:p>
          <a:p>
            <a:pPr marL="0" indent="0">
              <a:buNone/>
            </a:pPr>
            <a:endParaRPr lang="en-US" dirty="0"/>
          </a:p>
          <a:p>
            <a:r>
              <a:rPr lang="en-US" dirty="0"/>
              <a:t>Within our sector, we stress a specific emphasis on ensuring that the impact of specific interventions reaching those most in need, can support in our values. </a:t>
            </a:r>
            <a:endParaRPr lang="da-DK" dirty="0"/>
          </a:p>
        </p:txBody>
      </p:sp>
      <p:pic>
        <p:nvPicPr>
          <p:cNvPr id="4" name="Picture 3">
            <a:extLst>
              <a:ext uri="{FF2B5EF4-FFF2-40B4-BE49-F238E27FC236}">
                <a16:creationId xmlns:a16="http://schemas.microsoft.com/office/drawing/2014/main" id="{0005D063-A614-4984-0F12-CB66D3BF0E62}"/>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188046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DAAB-7FCD-7E9A-E968-63155D06B834}"/>
              </a:ext>
            </a:extLst>
          </p:cNvPr>
          <p:cNvSpPr>
            <a:spLocks noGrp="1"/>
          </p:cNvSpPr>
          <p:nvPr>
            <p:ph type="title"/>
          </p:nvPr>
        </p:nvSpPr>
        <p:spPr>
          <a:xfrm>
            <a:off x="708814" y="692977"/>
            <a:ext cx="7416900" cy="626255"/>
          </a:xfrm>
        </p:spPr>
        <p:txBody>
          <a:bodyPr/>
          <a:lstStyle/>
          <a:p>
            <a:r>
              <a:rPr lang="en-US" dirty="0">
                <a:latin typeface="+mn-lt"/>
              </a:rPr>
              <a:t>          Value for Money pillars </a:t>
            </a:r>
            <a:endParaRPr lang="da-DK" dirty="0">
              <a:latin typeface="+mn-lt"/>
            </a:endParaRPr>
          </a:p>
        </p:txBody>
      </p:sp>
      <p:graphicFrame>
        <p:nvGraphicFramePr>
          <p:cNvPr id="5" name="Table 5">
            <a:extLst>
              <a:ext uri="{FF2B5EF4-FFF2-40B4-BE49-F238E27FC236}">
                <a16:creationId xmlns:a16="http://schemas.microsoft.com/office/drawing/2014/main" id="{E4B13AE5-3310-82A5-A26B-7B1F81E2089D}"/>
              </a:ext>
            </a:extLst>
          </p:cNvPr>
          <p:cNvGraphicFramePr>
            <a:graphicFrameLocks noGrp="1"/>
          </p:cNvGraphicFramePr>
          <p:nvPr>
            <p:extLst>
              <p:ext uri="{D42A27DB-BD31-4B8C-83A1-F6EECF244321}">
                <p14:modId xmlns:p14="http://schemas.microsoft.com/office/powerpoint/2010/main" val="3412412892"/>
              </p:ext>
            </p:extLst>
          </p:nvPr>
        </p:nvGraphicFramePr>
        <p:xfrm>
          <a:off x="827744" y="1321276"/>
          <a:ext cx="7416900" cy="3225011"/>
        </p:xfrm>
        <a:graphic>
          <a:graphicData uri="http://schemas.openxmlformats.org/drawingml/2006/table">
            <a:tbl>
              <a:tblPr firstRow="1" bandRow="1">
                <a:tableStyleId>{5C22544A-7EE6-4342-B048-85BDC9FD1C3A}</a:tableStyleId>
              </a:tblPr>
              <a:tblGrid>
                <a:gridCol w="1854225">
                  <a:extLst>
                    <a:ext uri="{9D8B030D-6E8A-4147-A177-3AD203B41FA5}">
                      <a16:colId xmlns:a16="http://schemas.microsoft.com/office/drawing/2014/main" val="871525669"/>
                    </a:ext>
                  </a:extLst>
                </a:gridCol>
                <a:gridCol w="1854225">
                  <a:extLst>
                    <a:ext uri="{9D8B030D-6E8A-4147-A177-3AD203B41FA5}">
                      <a16:colId xmlns:a16="http://schemas.microsoft.com/office/drawing/2014/main" val="2175344252"/>
                    </a:ext>
                  </a:extLst>
                </a:gridCol>
                <a:gridCol w="1854225">
                  <a:extLst>
                    <a:ext uri="{9D8B030D-6E8A-4147-A177-3AD203B41FA5}">
                      <a16:colId xmlns:a16="http://schemas.microsoft.com/office/drawing/2014/main" val="3118785284"/>
                    </a:ext>
                  </a:extLst>
                </a:gridCol>
                <a:gridCol w="1854225">
                  <a:extLst>
                    <a:ext uri="{9D8B030D-6E8A-4147-A177-3AD203B41FA5}">
                      <a16:colId xmlns:a16="http://schemas.microsoft.com/office/drawing/2014/main" val="3987232722"/>
                    </a:ext>
                  </a:extLst>
                </a:gridCol>
              </a:tblGrid>
              <a:tr h="385439">
                <a:tc>
                  <a:txBody>
                    <a:bodyPr/>
                    <a:lstStyle/>
                    <a:p>
                      <a:r>
                        <a:rPr lang="en-US" sz="1100"/>
                        <a:t>Economy </a:t>
                      </a:r>
                      <a:endParaRPr lang="da-DK" sz="1100"/>
                    </a:p>
                  </a:txBody>
                  <a:tcPr marL="68580" marR="68580" marT="34290" marB="34290">
                    <a:solidFill>
                      <a:srgbClr val="C00000"/>
                    </a:solidFill>
                  </a:tcPr>
                </a:tc>
                <a:tc>
                  <a:txBody>
                    <a:bodyPr/>
                    <a:lstStyle/>
                    <a:p>
                      <a:r>
                        <a:rPr lang="en-US" sz="1100"/>
                        <a:t>Efficiency </a:t>
                      </a:r>
                      <a:endParaRPr lang="da-DK" sz="1100"/>
                    </a:p>
                  </a:txBody>
                  <a:tcPr marL="68580" marR="68580" marT="34290" marB="34290">
                    <a:solidFill>
                      <a:srgbClr val="C00000"/>
                    </a:solidFill>
                  </a:tcPr>
                </a:tc>
                <a:tc>
                  <a:txBody>
                    <a:bodyPr/>
                    <a:lstStyle/>
                    <a:p>
                      <a:r>
                        <a:rPr lang="en-US" sz="1100"/>
                        <a:t>Effectiveness </a:t>
                      </a:r>
                      <a:endParaRPr lang="da-DK" sz="1100"/>
                    </a:p>
                  </a:txBody>
                  <a:tcPr marL="68580" marR="68580" marT="34290" marB="34290">
                    <a:solidFill>
                      <a:srgbClr val="C00000"/>
                    </a:solidFill>
                  </a:tcPr>
                </a:tc>
                <a:tc>
                  <a:txBody>
                    <a:bodyPr/>
                    <a:lstStyle/>
                    <a:p>
                      <a:r>
                        <a:rPr lang="en-US" sz="1100"/>
                        <a:t>Equity </a:t>
                      </a:r>
                      <a:endParaRPr lang="da-DK" sz="1100"/>
                    </a:p>
                  </a:txBody>
                  <a:tcPr marL="68580" marR="68580" marT="34290" marB="34290">
                    <a:solidFill>
                      <a:srgbClr val="C00000"/>
                    </a:solidFill>
                  </a:tcPr>
                </a:tc>
                <a:extLst>
                  <a:ext uri="{0D108BD9-81ED-4DB2-BD59-A6C34878D82A}">
                    <a16:rowId xmlns:a16="http://schemas.microsoft.com/office/drawing/2014/main" val="1053351816"/>
                  </a:ext>
                </a:extLst>
              </a:tr>
              <a:tr h="905897">
                <a:tc>
                  <a:txBody>
                    <a:bodyPr/>
                    <a:lstStyle/>
                    <a:p>
                      <a:r>
                        <a:rPr lang="en-US" sz="1100"/>
                        <a:t>Are we buying inputs of the appropriate quality at the right price ? (Quantitative) </a:t>
                      </a:r>
                      <a:endParaRPr lang="da-DK" sz="1100"/>
                    </a:p>
                  </a:txBody>
                  <a:tcPr marL="68580" marR="68580" marT="34290" marB="34290">
                    <a:solidFill>
                      <a:schemeClr val="bg1">
                        <a:lumMod val="85000"/>
                      </a:schemeClr>
                    </a:solidFill>
                  </a:tcPr>
                </a:tc>
                <a:tc>
                  <a:txBody>
                    <a:bodyPr/>
                    <a:lstStyle/>
                    <a:p>
                      <a:r>
                        <a:rPr lang="en-US" sz="1100"/>
                        <a:t>How well are we converting inputs into outputs ? (Quantitative) </a:t>
                      </a:r>
                      <a:endParaRPr lang="da-DK" sz="1100"/>
                    </a:p>
                  </a:txBody>
                  <a:tcPr marL="68580" marR="68580" marT="34290" marB="34290">
                    <a:solidFill>
                      <a:schemeClr val="bg1">
                        <a:lumMod val="85000"/>
                      </a:schemeClr>
                    </a:solidFill>
                  </a:tcPr>
                </a:tc>
                <a:tc>
                  <a:txBody>
                    <a:bodyPr/>
                    <a:lstStyle/>
                    <a:p>
                      <a:r>
                        <a:rPr lang="en-US" sz="1100"/>
                        <a:t>How well are the outputs produced having the intended effect ? (Qualitative) </a:t>
                      </a:r>
                      <a:endParaRPr lang="da-DK" sz="1100"/>
                    </a:p>
                  </a:txBody>
                  <a:tcPr marL="68580" marR="68580" marT="34290" marB="34290">
                    <a:solidFill>
                      <a:schemeClr val="bg1">
                        <a:lumMod val="85000"/>
                      </a:schemeClr>
                    </a:solidFill>
                  </a:tcPr>
                </a:tc>
                <a:tc>
                  <a:txBody>
                    <a:bodyPr/>
                    <a:lstStyle/>
                    <a:p>
                      <a:r>
                        <a:rPr lang="en-US" sz="1100"/>
                        <a:t>How fairly are the benefits distributed ? To what extent will we reach marginalized groups? (Qualitative) </a:t>
                      </a:r>
                      <a:endParaRPr lang="da-DK" sz="1100"/>
                    </a:p>
                  </a:txBody>
                  <a:tcPr marL="68580" marR="68580" marT="34290" marB="34290">
                    <a:solidFill>
                      <a:schemeClr val="bg1">
                        <a:lumMod val="85000"/>
                      </a:schemeClr>
                    </a:solidFill>
                  </a:tcPr>
                </a:tc>
                <a:extLst>
                  <a:ext uri="{0D108BD9-81ED-4DB2-BD59-A6C34878D82A}">
                    <a16:rowId xmlns:a16="http://schemas.microsoft.com/office/drawing/2014/main" val="2347675250"/>
                  </a:ext>
                </a:extLst>
              </a:tr>
              <a:tr h="1252676">
                <a:tc>
                  <a:txBody>
                    <a:bodyPr/>
                    <a:lstStyle/>
                    <a:p>
                      <a:r>
                        <a:rPr lang="en-US" sz="1100">
                          <a:solidFill>
                            <a:schemeClr val="tx1"/>
                          </a:solidFill>
                        </a:rPr>
                        <a:t>Example: Cost per  item</a:t>
                      </a:r>
                      <a:endParaRPr lang="da-DK" sz="1100">
                        <a:solidFill>
                          <a:schemeClr val="tx1"/>
                        </a:solidFill>
                      </a:endParaRPr>
                    </a:p>
                  </a:txBody>
                  <a:tcPr marL="68580" marR="68580" marT="34290" marB="34290">
                    <a:solidFill>
                      <a:schemeClr val="bg1"/>
                    </a:solidFill>
                  </a:tcPr>
                </a:tc>
                <a:tc>
                  <a:txBody>
                    <a:bodyPr/>
                    <a:lstStyle/>
                    <a:p>
                      <a:r>
                        <a:rPr lang="en-US" sz="1100">
                          <a:solidFill>
                            <a:schemeClr val="tx1"/>
                          </a:solidFill>
                        </a:rPr>
                        <a:t>Example: Cost per household served </a:t>
                      </a:r>
                      <a:endParaRPr lang="da-DK" sz="1100">
                        <a:solidFill>
                          <a:schemeClr val="tx1"/>
                        </a:solidFill>
                      </a:endParaRPr>
                    </a:p>
                  </a:txBody>
                  <a:tcPr marL="68580" marR="68580" marT="34290" marB="34290">
                    <a:solidFill>
                      <a:schemeClr val="bg1"/>
                    </a:solidFill>
                  </a:tcPr>
                </a:tc>
                <a:tc>
                  <a:txBody>
                    <a:bodyPr/>
                    <a:lstStyle/>
                    <a:p>
                      <a:r>
                        <a:rPr lang="en-US" sz="1100">
                          <a:solidFill>
                            <a:schemeClr val="tx1"/>
                          </a:solidFill>
                        </a:rPr>
                        <a:t>Example: Cost per life saved </a:t>
                      </a:r>
                      <a:endParaRPr lang="da-DK" sz="1100">
                        <a:solidFill>
                          <a:schemeClr val="tx1"/>
                        </a:solidFill>
                      </a:endParaRPr>
                    </a:p>
                  </a:txBody>
                  <a:tcPr marL="68580" marR="68580" marT="34290" marB="34290">
                    <a:solidFill>
                      <a:schemeClr val="bg1"/>
                    </a:solidFill>
                  </a:tcPr>
                </a:tc>
                <a:tc>
                  <a:txBody>
                    <a:bodyPr/>
                    <a:lstStyle/>
                    <a:p>
                      <a:r>
                        <a:rPr lang="en-US" sz="1100">
                          <a:solidFill>
                            <a:schemeClr val="tx1"/>
                          </a:solidFill>
                        </a:rPr>
                        <a:t>Example % of people reached who were female </a:t>
                      </a:r>
                      <a:endParaRPr lang="da-DK" sz="1100">
                        <a:solidFill>
                          <a:schemeClr val="tx1"/>
                        </a:solidFill>
                      </a:endParaRPr>
                    </a:p>
                  </a:txBody>
                  <a:tcPr marL="68580" marR="68580" marT="34290" marB="34290">
                    <a:solidFill>
                      <a:schemeClr val="bg1"/>
                    </a:solidFill>
                  </a:tcPr>
                </a:tc>
                <a:extLst>
                  <a:ext uri="{0D108BD9-81ED-4DB2-BD59-A6C34878D82A}">
                    <a16:rowId xmlns:a16="http://schemas.microsoft.com/office/drawing/2014/main" val="1825233492"/>
                  </a:ext>
                </a:extLst>
              </a:tr>
              <a:tr h="680999">
                <a:tc>
                  <a:txBody>
                    <a:bodyPr/>
                    <a:lstStyle/>
                    <a:p>
                      <a:r>
                        <a:rPr lang="en-US" sz="1100" b="0" err="1"/>
                        <a:t>Logframe</a:t>
                      </a:r>
                      <a:r>
                        <a:rPr lang="en-US" sz="1100" b="0"/>
                        <a:t> equivalent</a:t>
                      </a:r>
                      <a:r>
                        <a:rPr lang="en-US" sz="1100" b="1"/>
                        <a:t>: Inputs </a:t>
                      </a:r>
                      <a:endParaRPr lang="da-DK" sz="1100" b="1"/>
                    </a:p>
                  </a:txBody>
                  <a:tcPr marL="68580" marR="68580" marT="34290" marB="34290">
                    <a:solidFill>
                      <a:schemeClr val="bg1">
                        <a:lumMod val="95000"/>
                      </a:schemeClr>
                    </a:solidFill>
                  </a:tcPr>
                </a:tc>
                <a:tc>
                  <a:txBody>
                    <a:bodyPr/>
                    <a:lstStyle/>
                    <a:p>
                      <a:r>
                        <a:rPr lang="en-US" sz="1100" err="1"/>
                        <a:t>Logframe</a:t>
                      </a:r>
                      <a:r>
                        <a:rPr lang="en-US" sz="1100"/>
                        <a:t> equivalent</a:t>
                      </a:r>
                      <a:r>
                        <a:rPr lang="en-US" sz="1100" b="1"/>
                        <a:t>: Outputs </a:t>
                      </a:r>
                      <a:endParaRPr lang="da-DK" sz="1100" b="1"/>
                    </a:p>
                  </a:txBody>
                  <a:tcPr marL="68580" marR="68580" marT="34290" marB="34290">
                    <a:solidFill>
                      <a:schemeClr val="bg1">
                        <a:lumMod val="95000"/>
                      </a:schemeClr>
                    </a:solidFill>
                  </a:tcPr>
                </a:tc>
                <a:tc>
                  <a:txBody>
                    <a:bodyPr/>
                    <a:lstStyle/>
                    <a:p>
                      <a:r>
                        <a:rPr lang="en-US" sz="1100" dirty="0" err="1"/>
                        <a:t>Logframe</a:t>
                      </a:r>
                      <a:r>
                        <a:rPr lang="en-US" sz="1100" dirty="0"/>
                        <a:t> equivalent: </a:t>
                      </a:r>
                      <a:r>
                        <a:rPr lang="en-US" sz="1100" b="1" dirty="0"/>
                        <a:t>Outcome</a:t>
                      </a:r>
                      <a:r>
                        <a:rPr lang="en-US" sz="1100" dirty="0"/>
                        <a:t> </a:t>
                      </a:r>
                      <a:endParaRPr lang="da-DK" sz="1100" dirty="0"/>
                    </a:p>
                  </a:txBody>
                  <a:tcPr marL="68580" marR="68580" marT="34290" marB="34290">
                    <a:solidFill>
                      <a:schemeClr val="bg1">
                        <a:lumMod val="95000"/>
                      </a:schemeClr>
                    </a:solidFill>
                  </a:tcPr>
                </a:tc>
                <a:tc>
                  <a:txBody>
                    <a:bodyPr/>
                    <a:lstStyle/>
                    <a:p>
                      <a:r>
                        <a:rPr lang="en-US" sz="1100" dirty="0" err="1"/>
                        <a:t>Logframe</a:t>
                      </a:r>
                      <a:r>
                        <a:rPr lang="en-US" sz="1100" dirty="0"/>
                        <a:t> equivalent: </a:t>
                      </a:r>
                      <a:r>
                        <a:rPr lang="en-US" sz="1100" b="1" dirty="0"/>
                        <a:t>AGDM</a:t>
                      </a:r>
                      <a:r>
                        <a:rPr lang="en-US" sz="1100" dirty="0"/>
                        <a:t> </a:t>
                      </a:r>
                      <a:endParaRPr lang="da-DK" sz="1100" dirty="0"/>
                    </a:p>
                  </a:txBody>
                  <a:tcPr marL="68580" marR="68580" marT="34290" marB="34290">
                    <a:solidFill>
                      <a:schemeClr val="bg1">
                        <a:lumMod val="95000"/>
                      </a:schemeClr>
                    </a:solidFill>
                  </a:tcPr>
                </a:tc>
                <a:extLst>
                  <a:ext uri="{0D108BD9-81ED-4DB2-BD59-A6C34878D82A}">
                    <a16:rowId xmlns:a16="http://schemas.microsoft.com/office/drawing/2014/main" val="212643478"/>
                  </a:ext>
                </a:extLst>
              </a:tr>
            </a:tbl>
          </a:graphicData>
        </a:graphic>
      </p:graphicFrame>
      <p:sp>
        <p:nvSpPr>
          <p:cNvPr id="4" name="TextBox 3">
            <a:extLst>
              <a:ext uri="{FF2B5EF4-FFF2-40B4-BE49-F238E27FC236}">
                <a16:creationId xmlns:a16="http://schemas.microsoft.com/office/drawing/2014/main" id="{E1A43353-6E44-6FC1-5F02-A979507B58C3}"/>
              </a:ext>
            </a:extLst>
          </p:cNvPr>
          <p:cNvSpPr txBox="1"/>
          <p:nvPr/>
        </p:nvSpPr>
        <p:spPr>
          <a:xfrm>
            <a:off x="2286000" y="2387084"/>
            <a:ext cx="4572000" cy="369332"/>
          </a:xfrm>
          <a:prstGeom prst="rect">
            <a:avLst/>
          </a:prstGeom>
          <a:noFill/>
        </p:spPr>
        <p:txBody>
          <a:bodyPr wrap="square">
            <a:spAutoFit/>
          </a:bodyPr>
          <a:lstStyle/>
          <a:p>
            <a:r>
              <a:rPr lang="da-DK" b="0" dirty="0">
                <a:effectLst/>
              </a:rPr>
              <a:t> </a:t>
            </a:r>
            <a:endParaRPr lang="da-DK" dirty="0"/>
          </a:p>
        </p:txBody>
      </p:sp>
      <p:sp>
        <p:nvSpPr>
          <p:cNvPr id="7" name="TextBox 6">
            <a:extLst>
              <a:ext uri="{FF2B5EF4-FFF2-40B4-BE49-F238E27FC236}">
                <a16:creationId xmlns:a16="http://schemas.microsoft.com/office/drawing/2014/main" id="{8162C02D-1E96-B967-D79A-99BC0F4997CA}"/>
              </a:ext>
            </a:extLst>
          </p:cNvPr>
          <p:cNvSpPr txBox="1"/>
          <p:nvPr/>
        </p:nvSpPr>
        <p:spPr>
          <a:xfrm>
            <a:off x="2286000" y="2387084"/>
            <a:ext cx="4572000" cy="369332"/>
          </a:xfrm>
          <a:prstGeom prst="rect">
            <a:avLst/>
          </a:prstGeom>
          <a:noFill/>
        </p:spPr>
        <p:txBody>
          <a:bodyPr wrap="square">
            <a:spAutoFit/>
          </a:bodyPr>
          <a:lstStyle/>
          <a:p>
            <a:r>
              <a:rPr lang="da-DK" b="0" dirty="0">
                <a:effectLst/>
              </a:rPr>
              <a:t> </a:t>
            </a:r>
            <a:endParaRPr lang="da-DK" dirty="0"/>
          </a:p>
        </p:txBody>
      </p:sp>
      <p:pic>
        <p:nvPicPr>
          <p:cNvPr id="8" name="Picture 7">
            <a:extLst>
              <a:ext uri="{FF2B5EF4-FFF2-40B4-BE49-F238E27FC236}">
                <a16:creationId xmlns:a16="http://schemas.microsoft.com/office/drawing/2014/main" id="{4FCAE57C-2DCA-E69D-86BB-EFA2170B9AFF}"/>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317604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DCF7-3A61-0FDF-27C1-92A8353F7250}"/>
              </a:ext>
            </a:extLst>
          </p:cNvPr>
          <p:cNvSpPr>
            <a:spLocks noGrp="1"/>
          </p:cNvSpPr>
          <p:nvPr>
            <p:ph type="title"/>
          </p:nvPr>
        </p:nvSpPr>
        <p:spPr>
          <a:xfrm>
            <a:off x="529200" y="682113"/>
            <a:ext cx="7416900" cy="626255"/>
          </a:xfrm>
        </p:spPr>
        <p:txBody>
          <a:bodyPr/>
          <a:lstStyle/>
          <a:p>
            <a:r>
              <a:rPr lang="en-GB" dirty="0"/>
              <a:t>  </a:t>
            </a:r>
            <a:r>
              <a:rPr lang="en-GB" sz="3200" dirty="0"/>
              <a:t>Value for Money at DRC Uganda pilot</a:t>
            </a:r>
            <a:endParaRPr lang="en-DK" dirty="0"/>
          </a:p>
        </p:txBody>
      </p:sp>
      <p:sp>
        <p:nvSpPr>
          <p:cNvPr id="3" name="Content Placeholder 2">
            <a:extLst>
              <a:ext uri="{FF2B5EF4-FFF2-40B4-BE49-F238E27FC236}">
                <a16:creationId xmlns:a16="http://schemas.microsoft.com/office/drawing/2014/main" id="{56696822-4410-E648-F3E7-A7609168439F}"/>
              </a:ext>
            </a:extLst>
          </p:cNvPr>
          <p:cNvSpPr>
            <a:spLocks noGrp="1"/>
          </p:cNvSpPr>
          <p:nvPr>
            <p:ph idx="1"/>
          </p:nvPr>
        </p:nvSpPr>
        <p:spPr/>
        <p:txBody>
          <a:bodyPr>
            <a:normAutofit/>
          </a:bodyPr>
          <a:lstStyle/>
          <a:p>
            <a:r>
              <a:rPr lang="en-GB" dirty="0"/>
              <a:t>The aim of the analysis: To see how efficient the programme was in accordance with the ECHO guidelines on the </a:t>
            </a:r>
            <a:r>
              <a:rPr lang="en-GB" b="1" dirty="0"/>
              <a:t>“Cost Transfer Ratio”</a:t>
            </a:r>
          </a:p>
          <a:p>
            <a:pPr marL="0" indent="0">
              <a:buNone/>
            </a:pPr>
            <a:endParaRPr lang="en-GB" dirty="0"/>
          </a:p>
          <a:p>
            <a:r>
              <a:rPr lang="en-GB" dirty="0"/>
              <a:t>ECHO funded programme, DRC lead organisation, partners: Lutheran World Federation, Ugandan Red Cross Society. </a:t>
            </a:r>
          </a:p>
          <a:p>
            <a:pPr marL="0" indent="0">
              <a:buNone/>
            </a:pPr>
            <a:endParaRPr lang="en-GB" dirty="0"/>
          </a:p>
          <a:p>
            <a:r>
              <a:rPr lang="en-GB" dirty="0"/>
              <a:t>Cash Transfer Programme reaching 49,000 people across 5 settlements 2020-2021</a:t>
            </a:r>
          </a:p>
        </p:txBody>
      </p:sp>
      <p:pic>
        <p:nvPicPr>
          <p:cNvPr id="4" name="Picture 3">
            <a:extLst>
              <a:ext uri="{FF2B5EF4-FFF2-40B4-BE49-F238E27FC236}">
                <a16:creationId xmlns:a16="http://schemas.microsoft.com/office/drawing/2014/main" id="{243BF3E4-6636-D8A4-60AC-E8E35CDCB011}"/>
              </a:ext>
            </a:extLst>
          </p:cNvPr>
          <p:cNvPicPr>
            <a:picLocks noChangeAspect="1"/>
          </p:cNvPicPr>
          <p:nvPr/>
        </p:nvPicPr>
        <p:blipFill>
          <a:blip r:embed="rId4"/>
          <a:stretch>
            <a:fillRect/>
          </a:stretch>
        </p:blipFill>
        <p:spPr>
          <a:xfrm>
            <a:off x="4572000" y="0"/>
            <a:ext cx="3672644" cy="438827"/>
          </a:xfrm>
          <a:prstGeom prst="rect">
            <a:avLst/>
          </a:prstGeom>
        </p:spPr>
      </p:pic>
    </p:spTree>
    <p:extLst>
      <p:ext uri="{BB962C8B-B14F-4D97-AF65-F5344CB8AC3E}">
        <p14:creationId xmlns:p14="http://schemas.microsoft.com/office/powerpoint/2010/main" val="114147455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4"/>
          <p:cNvSpPr txBox="1">
            <a:spLocks noGrp="1"/>
          </p:cNvSpPr>
          <p:nvPr>
            <p:ph type="title"/>
          </p:nvPr>
        </p:nvSpPr>
        <p:spPr>
          <a:xfrm>
            <a:off x="530353" y="313151"/>
            <a:ext cx="7416000" cy="1540800"/>
          </a:xfrm>
          <a:prstGeom prst="rect">
            <a:avLst/>
          </a:prstGeom>
          <a:noFill/>
          <a:ln>
            <a:noFill/>
          </a:ln>
        </p:spPr>
        <p:txBody>
          <a:bodyPr spcFirstLastPara="1" wrap="square" lIns="91425" tIns="45700" rIns="91425" bIns="45700" anchor="t" anchorCtr="0">
            <a:noAutofit/>
          </a:bodyPr>
          <a:lstStyle/>
          <a:p>
            <a:pPr marL="0" lvl="0" indent="0" algn="l" rtl="0">
              <a:lnSpc>
                <a:spcPct val="102777"/>
              </a:lnSpc>
              <a:spcBef>
                <a:spcPts val="0"/>
              </a:spcBef>
              <a:spcAft>
                <a:spcPts val="0"/>
              </a:spcAft>
              <a:buNone/>
            </a:pPr>
            <a:r>
              <a:rPr lang="en"/>
              <a:t>Overall Cost Transfer Ratio (€0.62) is in line with other cash programs in East Africa implemented by NGOs.</a:t>
            </a:r>
            <a:endParaRPr/>
          </a:p>
        </p:txBody>
      </p:sp>
      <p:pic>
        <p:nvPicPr>
          <p:cNvPr id="515" name="Google Shape;515;p74"/>
          <p:cNvPicPr preferRelativeResize="0"/>
          <p:nvPr/>
        </p:nvPicPr>
        <p:blipFill rotWithShape="1">
          <a:blip r:embed="rId3">
            <a:alphaModFix/>
          </a:blip>
          <a:srcRect/>
          <a:stretch/>
        </p:blipFill>
        <p:spPr>
          <a:xfrm>
            <a:off x="133221" y="2026866"/>
            <a:ext cx="6392700" cy="3099900"/>
          </a:xfrm>
          <a:prstGeom prst="rect">
            <a:avLst/>
          </a:prstGeom>
          <a:noFill/>
          <a:ln>
            <a:noFill/>
          </a:ln>
        </p:spPr>
      </p:pic>
      <p:sp>
        <p:nvSpPr>
          <p:cNvPr id="516" name="Google Shape;516;p74"/>
          <p:cNvSpPr txBox="1"/>
          <p:nvPr/>
        </p:nvSpPr>
        <p:spPr>
          <a:xfrm>
            <a:off x="6237961" y="3521629"/>
            <a:ext cx="13494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600" b="1" i="0" u="none" strike="noStrike" cap="none">
                <a:solidFill>
                  <a:srgbClr val="000000"/>
                </a:solidFill>
                <a:latin typeface="Calibri"/>
                <a:ea typeface="Calibri"/>
                <a:cs typeface="Calibri"/>
                <a:sym typeface="Calibri"/>
              </a:rPr>
              <a:t>1</a:t>
            </a:r>
            <a:r>
              <a:rPr lang="en" sz="1600" b="0" i="0" u="none" strike="noStrike" cap="none">
                <a:solidFill>
                  <a:srgbClr val="000000"/>
                </a:solidFill>
                <a:latin typeface="Calibri"/>
                <a:ea typeface="Calibri"/>
                <a:cs typeface="Calibri"/>
                <a:sym typeface="Calibri"/>
              </a:rPr>
              <a:t>: Somalia</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2</a:t>
            </a:r>
            <a:r>
              <a:rPr lang="en" sz="1600">
                <a:solidFill>
                  <a:srgbClr val="000000"/>
                </a:solidFill>
                <a:latin typeface="Calibri"/>
                <a:ea typeface="Calibri"/>
                <a:cs typeface="Calibri"/>
                <a:sym typeface="Calibri"/>
              </a:rPr>
              <a:t>: Somalia</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3</a:t>
            </a:r>
            <a:r>
              <a:rPr lang="en" sz="1600">
                <a:solidFill>
                  <a:srgbClr val="000000"/>
                </a:solidFill>
                <a:latin typeface="Calibri"/>
                <a:ea typeface="Calibri"/>
                <a:cs typeface="Calibri"/>
                <a:sym typeface="Calibri"/>
              </a:rPr>
              <a:t>: Yemen</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4</a:t>
            </a:r>
            <a:r>
              <a:rPr lang="en" sz="1600">
                <a:solidFill>
                  <a:srgbClr val="000000"/>
                </a:solidFill>
                <a:latin typeface="Calibri"/>
                <a:ea typeface="Calibri"/>
                <a:cs typeface="Calibri"/>
                <a:sym typeface="Calibri"/>
              </a:rPr>
              <a:t>: Yemen</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5</a:t>
            </a:r>
            <a:r>
              <a:rPr lang="en" sz="1600">
                <a:solidFill>
                  <a:srgbClr val="000000"/>
                </a:solidFill>
                <a:latin typeface="Calibri"/>
                <a:ea typeface="Calibri"/>
                <a:cs typeface="Calibri"/>
                <a:sym typeface="Calibri"/>
              </a:rPr>
              <a:t>: Somalia</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6</a:t>
            </a:r>
            <a:r>
              <a:rPr lang="en" sz="1600">
                <a:solidFill>
                  <a:srgbClr val="000000"/>
                </a:solidFill>
                <a:latin typeface="Calibri"/>
                <a:ea typeface="Calibri"/>
                <a:cs typeface="Calibri"/>
                <a:sym typeface="Calibri"/>
              </a:rPr>
              <a:t>: Ethiopia</a:t>
            </a:r>
            <a:endParaRPr/>
          </a:p>
        </p:txBody>
      </p:sp>
      <p:sp>
        <p:nvSpPr>
          <p:cNvPr id="517" name="Google Shape;517;p74"/>
          <p:cNvSpPr/>
          <p:nvPr/>
        </p:nvSpPr>
        <p:spPr>
          <a:xfrm>
            <a:off x="4863994" y="3196874"/>
            <a:ext cx="200400" cy="289200"/>
          </a:xfrm>
          <a:prstGeom prst="downArrow">
            <a:avLst>
              <a:gd name="adj1" fmla="val 50000"/>
              <a:gd name="adj2" fmla="val 50000"/>
            </a:avLst>
          </a:prstGeom>
          <a:solidFill>
            <a:srgbClr val="AF161E"/>
          </a:solidFill>
          <a:ln w="25400" cap="flat" cmpd="sng">
            <a:solidFill>
              <a:srgbClr val="7F10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8" name="Google Shape;518;p74"/>
          <p:cNvSpPr/>
          <p:nvPr/>
        </p:nvSpPr>
        <p:spPr>
          <a:xfrm>
            <a:off x="6237961" y="2127074"/>
            <a:ext cx="2772900" cy="1359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CTR=€0.62 translates to:</a:t>
            </a:r>
            <a:endParaRPr/>
          </a:p>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TCTR=€1.62</a:t>
            </a:r>
            <a:endParaRPr/>
          </a:p>
          <a:p>
            <a:pPr marL="0" marR="0" lvl="0" indent="0" algn="ctr"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Cash : non-cash transfer costs = 62%:38%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7"/>
          <p:cNvSpPr txBox="1">
            <a:spLocks noGrp="1"/>
          </p:cNvSpPr>
          <p:nvPr>
            <p:ph type="title"/>
          </p:nvPr>
        </p:nvSpPr>
        <p:spPr>
          <a:xfrm>
            <a:off x="530353" y="313151"/>
            <a:ext cx="7416000" cy="1540800"/>
          </a:xfrm>
          <a:prstGeom prst="rect">
            <a:avLst/>
          </a:prstGeom>
          <a:noFill/>
          <a:ln>
            <a:noFill/>
          </a:ln>
        </p:spPr>
        <p:txBody>
          <a:bodyPr spcFirstLastPara="1" wrap="square" lIns="91425" tIns="45700" rIns="91425" bIns="45700" anchor="t" anchorCtr="0">
            <a:noAutofit/>
          </a:bodyPr>
          <a:lstStyle/>
          <a:p>
            <a:pPr marL="0" lvl="0" indent="0" algn="l" rtl="0">
              <a:lnSpc>
                <a:spcPct val="102777"/>
              </a:lnSpc>
              <a:spcBef>
                <a:spcPts val="0"/>
              </a:spcBef>
              <a:spcAft>
                <a:spcPts val="0"/>
              </a:spcAft>
              <a:buNone/>
            </a:pPr>
            <a:r>
              <a:rPr lang="en"/>
              <a:t>Partner LWF could achieve as high VfM as DRC due to sufficient budget and capacity to reach high scale.</a:t>
            </a:r>
            <a:endParaRPr/>
          </a:p>
        </p:txBody>
      </p:sp>
      <p:graphicFrame>
        <p:nvGraphicFramePr>
          <p:cNvPr id="546" name="Google Shape;546;p77"/>
          <p:cNvGraphicFramePr/>
          <p:nvPr/>
        </p:nvGraphicFramePr>
        <p:xfrm>
          <a:off x="3879669" y="2072777"/>
          <a:ext cx="5136650" cy="3017590"/>
        </p:xfrm>
        <a:graphic>
          <a:graphicData uri="http://schemas.openxmlformats.org/drawingml/2006/table">
            <a:tbl>
              <a:tblPr firstRow="1" firstCol="1" lastRow="1">
                <a:noFill/>
              </a:tblPr>
              <a:tblGrid>
                <a:gridCol w="888275">
                  <a:extLst>
                    <a:ext uri="{9D8B030D-6E8A-4147-A177-3AD203B41FA5}">
                      <a16:colId xmlns:a16="http://schemas.microsoft.com/office/drawing/2014/main" val="20000"/>
                    </a:ext>
                  </a:extLst>
                </a:gridCol>
                <a:gridCol w="849675">
                  <a:extLst>
                    <a:ext uri="{9D8B030D-6E8A-4147-A177-3AD203B41FA5}">
                      <a16:colId xmlns:a16="http://schemas.microsoft.com/office/drawing/2014/main" val="20001"/>
                    </a:ext>
                  </a:extLst>
                </a:gridCol>
                <a:gridCol w="849675">
                  <a:extLst>
                    <a:ext uri="{9D8B030D-6E8A-4147-A177-3AD203B41FA5}">
                      <a16:colId xmlns:a16="http://schemas.microsoft.com/office/drawing/2014/main" val="20002"/>
                    </a:ext>
                  </a:extLst>
                </a:gridCol>
                <a:gridCol w="849675">
                  <a:extLst>
                    <a:ext uri="{9D8B030D-6E8A-4147-A177-3AD203B41FA5}">
                      <a16:colId xmlns:a16="http://schemas.microsoft.com/office/drawing/2014/main" val="20003"/>
                    </a:ext>
                  </a:extLst>
                </a:gridCol>
                <a:gridCol w="849675">
                  <a:extLst>
                    <a:ext uri="{9D8B030D-6E8A-4147-A177-3AD203B41FA5}">
                      <a16:colId xmlns:a16="http://schemas.microsoft.com/office/drawing/2014/main" val="20004"/>
                    </a:ext>
                  </a:extLst>
                </a:gridCol>
                <a:gridCol w="849675">
                  <a:extLst>
                    <a:ext uri="{9D8B030D-6E8A-4147-A177-3AD203B41FA5}">
                      <a16:colId xmlns:a16="http://schemas.microsoft.com/office/drawing/2014/main" val="20005"/>
                    </a:ext>
                  </a:extLst>
                </a:gridCol>
              </a:tblGrid>
              <a:tr h="169325">
                <a:tc>
                  <a:txBody>
                    <a:bodyPr/>
                    <a:lstStyle/>
                    <a:p>
                      <a:pPr marL="0" marR="0" lvl="0" indent="0" algn="ctr" rtl="0">
                        <a:spcBef>
                          <a:spcPts val="0"/>
                        </a:spcBef>
                        <a:spcAft>
                          <a:spcPts val="0"/>
                        </a:spcAft>
                        <a:buNone/>
                      </a:pPr>
                      <a:endParaRPr sz="1200"/>
                    </a:p>
                  </a:txBody>
                  <a:tcPr marL="91450" marR="91450" marT="45725" marB="45725"/>
                </a:tc>
                <a:tc>
                  <a:txBody>
                    <a:bodyPr/>
                    <a:lstStyle/>
                    <a:p>
                      <a:pPr marL="0" marR="0" lvl="0" indent="0" algn="ctr" rtl="0">
                        <a:spcBef>
                          <a:spcPts val="0"/>
                        </a:spcBef>
                        <a:spcAft>
                          <a:spcPts val="0"/>
                        </a:spcAft>
                        <a:buNone/>
                      </a:pPr>
                      <a:r>
                        <a:rPr lang="en" sz="1200"/>
                        <a:t>1</a:t>
                      </a:r>
                      <a:endParaRPr/>
                    </a:p>
                  </a:txBody>
                  <a:tcPr marL="91450" marR="91450" marT="45725" marB="45725"/>
                </a:tc>
                <a:tc>
                  <a:txBody>
                    <a:bodyPr/>
                    <a:lstStyle/>
                    <a:p>
                      <a:pPr marL="0" marR="0" lvl="0" indent="0" algn="ctr" rtl="0">
                        <a:spcBef>
                          <a:spcPts val="0"/>
                        </a:spcBef>
                        <a:spcAft>
                          <a:spcPts val="0"/>
                        </a:spcAft>
                        <a:buNone/>
                      </a:pPr>
                      <a:r>
                        <a:rPr lang="en" sz="1200"/>
                        <a:t>2</a:t>
                      </a:r>
                      <a:endParaRPr/>
                    </a:p>
                  </a:txBody>
                  <a:tcPr marL="91450" marR="91450" marT="45725" marB="45725"/>
                </a:tc>
                <a:tc>
                  <a:txBody>
                    <a:bodyPr/>
                    <a:lstStyle/>
                    <a:p>
                      <a:pPr marL="0" marR="0" lvl="0" indent="0" algn="ctr" rtl="0">
                        <a:spcBef>
                          <a:spcPts val="0"/>
                        </a:spcBef>
                        <a:spcAft>
                          <a:spcPts val="0"/>
                        </a:spcAft>
                        <a:buNone/>
                      </a:pPr>
                      <a:r>
                        <a:rPr lang="en" sz="1200"/>
                        <a:t>3</a:t>
                      </a:r>
                      <a:endParaRPr/>
                    </a:p>
                  </a:txBody>
                  <a:tcPr marL="91450" marR="91450" marT="45725" marB="45725"/>
                </a:tc>
                <a:tc>
                  <a:txBody>
                    <a:bodyPr/>
                    <a:lstStyle/>
                    <a:p>
                      <a:pPr marL="0" marR="0" lvl="0" indent="0" algn="ctr" rtl="0">
                        <a:spcBef>
                          <a:spcPts val="0"/>
                        </a:spcBef>
                        <a:spcAft>
                          <a:spcPts val="0"/>
                        </a:spcAft>
                        <a:buNone/>
                      </a:pPr>
                      <a:r>
                        <a:rPr lang="en" sz="1200"/>
                        <a:t>4</a:t>
                      </a:r>
                      <a:endParaRPr/>
                    </a:p>
                  </a:txBody>
                  <a:tcPr marL="91450" marR="91450" marT="45725" marB="45725"/>
                </a:tc>
                <a:tc>
                  <a:txBody>
                    <a:bodyPr/>
                    <a:lstStyle/>
                    <a:p>
                      <a:pPr marL="0" marR="0" lvl="0" indent="0" algn="ctr" rtl="0">
                        <a:spcBef>
                          <a:spcPts val="0"/>
                        </a:spcBef>
                        <a:spcAft>
                          <a:spcPts val="0"/>
                        </a:spcAft>
                        <a:buNone/>
                      </a:pPr>
                      <a:r>
                        <a:rPr lang="en" sz="1200"/>
                        <a:t>5</a:t>
                      </a:r>
                      <a:endParaRPr/>
                    </a:p>
                  </a:txBody>
                  <a:tcPr marL="91450" marR="91450" marT="45725" marB="45725"/>
                </a:tc>
                <a:extLst>
                  <a:ext uri="{0D108BD9-81ED-4DB2-BD59-A6C34878D82A}">
                    <a16:rowId xmlns:a16="http://schemas.microsoft.com/office/drawing/2014/main" val="10000"/>
                  </a:ext>
                </a:extLst>
              </a:tr>
              <a:tr h="169325">
                <a:tc>
                  <a:txBody>
                    <a:bodyPr/>
                    <a:lstStyle/>
                    <a:p>
                      <a:pPr marL="0" marR="0" lvl="0" indent="0" algn="ctr" rtl="0">
                        <a:spcBef>
                          <a:spcPts val="0"/>
                        </a:spcBef>
                        <a:spcAft>
                          <a:spcPts val="0"/>
                        </a:spcAft>
                        <a:buNone/>
                      </a:pPr>
                      <a:r>
                        <a:rPr lang="en" sz="1200"/>
                        <a:t>Settlement</a:t>
                      </a:r>
                      <a:endParaRPr/>
                    </a:p>
                  </a:txBody>
                  <a:tcPr marL="91450" marR="91450" marT="45725" marB="45725"/>
                </a:tc>
                <a:tc>
                  <a:txBody>
                    <a:bodyPr/>
                    <a:lstStyle/>
                    <a:p>
                      <a:pPr marL="0" marR="0" lvl="0" indent="0" algn="ctr" rtl="0">
                        <a:spcBef>
                          <a:spcPts val="0"/>
                        </a:spcBef>
                        <a:spcAft>
                          <a:spcPts val="0"/>
                        </a:spcAft>
                        <a:buNone/>
                      </a:pPr>
                      <a:r>
                        <a:rPr lang="en" sz="1200" b="1"/>
                        <a:t>Imvepi</a:t>
                      </a:r>
                      <a:endParaRPr sz="1200" b="1"/>
                    </a:p>
                  </a:txBody>
                  <a:tcPr marL="91450" marR="91450" marT="45725" marB="45725"/>
                </a:tc>
                <a:tc>
                  <a:txBody>
                    <a:bodyPr/>
                    <a:lstStyle/>
                    <a:p>
                      <a:pPr marL="0" marR="0" lvl="0" indent="0" algn="ctr" rtl="0">
                        <a:spcBef>
                          <a:spcPts val="0"/>
                        </a:spcBef>
                        <a:spcAft>
                          <a:spcPts val="0"/>
                        </a:spcAft>
                        <a:buNone/>
                      </a:pPr>
                      <a:r>
                        <a:rPr lang="en" sz="1200" b="1"/>
                        <a:t>Kyaka</a:t>
                      </a:r>
                      <a:endParaRPr sz="1200" b="1"/>
                    </a:p>
                  </a:txBody>
                  <a:tcPr marL="91450" marR="91450" marT="45725" marB="45725"/>
                </a:tc>
                <a:tc>
                  <a:txBody>
                    <a:bodyPr/>
                    <a:lstStyle/>
                    <a:p>
                      <a:pPr marL="0" marR="0" lvl="0" indent="0" algn="ctr" rtl="0">
                        <a:spcBef>
                          <a:spcPts val="0"/>
                        </a:spcBef>
                        <a:spcAft>
                          <a:spcPts val="0"/>
                        </a:spcAft>
                        <a:buNone/>
                      </a:pPr>
                      <a:r>
                        <a:rPr lang="en" sz="1200" b="1"/>
                        <a:t>Rhino Camp</a:t>
                      </a:r>
                      <a:endParaRPr/>
                    </a:p>
                  </a:txBody>
                  <a:tcPr marL="91450" marR="91450" marT="45725" marB="45725"/>
                </a:tc>
                <a:tc>
                  <a:txBody>
                    <a:bodyPr/>
                    <a:lstStyle/>
                    <a:p>
                      <a:pPr marL="0" marR="0" lvl="0" indent="0" algn="ctr" rtl="0">
                        <a:spcBef>
                          <a:spcPts val="0"/>
                        </a:spcBef>
                        <a:spcAft>
                          <a:spcPts val="0"/>
                        </a:spcAft>
                        <a:buNone/>
                      </a:pPr>
                      <a:r>
                        <a:rPr lang="en" sz="1200" b="1"/>
                        <a:t>Nakivale</a:t>
                      </a:r>
                      <a:endParaRPr sz="1200" b="1"/>
                    </a:p>
                  </a:txBody>
                  <a:tcPr marL="91450" marR="91450" marT="45725" marB="45725"/>
                </a:tc>
                <a:tc>
                  <a:txBody>
                    <a:bodyPr/>
                    <a:lstStyle/>
                    <a:p>
                      <a:pPr marL="0" marR="0" lvl="0" indent="0" algn="ctr" rtl="0">
                        <a:spcBef>
                          <a:spcPts val="0"/>
                        </a:spcBef>
                        <a:spcAft>
                          <a:spcPts val="0"/>
                        </a:spcAft>
                        <a:buNone/>
                      </a:pPr>
                      <a:r>
                        <a:rPr lang="en" sz="1200" b="1"/>
                        <a:t>Kyangwali</a:t>
                      </a:r>
                      <a:endParaRPr sz="1200" b="1"/>
                    </a:p>
                  </a:txBody>
                  <a:tcPr marL="91450" marR="91450" marT="45725" marB="45725"/>
                </a:tc>
                <a:extLst>
                  <a:ext uri="{0D108BD9-81ED-4DB2-BD59-A6C34878D82A}">
                    <a16:rowId xmlns:a16="http://schemas.microsoft.com/office/drawing/2014/main" val="10001"/>
                  </a:ext>
                </a:extLst>
              </a:tr>
              <a:tr h="169325">
                <a:tc>
                  <a:txBody>
                    <a:bodyPr/>
                    <a:lstStyle/>
                    <a:p>
                      <a:pPr marL="0" marR="0" lvl="0" indent="0" algn="ctr" rtl="0">
                        <a:spcBef>
                          <a:spcPts val="0"/>
                        </a:spcBef>
                        <a:spcAft>
                          <a:spcPts val="0"/>
                        </a:spcAft>
                        <a:buNone/>
                      </a:pPr>
                      <a:r>
                        <a:rPr lang="en" sz="1200"/>
                        <a:t>Region</a:t>
                      </a:r>
                      <a:endParaRPr/>
                    </a:p>
                  </a:txBody>
                  <a:tcPr marL="91450" marR="91450" marT="45725" marB="45725"/>
                </a:tc>
                <a:tc>
                  <a:txBody>
                    <a:bodyPr/>
                    <a:lstStyle/>
                    <a:p>
                      <a:pPr marL="0" marR="0" lvl="0" indent="0" algn="ctr" rtl="0">
                        <a:spcBef>
                          <a:spcPts val="0"/>
                        </a:spcBef>
                        <a:spcAft>
                          <a:spcPts val="0"/>
                        </a:spcAft>
                        <a:buNone/>
                      </a:pPr>
                      <a:r>
                        <a:rPr lang="en" sz="1200"/>
                        <a:t>West Nile</a:t>
                      </a:r>
                      <a:endParaRPr/>
                    </a:p>
                  </a:txBody>
                  <a:tcPr marL="91450" marR="91450" marT="45725" marB="45725"/>
                </a:tc>
                <a:tc>
                  <a:txBody>
                    <a:bodyPr/>
                    <a:lstStyle/>
                    <a:p>
                      <a:pPr marL="0" marR="0" lvl="0" indent="0" algn="ctr" rtl="0">
                        <a:spcBef>
                          <a:spcPts val="0"/>
                        </a:spcBef>
                        <a:spcAft>
                          <a:spcPts val="0"/>
                        </a:spcAft>
                        <a:buNone/>
                      </a:pPr>
                      <a:r>
                        <a:rPr lang="en" sz="1200"/>
                        <a:t>Southwest</a:t>
                      </a:r>
                      <a:endParaRPr/>
                    </a:p>
                  </a:txBody>
                  <a:tcPr marL="91450" marR="91450" marT="45725" marB="45725"/>
                </a:tc>
                <a:tc>
                  <a:txBody>
                    <a:bodyPr/>
                    <a:lstStyle/>
                    <a:p>
                      <a:pPr marL="0" marR="0" lvl="0" indent="0" algn="ctr" rtl="0">
                        <a:spcBef>
                          <a:spcPts val="0"/>
                        </a:spcBef>
                        <a:spcAft>
                          <a:spcPts val="0"/>
                        </a:spcAft>
                        <a:buNone/>
                      </a:pPr>
                      <a:r>
                        <a:rPr lang="en" sz="1200"/>
                        <a:t>West Nile</a:t>
                      </a:r>
                      <a:endParaRPr/>
                    </a:p>
                  </a:txBody>
                  <a:tcPr marL="91450" marR="91450" marT="45725" marB="45725"/>
                </a:tc>
                <a:tc>
                  <a:txBody>
                    <a:bodyPr/>
                    <a:lstStyle/>
                    <a:p>
                      <a:pPr marL="0" marR="0" lvl="0" indent="0" algn="ctr" rtl="0">
                        <a:spcBef>
                          <a:spcPts val="0"/>
                        </a:spcBef>
                        <a:spcAft>
                          <a:spcPts val="0"/>
                        </a:spcAft>
                        <a:buNone/>
                      </a:pPr>
                      <a:r>
                        <a:rPr lang="en" sz="1200"/>
                        <a:t>Southwest</a:t>
                      </a:r>
                      <a:endParaRPr/>
                    </a:p>
                  </a:txBody>
                  <a:tcPr marL="91450" marR="91450" marT="45725" marB="45725"/>
                </a:tc>
                <a:tc>
                  <a:txBody>
                    <a:bodyPr/>
                    <a:lstStyle/>
                    <a:p>
                      <a:pPr marL="0" marR="0" lvl="0" indent="0" algn="ctr" rtl="0">
                        <a:spcBef>
                          <a:spcPts val="0"/>
                        </a:spcBef>
                        <a:spcAft>
                          <a:spcPts val="0"/>
                        </a:spcAft>
                        <a:buNone/>
                      </a:pPr>
                      <a:r>
                        <a:rPr lang="en" sz="1200"/>
                        <a:t>Southwest</a:t>
                      </a:r>
                      <a:endParaRPr/>
                    </a:p>
                  </a:txBody>
                  <a:tcPr marL="91450" marR="91450" marT="45725" marB="45725"/>
                </a:tc>
                <a:extLst>
                  <a:ext uri="{0D108BD9-81ED-4DB2-BD59-A6C34878D82A}">
                    <a16:rowId xmlns:a16="http://schemas.microsoft.com/office/drawing/2014/main" val="10002"/>
                  </a:ext>
                </a:extLst>
              </a:tr>
              <a:tr h="169325">
                <a:tc>
                  <a:txBody>
                    <a:bodyPr/>
                    <a:lstStyle/>
                    <a:p>
                      <a:pPr marL="0" marR="0" lvl="0" indent="0" algn="ctr" rtl="0">
                        <a:spcBef>
                          <a:spcPts val="0"/>
                        </a:spcBef>
                        <a:spcAft>
                          <a:spcPts val="0"/>
                        </a:spcAft>
                        <a:buNone/>
                      </a:pPr>
                      <a:r>
                        <a:rPr lang="en" sz="1200"/>
                        <a:t>People</a:t>
                      </a:r>
                      <a:endParaRPr/>
                    </a:p>
                  </a:txBody>
                  <a:tcPr marL="91450" marR="91450" marT="45725" marB="45725"/>
                </a:tc>
                <a:tc>
                  <a:txBody>
                    <a:bodyPr/>
                    <a:lstStyle/>
                    <a:p>
                      <a:pPr marL="0" marR="0" lvl="0" indent="0" algn="ctr" rtl="0">
                        <a:spcBef>
                          <a:spcPts val="0"/>
                        </a:spcBef>
                        <a:spcAft>
                          <a:spcPts val="0"/>
                        </a:spcAft>
                        <a:buNone/>
                      </a:pPr>
                      <a:r>
                        <a:rPr lang="en" sz="1200"/>
                        <a:t>6,113 people (1,528 HHs)</a:t>
                      </a:r>
                      <a:endParaRPr/>
                    </a:p>
                  </a:txBody>
                  <a:tcPr marL="91450" marR="91450" marT="45725" marB="45725"/>
                </a:tc>
                <a:tc>
                  <a:txBody>
                    <a:bodyPr/>
                    <a:lstStyle/>
                    <a:p>
                      <a:pPr marL="0" marR="0" lvl="0" indent="0" algn="ctr" rtl="0">
                        <a:spcBef>
                          <a:spcPts val="0"/>
                        </a:spcBef>
                        <a:spcAft>
                          <a:spcPts val="0"/>
                        </a:spcAft>
                        <a:buNone/>
                      </a:pPr>
                      <a:r>
                        <a:rPr lang="en" sz="1200"/>
                        <a:t>6,113 people (1,528 HHs)</a:t>
                      </a:r>
                      <a:endParaRPr/>
                    </a:p>
                  </a:txBody>
                  <a:tcPr marL="91450" marR="91450" marT="45725" marB="45725"/>
                </a:tc>
                <a:tc>
                  <a:txBody>
                    <a:bodyPr/>
                    <a:lstStyle/>
                    <a:p>
                      <a:pPr marL="0" marR="0" lvl="0" indent="0" algn="ctr" rtl="0">
                        <a:spcBef>
                          <a:spcPts val="0"/>
                        </a:spcBef>
                        <a:spcAft>
                          <a:spcPts val="0"/>
                        </a:spcAft>
                        <a:buNone/>
                      </a:pPr>
                      <a:r>
                        <a:rPr lang="en" sz="1200"/>
                        <a:t>12,225 people (3,056 HHs)</a:t>
                      </a:r>
                      <a:endParaRPr/>
                    </a:p>
                  </a:txBody>
                  <a:tcPr marL="91450" marR="91450" marT="45725" marB="45725"/>
                </a:tc>
                <a:tc>
                  <a:txBody>
                    <a:bodyPr/>
                    <a:lstStyle/>
                    <a:p>
                      <a:pPr marL="0" marR="0" lvl="0" indent="0" algn="ctr" rtl="0">
                        <a:spcBef>
                          <a:spcPts val="0"/>
                        </a:spcBef>
                        <a:spcAft>
                          <a:spcPts val="0"/>
                        </a:spcAft>
                        <a:buNone/>
                      </a:pPr>
                      <a:r>
                        <a:rPr lang="en" sz="1200"/>
                        <a:t>12,225 people (3,056 HHs)</a:t>
                      </a:r>
                      <a:endParaRPr/>
                    </a:p>
                  </a:txBody>
                  <a:tcPr marL="91450" marR="91450" marT="45725" marB="45725"/>
                </a:tc>
                <a:tc>
                  <a:txBody>
                    <a:bodyPr/>
                    <a:lstStyle/>
                    <a:p>
                      <a:pPr marL="0" marR="0" lvl="0" indent="0" algn="ctr" rtl="0">
                        <a:spcBef>
                          <a:spcPts val="0"/>
                        </a:spcBef>
                        <a:spcAft>
                          <a:spcPts val="0"/>
                        </a:spcAft>
                        <a:buNone/>
                      </a:pPr>
                      <a:r>
                        <a:rPr lang="en" sz="1200"/>
                        <a:t>12,489 people (3,122 HHs)</a:t>
                      </a:r>
                      <a:endParaRPr/>
                    </a:p>
                  </a:txBody>
                  <a:tcPr marL="91450" marR="91450" marT="45725" marB="45725"/>
                </a:tc>
                <a:extLst>
                  <a:ext uri="{0D108BD9-81ED-4DB2-BD59-A6C34878D82A}">
                    <a16:rowId xmlns:a16="http://schemas.microsoft.com/office/drawing/2014/main" val="10003"/>
                  </a:ext>
                </a:extLst>
              </a:tr>
              <a:tr h="169325">
                <a:tc>
                  <a:txBody>
                    <a:bodyPr/>
                    <a:lstStyle/>
                    <a:p>
                      <a:pPr marL="0" marR="0" lvl="0" indent="0" algn="ctr" rtl="0">
                        <a:spcBef>
                          <a:spcPts val="0"/>
                        </a:spcBef>
                        <a:spcAft>
                          <a:spcPts val="0"/>
                        </a:spcAft>
                        <a:buNone/>
                      </a:pPr>
                      <a:r>
                        <a:rPr lang="en" sz="1200"/>
                        <a:t>Amount of Cash</a:t>
                      </a:r>
                      <a:endParaRPr/>
                    </a:p>
                  </a:txBody>
                  <a:tcPr marL="91450" marR="91450" marT="45725" marB="45725"/>
                </a:tc>
                <a:tc>
                  <a:txBody>
                    <a:bodyPr/>
                    <a:lstStyle/>
                    <a:p>
                      <a:pPr marL="0" marR="0" lvl="0" indent="0" algn="ctr" rtl="0">
                        <a:spcBef>
                          <a:spcPts val="0"/>
                        </a:spcBef>
                        <a:spcAft>
                          <a:spcPts val="0"/>
                        </a:spcAft>
                        <a:buNone/>
                      </a:pPr>
                      <a:r>
                        <a:rPr lang="en" sz="1200"/>
                        <a:t>€316,382</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€369,080</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€632,794</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€738,159</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€810,422</a:t>
                      </a:r>
                      <a:endParaRPr/>
                    </a:p>
                  </a:txBody>
                  <a:tcPr marL="91450" marR="91450" marT="45725" marB="45725"/>
                </a:tc>
                <a:extLst>
                  <a:ext uri="{0D108BD9-81ED-4DB2-BD59-A6C34878D82A}">
                    <a16:rowId xmlns:a16="http://schemas.microsoft.com/office/drawing/2014/main" val="10004"/>
                  </a:ext>
                </a:extLst>
              </a:tr>
              <a:tr h="169325">
                <a:tc>
                  <a:txBody>
                    <a:bodyPr/>
                    <a:lstStyle/>
                    <a:p>
                      <a:pPr marL="0" marR="0" lvl="0" indent="0" algn="ctr" rtl="0">
                        <a:spcBef>
                          <a:spcPts val="0"/>
                        </a:spcBef>
                        <a:spcAft>
                          <a:spcPts val="0"/>
                        </a:spcAft>
                        <a:buNone/>
                      </a:pPr>
                      <a:r>
                        <a:rPr lang="en" sz="1200"/>
                        <a:t>MEB per Person</a:t>
                      </a:r>
                      <a:endParaRPr/>
                    </a:p>
                  </a:txBody>
                  <a:tcPr marL="91450" marR="91450" marT="45725" marB="45725"/>
                </a:tc>
                <a:tc>
                  <a:txBody>
                    <a:bodyPr/>
                    <a:lstStyle/>
                    <a:p>
                      <a:pPr marL="0" marR="0" lvl="0" indent="0" algn="ctr" rtl="0">
                        <a:spcBef>
                          <a:spcPts val="0"/>
                        </a:spcBef>
                        <a:spcAft>
                          <a:spcPts val="0"/>
                        </a:spcAft>
                        <a:buNone/>
                      </a:pPr>
                      <a:r>
                        <a:rPr lang="en" sz="1200"/>
                        <a:t>UGX 30K (€6)</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UGX 35K (€8)</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UGX 30K (€6)</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UGX 35K (€8)</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UGX 35K (€8)</a:t>
                      </a:r>
                      <a:endParaRPr/>
                    </a:p>
                  </a:txBody>
                  <a:tcPr marL="91450" marR="91450" marT="45725" marB="45725"/>
                </a:tc>
                <a:extLst>
                  <a:ext uri="{0D108BD9-81ED-4DB2-BD59-A6C34878D82A}">
                    <a16:rowId xmlns:a16="http://schemas.microsoft.com/office/drawing/2014/main" val="10005"/>
                  </a:ext>
                </a:extLst>
              </a:tr>
              <a:tr h="169325">
                <a:tc>
                  <a:txBody>
                    <a:bodyPr/>
                    <a:lstStyle/>
                    <a:p>
                      <a:pPr marL="0" marR="0" lvl="0" indent="0" algn="ctr" rtl="0">
                        <a:spcBef>
                          <a:spcPts val="0"/>
                        </a:spcBef>
                        <a:spcAft>
                          <a:spcPts val="0"/>
                        </a:spcAft>
                        <a:buNone/>
                      </a:pPr>
                      <a:r>
                        <a:rPr lang="en" sz="1200"/>
                        <a:t>CTR</a:t>
                      </a:r>
                      <a:endParaRPr/>
                    </a:p>
                  </a:txBody>
                  <a:tcPr marL="91450" marR="91450" marT="45725" marB="45725"/>
                </a:tc>
                <a:tc>
                  <a:txBody>
                    <a:bodyPr/>
                    <a:lstStyle/>
                    <a:p>
                      <a:pPr marL="0" marR="0" lvl="0" indent="0" algn="ctr" rtl="0">
                        <a:spcBef>
                          <a:spcPts val="0"/>
                        </a:spcBef>
                        <a:spcAft>
                          <a:spcPts val="0"/>
                        </a:spcAft>
                        <a:buNone/>
                      </a:pPr>
                      <a:r>
                        <a:rPr lang="en" sz="1200"/>
                        <a:t>€1.03</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€0.88</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€0.56</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€0.48</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€0.62</a:t>
                      </a:r>
                      <a:endParaRPr/>
                    </a:p>
                  </a:txBody>
                  <a:tcPr marL="91450" marR="91450" marT="45725" marB="45725"/>
                </a:tc>
                <a:extLst>
                  <a:ext uri="{0D108BD9-81ED-4DB2-BD59-A6C34878D82A}">
                    <a16:rowId xmlns:a16="http://schemas.microsoft.com/office/drawing/2014/main" val="10006"/>
                  </a:ext>
                </a:extLst>
              </a:tr>
            </a:tbl>
          </a:graphicData>
        </a:graphic>
      </p:graphicFrame>
      <p:pic>
        <p:nvPicPr>
          <p:cNvPr id="547" name="Google Shape;547;p77"/>
          <p:cNvPicPr preferRelativeResize="0"/>
          <p:nvPr/>
        </p:nvPicPr>
        <p:blipFill rotWithShape="1">
          <a:blip r:embed="rId4">
            <a:alphaModFix/>
          </a:blip>
          <a:srcRect/>
          <a:stretch/>
        </p:blipFill>
        <p:spPr>
          <a:xfrm>
            <a:off x="127691" y="2072775"/>
            <a:ext cx="4170000" cy="3017400"/>
          </a:xfrm>
          <a:prstGeom prst="rect">
            <a:avLst/>
          </a:prstGeom>
          <a:noFill/>
          <a:ln>
            <a:noFill/>
          </a:ln>
        </p:spPr>
      </p:pic>
      <p:sp>
        <p:nvSpPr>
          <p:cNvPr id="548" name="Google Shape;548;p77"/>
          <p:cNvSpPr/>
          <p:nvPr/>
        </p:nvSpPr>
        <p:spPr>
          <a:xfrm>
            <a:off x="8154444" y="3081403"/>
            <a:ext cx="861900" cy="1265100"/>
          </a:xfrm>
          <a:prstGeom prst="rect">
            <a:avLst/>
          </a:prstGeom>
          <a:no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9" name="Google Shape;549;p77"/>
          <p:cNvSpPr/>
          <p:nvPr/>
        </p:nvSpPr>
        <p:spPr>
          <a:xfrm>
            <a:off x="3096017" y="3008335"/>
            <a:ext cx="200400" cy="289200"/>
          </a:xfrm>
          <a:prstGeom prst="downArrow">
            <a:avLst>
              <a:gd name="adj1" fmla="val 50000"/>
              <a:gd name="adj2" fmla="val 50000"/>
            </a:avLst>
          </a:prstGeom>
          <a:solidFill>
            <a:schemeClr val="accent1"/>
          </a:solidFill>
          <a:ln w="25400" cap="flat" cmpd="sng">
            <a:solidFill>
              <a:srgbClr val="7F10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RC">
  <a:themeElements>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UK 2020.potx" id="{DE6088D4-AB0F-4781-A65D-3A6E89F90437}" vid="{14AE7E6F-85FA-4796-AF4E-8FEC1BE77321}"/>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de088b-070f-423f-a298-75f21407c77f">
      <Terms xmlns="http://schemas.microsoft.com/office/infopath/2007/PartnerControls"/>
    </lcf76f155ced4ddcb4097134ff3c332f>
    <TaxCatchAll xmlns="7a45fe95-dd89-4534-9abb-478de7119b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5241E3E289CC4BAEEBF1ED4F1A4503" ma:contentTypeVersion="10" ma:contentTypeDescription="Create a new document." ma:contentTypeScope="" ma:versionID="72d401547c469b526eaab8128926237a">
  <xsd:schema xmlns:xsd="http://www.w3.org/2001/XMLSchema" xmlns:xs="http://www.w3.org/2001/XMLSchema" xmlns:p="http://schemas.microsoft.com/office/2006/metadata/properties" xmlns:ns2="d5de088b-070f-423f-a298-75f21407c77f" xmlns:ns3="7a45fe95-dd89-4534-9abb-478de7119be6" targetNamespace="http://schemas.microsoft.com/office/2006/metadata/properties" ma:root="true" ma:fieldsID="ba8ea87a2a12d1042366ac4dda2db14f" ns2:_="" ns3:_="">
    <xsd:import namespace="d5de088b-070f-423f-a298-75f21407c77f"/>
    <xsd:import namespace="7a45fe95-dd89-4534-9abb-478de7119b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e088b-070f-423f-a298-75f21407c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5fe95-dd89-4534-9abb-478de7119b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a5ee572-fe06-427c-a3d0-57f393438518}" ma:internalName="TaxCatchAll" ma:showField="CatchAllData" ma:web="7a45fe95-dd89-4534-9abb-478de7119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A3D65-3920-46AD-A67F-85EAFA073309}">
  <ds:schemaRefs>
    <ds:schemaRef ds:uri="http://schemas.microsoft.com/sharepoint/v3/contenttype/forms"/>
  </ds:schemaRefs>
</ds:datastoreItem>
</file>

<file path=customXml/itemProps2.xml><?xml version="1.0" encoding="utf-8"?>
<ds:datastoreItem xmlns:ds="http://schemas.openxmlformats.org/officeDocument/2006/customXml" ds:itemID="{5979D8E1-A1A3-4929-B3B0-24F1AF582769}">
  <ds:schemaRefs>
    <ds:schemaRef ds:uri="http://purl.org/dc/dcmitype/"/>
    <ds:schemaRef ds:uri="74c13cdf-9dda-49a7-a58f-578c8235af29"/>
    <ds:schemaRef ds:uri="36b205e5-8592-4524-ad93-985c9ca3151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0CD14F3-0B5F-48E4-923D-145242B6F0E6}"/>
</file>

<file path=docProps/app.xml><?xml version="1.0" encoding="utf-8"?>
<Properties xmlns="http://schemas.openxmlformats.org/officeDocument/2006/extended-properties" xmlns:vt="http://schemas.openxmlformats.org/officeDocument/2006/docPropsVTypes">
  <Template>Blank UK</Template>
  <TotalTime>801</TotalTime>
  <Words>1532</Words>
  <Application>Microsoft Office PowerPoint</Application>
  <PresentationFormat>On-screen Show (16:9)</PresentationFormat>
  <Paragraphs>159</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DRC</vt:lpstr>
      <vt:lpstr>PowerPoint Presentation</vt:lpstr>
      <vt:lpstr>Value for Money  </vt:lpstr>
      <vt:lpstr>                    Session Aims </vt:lpstr>
      <vt:lpstr>Quick Question-Mentimeter</vt:lpstr>
      <vt:lpstr>             Value for Money </vt:lpstr>
      <vt:lpstr>          Value for Money pillars </vt:lpstr>
      <vt:lpstr>  Value for Money at DRC Uganda pilot</vt:lpstr>
      <vt:lpstr>Overall Cost Transfer Ratio (€0.62) is in line with other cash programs in East Africa implemented by NGOs.</vt:lpstr>
      <vt:lpstr>Partner LWF could achieve as high VfM as DRC due to sufficient budget and capacity to reach high scale.</vt:lpstr>
      <vt:lpstr>Delivery costs are driven by preparations for distribution and the multiple distribution rounds.</vt:lpstr>
      <vt:lpstr>An online tool for program staff to quickly &amp; consistently calculate cost per output.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Tanaka Nyamadzawo</dc:creator>
  <cp:lastModifiedBy>Tanaka Nyamadzawo</cp:lastModifiedBy>
  <cp:revision>15</cp:revision>
  <dcterms:created xsi:type="dcterms:W3CDTF">2023-05-30T14:12:58Z</dcterms:created>
  <dcterms:modified xsi:type="dcterms:W3CDTF">2023-06-04T13:49:43Z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0x010100895241E3E289CC4BAEEBF1ED4F1A4503</vt:lpwstr>
  </property>
</Properties>
</file>