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Lst>
  <p:notesMasterIdLst>
    <p:notesMasterId r:id="rId21"/>
  </p:notesMasterIdLst>
  <p:handoutMasterIdLst>
    <p:handoutMasterId r:id="rId22"/>
  </p:handoutMasterIdLst>
  <p:sldIdLst>
    <p:sldId id="256" r:id="rId5"/>
    <p:sldId id="267" r:id="rId6"/>
    <p:sldId id="271" r:id="rId7"/>
    <p:sldId id="1097" r:id="rId8"/>
    <p:sldId id="276" r:id="rId9"/>
    <p:sldId id="355" r:id="rId10"/>
    <p:sldId id="293" r:id="rId11"/>
    <p:sldId id="272" r:id="rId12"/>
    <p:sldId id="1095" r:id="rId13"/>
    <p:sldId id="278" r:id="rId14"/>
    <p:sldId id="289" r:id="rId15"/>
    <p:sldId id="1092" r:id="rId16"/>
    <p:sldId id="1096" r:id="rId17"/>
    <p:sldId id="1094" r:id="rId18"/>
    <p:sldId id="283" r:id="rId19"/>
    <p:sldId id="266" r:id="rId20"/>
  </p:sldIdLst>
  <p:sldSz cx="9144000" cy="5143500" type="screen16x9"/>
  <p:notesSz cx="6858000" cy="9144000"/>
  <p:defaultTex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342900" algn="l" rtl="0" fontAlgn="base">
      <a:spcBef>
        <a:spcPct val="0"/>
      </a:spcBef>
      <a:spcAft>
        <a:spcPct val="0"/>
      </a:spcAft>
      <a:defRPr kern="1200">
        <a:solidFill>
          <a:schemeClr val="tx1"/>
        </a:solidFill>
        <a:latin typeface="Arial" charset="0"/>
        <a:ea typeface="+mn-ea"/>
        <a:cs typeface="+mn-cs"/>
      </a:defRPr>
    </a:lvl2pPr>
    <a:lvl3pPr marL="685800" algn="l" rtl="0" fontAlgn="base">
      <a:spcBef>
        <a:spcPct val="0"/>
      </a:spcBef>
      <a:spcAft>
        <a:spcPct val="0"/>
      </a:spcAft>
      <a:defRPr kern="1200">
        <a:solidFill>
          <a:schemeClr val="tx1"/>
        </a:solidFill>
        <a:latin typeface="Arial" charset="0"/>
        <a:ea typeface="+mn-ea"/>
        <a:cs typeface="+mn-cs"/>
      </a:defRPr>
    </a:lvl3pPr>
    <a:lvl4pPr marL="1028700" algn="l" rtl="0" fontAlgn="base">
      <a:spcBef>
        <a:spcPct val="0"/>
      </a:spcBef>
      <a:spcAft>
        <a:spcPct val="0"/>
      </a:spcAft>
      <a:defRPr kern="1200">
        <a:solidFill>
          <a:schemeClr val="tx1"/>
        </a:solidFill>
        <a:latin typeface="Arial" charset="0"/>
        <a:ea typeface="+mn-ea"/>
        <a:cs typeface="+mn-cs"/>
      </a:defRPr>
    </a:lvl4pPr>
    <a:lvl5pPr marL="1371600" algn="l" rtl="0" fontAlgn="base">
      <a:spcBef>
        <a:spcPct val="0"/>
      </a:spcBef>
      <a:spcAft>
        <a:spcPct val="0"/>
      </a:spcAft>
      <a:defRPr kern="1200">
        <a:solidFill>
          <a:schemeClr val="tx1"/>
        </a:solidFill>
        <a:latin typeface="Arial" charset="0"/>
        <a:ea typeface="+mn-ea"/>
        <a:cs typeface="+mn-cs"/>
      </a:defRPr>
    </a:lvl5pPr>
    <a:lvl6pPr marL="1714500" algn="l" defTabSz="685800" rtl="0" eaLnBrk="1" latinLnBrk="0" hangingPunct="1">
      <a:defRPr kern="1200">
        <a:solidFill>
          <a:schemeClr val="tx1"/>
        </a:solidFill>
        <a:latin typeface="Arial" charset="0"/>
        <a:ea typeface="+mn-ea"/>
        <a:cs typeface="+mn-cs"/>
      </a:defRPr>
    </a:lvl6pPr>
    <a:lvl7pPr marL="2057400" algn="l" defTabSz="685800" rtl="0" eaLnBrk="1" latinLnBrk="0" hangingPunct="1">
      <a:defRPr kern="1200">
        <a:solidFill>
          <a:schemeClr val="tx1"/>
        </a:solidFill>
        <a:latin typeface="Arial" charset="0"/>
        <a:ea typeface="+mn-ea"/>
        <a:cs typeface="+mn-cs"/>
      </a:defRPr>
    </a:lvl7pPr>
    <a:lvl8pPr marL="2400300" algn="l" defTabSz="685800" rtl="0" eaLnBrk="1" latinLnBrk="0" hangingPunct="1">
      <a:defRPr kern="1200">
        <a:solidFill>
          <a:schemeClr val="tx1"/>
        </a:solidFill>
        <a:latin typeface="Arial" charset="0"/>
        <a:ea typeface="+mn-ea"/>
        <a:cs typeface="+mn-cs"/>
      </a:defRPr>
    </a:lvl8pPr>
    <a:lvl9pPr marL="2743200" algn="l" defTabSz="6858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46" userDrawn="1">
          <p15:clr>
            <a:srgbClr val="A4A3A4"/>
          </p15:clr>
        </p15:guide>
        <p15:guide id="2" pos="34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B8661D-AFF7-B96F-B149-6419F8073E4B}" name="Tanaka Nyamadzawo" initials="TN" userId="S::lr189@drc.ngo::311fdfad-8bf1-4039-8bd1-2e41fbfec75f" providerId="AD"/>
  <p188:author id="{D04929D9-BDA5-E253-D057-D531AEC9869B}" name="Unsal Melis Karakus" initials="UMK" userId="S::CQ619@drc.ngo::3dd461e5-e6a5-4982-8356-e603f8566e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3161E"/>
    <a:srgbClr val="AF161E"/>
    <a:srgbClr val="AF1420"/>
    <a:srgbClr val="AE151D"/>
    <a:srgbClr val="7F7F7F"/>
    <a:srgbClr val="788A97"/>
    <a:srgbClr val="B3151D"/>
    <a:srgbClr val="A6B1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B2FCEA-A631-BB60-976B-3701851494B6}" v="47" dt="2023-06-06T08:23:28.301"/>
    <p1510:client id="{3D28F7EC-C241-4A0E-860C-94ABB397FC45}" v="38" dt="2023-05-30T16:04:44.011"/>
    <p1510:client id="{61B2F4BF-C074-4864-A3AE-8F9EAA5DFAAF}" v="1" dt="2023-05-31T09:56:37.9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88124" autoAdjust="0"/>
  </p:normalViewPr>
  <p:slideViewPr>
    <p:cSldViewPr snapToGrid="0">
      <p:cViewPr varScale="1">
        <p:scale>
          <a:sx n="60" d="100"/>
          <a:sy n="60" d="100"/>
        </p:scale>
        <p:origin x="960" y="36"/>
      </p:cViewPr>
      <p:guideLst>
        <p:guide orient="horz" pos="146"/>
        <p:guide pos="34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nsal Melis Karakus" userId="3dd461e5-e6a5-4982-8356-e603f8566ead" providerId="ADAL" clId="{61B2F4BF-C074-4864-A3AE-8F9EAA5DFAAF}"/>
    <pc:docChg chg="undo custSel modSld">
      <pc:chgData name="Unsal Melis Karakus" userId="3dd461e5-e6a5-4982-8356-e603f8566ead" providerId="ADAL" clId="{61B2F4BF-C074-4864-A3AE-8F9EAA5DFAAF}" dt="2023-05-31T09:59:34.464" v="923" actId="20577"/>
      <pc:docMkLst>
        <pc:docMk/>
      </pc:docMkLst>
      <pc:sldChg chg="modSp mod">
        <pc:chgData name="Unsal Melis Karakus" userId="3dd461e5-e6a5-4982-8356-e603f8566ead" providerId="ADAL" clId="{61B2F4BF-C074-4864-A3AE-8F9EAA5DFAAF}" dt="2023-05-31T09:59:34.464" v="923" actId="20577"/>
        <pc:sldMkLst>
          <pc:docMk/>
          <pc:sldMk cId="2899284911" sldId="266"/>
        </pc:sldMkLst>
        <pc:spChg chg="mod">
          <ac:chgData name="Unsal Melis Karakus" userId="3dd461e5-e6a5-4982-8356-e603f8566ead" providerId="ADAL" clId="{61B2F4BF-C074-4864-A3AE-8F9EAA5DFAAF}" dt="2023-05-31T09:59:34.464" v="923" actId="20577"/>
          <ac:spMkLst>
            <pc:docMk/>
            <pc:sldMk cId="2899284911" sldId="266"/>
            <ac:spMk id="9" creationId="{8F431154-731C-445C-BED3-F0C6EC984667}"/>
          </ac:spMkLst>
        </pc:spChg>
      </pc:sldChg>
      <pc:sldChg chg="modSp mod">
        <pc:chgData name="Unsal Melis Karakus" userId="3dd461e5-e6a5-4982-8356-e603f8566ead" providerId="ADAL" clId="{61B2F4BF-C074-4864-A3AE-8F9EAA5DFAAF}" dt="2023-05-31T09:41:11.658" v="6" actId="20577"/>
        <pc:sldMkLst>
          <pc:docMk/>
          <pc:sldMk cId="1764275107" sldId="267"/>
        </pc:sldMkLst>
        <pc:spChg chg="mod">
          <ac:chgData name="Unsal Melis Karakus" userId="3dd461e5-e6a5-4982-8356-e603f8566ead" providerId="ADAL" clId="{61B2F4BF-C074-4864-A3AE-8F9EAA5DFAAF}" dt="2023-05-31T09:41:11.658" v="6" actId="20577"/>
          <ac:spMkLst>
            <pc:docMk/>
            <pc:sldMk cId="1764275107" sldId="267"/>
            <ac:spMk id="8" creationId="{7B64220C-E410-4915-B452-AEA43B683D37}"/>
          </ac:spMkLst>
        </pc:spChg>
      </pc:sldChg>
      <pc:sldChg chg="modSp mod">
        <pc:chgData name="Unsal Melis Karakus" userId="3dd461e5-e6a5-4982-8356-e603f8566ead" providerId="ADAL" clId="{61B2F4BF-C074-4864-A3AE-8F9EAA5DFAAF}" dt="2023-05-31T09:49:13.949" v="630" actId="20577"/>
        <pc:sldMkLst>
          <pc:docMk/>
          <pc:sldMk cId="282138768" sldId="272"/>
        </pc:sldMkLst>
        <pc:spChg chg="mod">
          <ac:chgData name="Unsal Melis Karakus" userId="3dd461e5-e6a5-4982-8356-e603f8566ead" providerId="ADAL" clId="{61B2F4BF-C074-4864-A3AE-8F9EAA5DFAAF}" dt="2023-05-31T09:43:50.949" v="125" actId="20577"/>
          <ac:spMkLst>
            <pc:docMk/>
            <pc:sldMk cId="282138768" sldId="272"/>
            <ac:spMk id="7" creationId="{131DAE8D-C632-E6C3-66B4-FB95C4396864}"/>
          </ac:spMkLst>
        </pc:spChg>
        <pc:spChg chg="mod">
          <ac:chgData name="Unsal Melis Karakus" userId="3dd461e5-e6a5-4982-8356-e603f8566ead" providerId="ADAL" clId="{61B2F4BF-C074-4864-A3AE-8F9EAA5DFAAF}" dt="2023-05-31T09:46:14.937" v="347" actId="20577"/>
          <ac:spMkLst>
            <pc:docMk/>
            <pc:sldMk cId="282138768" sldId="272"/>
            <ac:spMk id="10" creationId="{95A8318A-51E1-BF78-0B59-AFBBC6E6D308}"/>
          </ac:spMkLst>
        </pc:spChg>
        <pc:spChg chg="mod">
          <ac:chgData name="Unsal Melis Karakus" userId="3dd461e5-e6a5-4982-8356-e603f8566ead" providerId="ADAL" clId="{61B2F4BF-C074-4864-A3AE-8F9EAA5DFAAF}" dt="2023-05-31T09:46:27.942" v="369"/>
          <ac:spMkLst>
            <pc:docMk/>
            <pc:sldMk cId="282138768" sldId="272"/>
            <ac:spMk id="11" creationId="{9F077B2C-A50A-5BBD-BA51-5699CFD18EFA}"/>
          </ac:spMkLst>
        </pc:spChg>
        <pc:spChg chg="mod">
          <ac:chgData name="Unsal Melis Karakus" userId="3dd461e5-e6a5-4982-8356-e603f8566ead" providerId="ADAL" clId="{61B2F4BF-C074-4864-A3AE-8F9EAA5DFAAF}" dt="2023-05-31T09:49:13.949" v="630" actId="20577"/>
          <ac:spMkLst>
            <pc:docMk/>
            <pc:sldMk cId="282138768" sldId="272"/>
            <ac:spMk id="12" creationId="{56F84B35-7B46-18C6-EAE6-F34A1BBB94E0}"/>
          </ac:spMkLst>
        </pc:spChg>
        <pc:spChg chg="mod">
          <ac:chgData name="Unsal Melis Karakus" userId="3dd461e5-e6a5-4982-8356-e603f8566ead" providerId="ADAL" clId="{61B2F4BF-C074-4864-A3AE-8F9EAA5DFAAF}" dt="2023-05-31T09:46:38.012" v="402" actId="20577"/>
          <ac:spMkLst>
            <pc:docMk/>
            <pc:sldMk cId="282138768" sldId="272"/>
            <ac:spMk id="13" creationId="{3CE92047-88A9-1235-8AE6-1DD6985DB49D}"/>
          </ac:spMkLst>
        </pc:spChg>
      </pc:sldChg>
      <pc:sldChg chg="modSp mod">
        <pc:chgData name="Unsal Melis Karakus" userId="3dd461e5-e6a5-4982-8356-e603f8566ead" providerId="ADAL" clId="{61B2F4BF-C074-4864-A3AE-8F9EAA5DFAAF}" dt="2023-05-31T09:58:49.117" v="912" actId="27636"/>
        <pc:sldMkLst>
          <pc:docMk/>
          <pc:sldMk cId="1035623288" sldId="278"/>
        </pc:sldMkLst>
        <pc:spChg chg="mod">
          <ac:chgData name="Unsal Melis Karakus" userId="3dd461e5-e6a5-4982-8356-e603f8566ead" providerId="ADAL" clId="{61B2F4BF-C074-4864-A3AE-8F9EAA5DFAAF}" dt="2023-05-31T09:57:07.179" v="851"/>
          <ac:spMkLst>
            <pc:docMk/>
            <pc:sldMk cId="1035623288" sldId="278"/>
            <ac:spMk id="2" creationId="{38A32D34-A887-E568-79AE-C4429BCD81F3}"/>
          </ac:spMkLst>
        </pc:spChg>
        <pc:spChg chg="mod">
          <ac:chgData name="Unsal Melis Karakus" userId="3dd461e5-e6a5-4982-8356-e603f8566ead" providerId="ADAL" clId="{61B2F4BF-C074-4864-A3AE-8F9EAA5DFAAF}" dt="2023-05-31T09:58:49.117" v="912" actId="27636"/>
          <ac:spMkLst>
            <pc:docMk/>
            <pc:sldMk cId="1035623288" sldId="278"/>
            <ac:spMk id="3" creationId="{640B432C-28AF-F1E3-3399-64C5A33FC33A}"/>
          </ac:spMkLst>
        </pc:spChg>
      </pc:sldChg>
      <pc:sldChg chg="modSp mod">
        <pc:chgData name="Unsal Melis Karakus" userId="3dd461e5-e6a5-4982-8356-e603f8566ead" providerId="ADAL" clId="{61B2F4BF-C074-4864-A3AE-8F9EAA5DFAAF}" dt="2023-05-31T09:56:37.918" v="845"/>
        <pc:sldMkLst>
          <pc:docMk/>
          <pc:sldMk cId="3645378229" sldId="289"/>
        </pc:sldMkLst>
        <pc:spChg chg="mod">
          <ac:chgData name="Unsal Melis Karakus" userId="3dd461e5-e6a5-4982-8356-e603f8566ead" providerId="ADAL" clId="{61B2F4BF-C074-4864-A3AE-8F9EAA5DFAAF}" dt="2023-05-31T09:56:17.706" v="844" actId="1076"/>
          <ac:spMkLst>
            <pc:docMk/>
            <pc:sldMk cId="3645378229" sldId="289"/>
            <ac:spMk id="2" creationId="{F97FCDD9-EC81-4365-B211-9B8E6EC38B99}"/>
          </ac:spMkLst>
        </pc:spChg>
        <pc:spChg chg="mod">
          <ac:chgData name="Unsal Melis Karakus" userId="3dd461e5-e6a5-4982-8356-e603f8566ead" providerId="ADAL" clId="{61B2F4BF-C074-4864-A3AE-8F9EAA5DFAAF}" dt="2023-05-31T09:56:37.918" v="845"/>
          <ac:spMkLst>
            <pc:docMk/>
            <pc:sldMk cId="3645378229" sldId="289"/>
            <ac:spMk id="15" creationId="{5995DC92-F10D-9BBE-52C3-AF0BAC7B210F}"/>
          </ac:spMkLst>
        </pc:spChg>
        <pc:picChg chg="mod">
          <ac:chgData name="Unsal Melis Karakus" userId="3dd461e5-e6a5-4982-8356-e603f8566ead" providerId="ADAL" clId="{61B2F4BF-C074-4864-A3AE-8F9EAA5DFAAF}" dt="2023-05-31T09:56:12.392" v="843" actId="14100"/>
          <ac:picMkLst>
            <pc:docMk/>
            <pc:sldMk cId="3645378229" sldId="289"/>
            <ac:picMk id="3" creationId="{98A45F31-4A1B-8CD8-9C8A-1F2582B5FA0A}"/>
          </ac:picMkLst>
        </pc:picChg>
      </pc:sldChg>
      <pc:sldChg chg="modSp mod">
        <pc:chgData name="Unsal Melis Karakus" userId="3dd461e5-e6a5-4982-8356-e603f8566ead" providerId="ADAL" clId="{61B2F4BF-C074-4864-A3AE-8F9EAA5DFAAF}" dt="2023-05-31T09:52:44.464" v="753" actId="20577"/>
        <pc:sldMkLst>
          <pc:docMk/>
          <pc:sldMk cId="2578181444" sldId="1092"/>
        </pc:sldMkLst>
        <pc:spChg chg="mod">
          <ac:chgData name="Unsal Melis Karakus" userId="3dd461e5-e6a5-4982-8356-e603f8566ead" providerId="ADAL" clId="{61B2F4BF-C074-4864-A3AE-8F9EAA5DFAAF}" dt="2023-05-31T09:51:15.995" v="668" actId="122"/>
          <ac:spMkLst>
            <pc:docMk/>
            <pc:sldMk cId="2578181444" sldId="1092"/>
            <ac:spMk id="2" creationId="{A5E6BEE9-BBFB-B382-43AA-CE3D621DB394}"/>
          </ac:spMkLst>
        </pc:spChg>
        <pc:spChg chg="mod">
          <ac:chgData name="Unsal Melis Karakus" userId="3dd461e5-e6a5-4982-8356-e603f8566ead" providerId="ADAL" clId="{61B2F4BF-C074-4864-A3AE-8F9EAA5DFAAF}" dt="2023-05-31T09:52:44.464" v="753" actId="20577"/>
          <ac:spMkLst>
            <pc:docMk/>
            <pc:sldMk cId="2578181444" sldId="1092"/>
            <ac:spMk id="3" creationId="{42755257-9622-07B5-FEE3-1D9449582B62}"/>
          </ac:spMkLst>
        </pc:spChg>
      </pc:sldChg>
      <pc:sldChg chg="modSp mod">
        <pc:chgData name="Unsal Melis Karakus" userId="3dd461e5-e6a5-4982-8356-e603f8566ead" providerId="ADAL" clId="{61B2F4BF-C074-4864-A3AE-8F9EAA5DFAAF}" dt="2023-05-31T09:50:39.088" v="664" actId="121"/>
        <pc:sldMkLst>
          <pc:docMk/>
          <pc:sldMk cId="57637868" sldId="1095"/>
        </pc:sldMkLst>
        <pc:spChg chg="mod">
          <ac:chgData name="Unsal Melis Karakus" userId="3dd461e5-e6a5-4982-8356-e603f8566ead" providerId="ADAL" clId="{61B2F4BF-C074-4864-A3AE-8F9EAA5DFAAF}" dt="2023-05-31T09:50:39.088" v="664" actId="121"/>
          <ac:spMkLst>
            <pc:docMk/>
            <pc:sldMk cId="57637868" sldId="1095"/>
            <ac:spMk id="2" creationId="{D87D2095-21F6-C260-2074-004E81572A88}"/>
          </ac:spMkLst>
        </pc:spChg>
      </pc:sldChg>
      <pc:sldChg chg="modSp mod">
        <pc:chgData name="Unsal Melis Karakus" userId="3dd461e5-e6a5-4982-8356-e603f8566ead" providerId="ADAL" clId="{61B2F4BF-C074-4864-A3AE-8F9EAA5DFAAF}" dt="2023-05-31T09:55:10.375" v="822" actId="20577"/>
        <pc:sldMkLst>
          <pc:docMk/>
          <pc:sldMk cId="2196460604" sldId="1096"/>
        </pc:sldMkLst>
        <pc:spChg chg="mod">
          <ac:chgData name="Unsal Melis Karakus" userId="3dd461e5-e6a5-4982-8356-e603f8566ead" providerId="ADAL" clId="{61B2F4BF-C074-4864-A3AE-8F9EAA5DFAAF}" dt="2023-05-31T09:55:10.375" v="822" actId="20577"/>
          <ac:spMkLst>
            <pc:docMk/>
            <pc:sldMk cId="2196460604" sldId="1096"/>
            <ac:spMk id="3" creationId="{82985710-D75E-2BDA-3AF6-F44CBF4D0362}"/>
          </ac:spMkLst>
        </pc:spChg>
      </pc:sldChg>
    </pc:docChg>
  </pc:docChgLst>
  <pc:docChgLst>
    <pc:chgData name="Unsal Melis Karakus" userId="S::cq619@drc.ngo::3dd461e5-e6a5-4982-8356-e603f8566ead" providerId="AD" clId="Web-{32B2FCEA-A631-BB60-976B-3701851494B6}"/>
    <pc:docChg chg="addSld modSld">
      <pc:chgData name="Unsal Melis Karakus" userId="S::cq619@drc.ngo::3dd461e5-e6a5-4982-8356-e603f8566ead" providerId="AD" clId="Web-{32B2FCEA-A631-BB60-976B-3701851494B6}" dt="2023-06-06T08:23:28.301" v="42"/>
      <pc:docMkLst>
        <pc:docMk/>
      </pc:docMkLst>
      <pc:sldChg chg="modSp">
        <pc:chgData name="Unsal Melis Karakus" userId="S::cq619@drc.ngo::3dd461e5-e6a5-4982-8356-e603f8566ead" providerId="AD" clId="Web-{32B2FCEA-A631-BB60-976B-3701851494B6}" dt="2023-06-05T18:25:22.175" v="4" actId="20577"/>
        <pc:sldMkLst>
          <pc:docMk/>
          <pc:sldMk cId="1796100532" sldId="271"/>
        </pc:sldMkLst>
        <pc:spChg chg="mod">
          <ac:chgData name="Unsal Melis Karakus" userId="S::cq619@drc.ngo::3dd461e5-e6a5-4982-8356-e603f8566ead" providerId="AD" clId="Web-{32B2FCEA-A631-BB60-976B-3701851494B6}" dt="2023-06-05T18:25:22.175" v="4" actId="20577"/>
          <ac:spMkLst>
            <pc:docMk/>
            <pc:sldMk cId="1796100532" sldId="271"/>
            <ac:spMk id="3" creationId="{94C7E1FE-867D-EFC8-A154-10B2F5511DC1}"/>
          </ac:spMkLst>
        </pc:spChg>
      </pc:sldChg>
      <pc:sldChg chg="modSp delCm">
        <pc:chgData name="Unsal Melis Karakus" userId="S::cq619@drc.ngo::3dd461e5-e6a5-4982-8356-e603f8566ead" providerId="AD" clId="Web-{32B2FCEA-A631-BB60-976B-3701851494B6}" dt="2023-06-06T08:17:54.484" v="32" actId="20577"/>
        <pc:sldMkLst>
          <pc:docMk/>
          <pc:sldMk cId="282138768" sldId="272"/>
        </pc:sldMkLst>
        <pc:spChg chg="mod">
          <ac:chgData name="Unsal Melis Karakus" userId="S::cq619@drc.ngo::3dd461e5-e6a5-4982-8356-e603f8566ead" providerId="AD" clId="Web-{32B2FCEA-A631-BB60-976B-3701851494B6}" dt="2023-06-06T08:17:54.484" v="32" actId="20577"/>
          <ac:spMkLst>
            <pc:docMk/>
            <pc:sldMk cId="282138768" sldId="272"/>
            <ac:spMk id="7" creationId="{131DAE8D-C632-E6C3-66B4-FB95C4396864}"/>
          </ac:spMkLst>
        </pc:spChg>
        <pc:extLst>
          <p:ext xmlns:p="http://schemas.openxmlformats.org/presentationml/2006/main" uri="{D6D511B9-2390-475A-947B-AFAB55BFBCF1}">
            <pc226:cmChg xmlns:pc226="http://schemas.microsoft.com/office/powerpoint/2022/06/main/command" chg="del">
              <pc226:chgData name="Unsal Melis Karakus" userId="S::cq619@drc.ngo::3dd461e5-e6a5-4982-8356-e603f8566ead" providerId="AD" clId="Web-{32B2FCEA-A631-BB60-976B-3701851494B6}" dt="2023-06-05T18:27:53.368" v="10"/>
              <pc2:cmMkLst xmlns:pc2="http://schemas.microsoft.com/office/powerpoint/2019/9/main/command">
                <pc:docMk/>
                <pc:sldMk cId="282138768" sldId="272"/>
                <pc2:cmMk id="{DE7A3A5C-2983-4919-950E-C8756590BC2E}"/>
              </pc2:cmMkLst>
            </pc226:cmChg>
          </p:ext>
        </pc:extLst>
      </pc:sldChg>
      <pc:sldChg chg="delCm">
        <pc:chgData name="Unsal Melis Karakus" userId="S::cq619@drc.ngo::3dd461e5-e6a5-4982-8356-e603f8566ead" providerId="AD" clId="Web-{32B2FCEA-A631-BB60-976B-3701851494B6}" dt="2023-06-05T18:26:38.225" v="9"/>
        <pc:sldMkLst>
          <pc:docMk/>
          <pc:sldMk cId="869817011" sldId="276"/>
        </pc:sldMkLst>
        <pc:extLst>
          <p:ext xmlns:p="http://schemas.openxmlformats.org/presentationml/2006/main" uri="{D6D511B9-2390-475A-947B-AFAB55BFBCF1}">
            <pc226:cmChg xmlns:pc226="http://schemas.microsoft.com/office/powerpoint/2022/06/main/command" chg="del">
              <pc226:chgData name="Unsal Melis Karakus" userId="S::cq619@drc.ngo::3dd461e5-e6a5-4982-8356-e603f8566ead" providerId="AD" clId="Web-{32B2FCEA-A631-BB60-976B-3701851494B6}" dt="2023-06-05T18:26:38.225" v="9"/>
              <pc2:cmMkLst xmlns:pc2="http://schemas.microsoft.com/office/powerpoint/2019/9/main/command">
                <pc:docMk/>
                <pc:sldMk cId="869817011" sldId="276"/>
                <pc2:cmMk id="{0D16E839-DFCE-4DF3-8396-D3BFBA42A75E}"/>
              </pc2:cmMkLst>
            </pc226:cmChg>
          </p:ext>
        </pc:extLst>
      </pc:sldChg>
      <pc:sldChg chg="delCm">
        <pc:chgData name="Unsal Melis Karakus" userId="S::cq619@drc.ngo::3dd461e5-e6a5-4982-8356-e603f8566ead" providerId="AD" clId="Web-{32B2FCEA-A631-BB60-976B-3701851494B6}" dt="2023-06-06T08:23:28.301" v="42"/>
        <pc:sldMkLst>
          <pc:docMk/>
          <pc:sldMk cId="1082305319" sldId="283"/>
        </pc:sldMkLst>
        <pc:extLst>
          <p:ext xmlns:p="http://schemas.openxmlformats.org/presentationml/2006/main" uri="{D6D511B9-2390-475A-947B-AFAB55BFBCF1}">
            <pc226:cmChg xmlns:pc226="http://schemas.microsoft.com/office/powerpoint/2022/06/main/command" chg="del">
              <pc226:chgData name="Unsal Melis Karakus" userId="S::cq619@drc.ngo::3dd461e5-e6a5-4982-8356-e603f8566ead" providerId="AD" clId="Web-{32B2FCEA-A631-BB60-976B-3701851494B6}" dt="2023-06-06T08:23:28.301" v="42"/>
              <pc2:cmMkLst xmlns:pc2="http://schemas.microsoft.com/office/powerpoint/2019/9/main/command">
                <pc:docMk/>
                <pc:sldMk cId="1082305319" sldId="283"/>
                <pc2:cmMk id="{FAEB524F-5662-4136-81F9-526C00D5FFF0}"/>
              </pc2:cmMkLst>
            </pc226:cmChg>
            <pc226:cmChg xmlns:pc226="http://schemas.microsoft.com/office/powerpoint/2022/06/main/command" chg="del">
              <pc226:chgData name="Unsal Melis Karakus" userId="S::cq619@drc.ngo::3dd461e5-e6a5-4982-8356-e603f8566ead" providerId="AD" clId="Web-{32B2FCEA-A631-BB60-976B-3701851494B6}" dt="2023-06-06T08:23:25.848" v="41"/>
              <pc2:cmMkLst xmlns:pc2="http://schemas.microsoft.com/office/powerpoint/2019/9/main/command">
                <pc:docMk/>
                <pc:sldMk cId="1082305319" sldId="283"/>
                <pc2:cmMk id="{9C529CB6-33FC-4B6E-82AA-F74D20EC0992}"/>
              </pc2:cmMkLst>
            </pc226:cmChg>
          </p:ext>
        </pc:extLst>
      </pc:sldChg>
      <pc:sldChg chg="delCm">
        <pc:chgData name="Unsal Melis Karakus" userId="S::cq619@drc.ngo::3dd461e5-e6a5-4982-8356-e603f8566ead" providerId="AD" clId="Web-{32B2FCEA-A631-BB60-976B-3701851494B6}" dt="2023-06-06T08:14:53.067" v="21"/>
        <pc:sldMkLst>
          <pc:docMk/>
          <pc:sldMk cId="1013625243" sldId="293"/>
        </pc:sldMkLst>
        <pc:extLst>
          <p:ext xmlns:p="http://schemas.openxmlformats.org/presentationml/2006/main" uri="{D6D511B9-2390-475A-947B-AFAB55BFBCF1}">
            <pc226:cmChg xmlns:pc226="http://schemas.microsoft.com/office/powerpoint/2022/06/main/command" chg="del">
              <pc226:chgData name="Unsal Melis Karakus" userId="S::cq619@drc.ngo::3dd461e5-e6a5-4982-8356-e603f8566ead" providerId="AD" clId="Web-{32B2FCEA-A631-BB60-976B-3701851494B6}" dt="2023-06-06T08:14:53.067" v="21"/>
              <pc2:cmMkLst xmlns:pc2="http://schemas.microsoft.com/office/powerpoint/2019/9/main/command">
                <pc:docMk/>
                <pc:sldMk cId="1013625243" sldId="293"/>
                <pc2:cmMk id="{0E8A3968-1775-4C8F-AF58-5552ABA17604}"/>
              </pc2:cmMkLst>
            </pc226:cmChg>
          </p:ext>
        </pc:extLst>
      </pc:sldChg>
      <pc:sldChg chg="delCm">
        <pc:chgData name="Unsal Melis Karakus" userId="S::cq619@drc.ngo::3dd461e5-e6a5-4982-8356-e603f8566ead" providerId="AD" clId="Web-{32B2FCEA-A631-BB60-976B-3701851494B6}" dt="2023-06-06T08:21:03.714" v="33"/>
        <pc:sldMkLst>
          <pc:docMk/>
          <pc:sldMk cId="2578181444" sldId="1092"/>
        </pc:sldMkLst>
        <pc:extLst>
          <p:ext xmlns:p="http://schemas.openxmlformats.org/presentationml/2006/main" uri="{D6D511B9-2390-475A-947B-AFAB55BFBCF1}">
            <pc226:cmChg xmlns:pc226="http://schemas.microsoft.com/office/powerpoint/2022/06/main/command" chg="del">
              <pc226:chgData name="Unsal Melis Karakus" userId="S::cq619@drc.ngo::3dd461e5-e6a5-4982-8356-e603f8566ead" providerId="AD" clId="Web-{32B2FCEA-A631-BB60-976B-3701851494B6}" dt="2023-06-06T08:21:03.714" v="33"/>
              <pc2:cmMkLst xmlns:pc2="http://schemas.microsoft.com/office/powerpoint/2019/9/main/command">
                <pc:docMk/>
                <pc:sldMk cId="2578181444" sldId="1092"/>
                <pc2:cmMk id="{81EE1FAD-4DDA-4D93-A621-ABBB2C68C64B}"/>
              </pc2:cmMkLst>
            </pc226:cmChg>
          </p:ext>
        </pc:extLst>
      </pc:sldChg>
      <pc:sldChg chg="addSp modSp">
        <pc:chgData name="Unsal Melis Karakus" userId="S::cq619@drc.ngo::3dd461e5-e6a5-4982-8356-e603f8566ead" providerId="AD" clId="Web-{32B2FCEA-A631-BB60-976B-3701851494B6}" dt="2023-06-05T18:42:07.163" v="20" actId="1076"/>
        <pc:sldMkLst>
          <pc:docMk/>
          <pc:sldMk cId="57637868" sldId="1095"/>
        </pc:sldMkLst>
        <pc:spChg chg="mod">
          <ac:chgData name="Unsal Melis Karakus" userId="S::cq619@drc.ngo::3dd461e5-e6a5-4982-8356-e603f8566ead" providerId="AD" clId="Web-{32B2FCEA-A631-BB60-976B-3701851494B6}" dt="2023-06-05T18:41:43.803" v="17" actId="1076"/>
          <ac:spMkLst>
            <pc:docMk/>
            <pc:sldMk cId="57637868" sldId="1095"/>
            <ac:spMk id="2" creationId="{D87D2095-21F6-C260-2074-004E81572A88}"/>
          </ac:spMkLst>
        </pc:spChg>
        <pc:picChg chg="add mod">
          <ac:chgData name="Unsal Melis Karakus" userId="S::cq619@drc.ngo::3dd461e5-e6a5-4982-8356-e603f8566ead" providerId="AD" clId="Web-{32B2FCEA-A631-BB60-976B-3701851494B6}" dt="2023-06-05T18:42:07.163" v="20" actId="1076"/>
          <ac:picMkLst>
            <pc:docMk/>
            <pc:sldMk cId="57637868" sldId="1095"/>
            <ac:picMk id="6" creationId="{7F4E689A-6FB7-C87D-AF08-08A5DE82834D}"/>
          </ac:picMkLst>
        </pc:picChg>
      </pc:sldChg>
      <pc:sldChg chg="modSp">
        <pc:chgData name="Unsal Melis Karakus" userId="S::cq619@drc.ngo::3dd461e5-e6a5-4982-8356-e603f8566ead" providerId="AD" clId="Web-{32B2FCEA-A631-BB60-976B-3701851494B6}" dt="2023-06-06T08:23:14.644" v="40" actId="20577"/>
        <pc:sldMkLst>
          <pc:docMk/>
          <pc:sldMk cId="2196460604" sldId="1096"/>
        </pc:sldMkLst>
        <pc:spChg chg="mod">
          <ac:chgData name="Unsal Melis Karakus" userId="S::cq619@drc.ngo::3dd461e5-e6a5-4982-8356-e603f8566ead" providerId="AD" clId="Web-{32B2FCEA-A631-BB60-976B-3701851494B6}" dt="2023-06-06T08:23:14.644" v="40" actId="20577"/>
          <ac:spMkLst>
            <pc:docMk/>
            <pc:sldMk cId="2196460604" sldId="1096"/>
            <ac:spMk id="3" creationId="{82985710-D75E-2BDA-3AF6-F44CBF4D0362}"/>
          </ac:spMkLst>
        </pc:spChg>
      </pc:sldChg>
      <pc:sldChg chg="addSp delSp modSp new">
        <pc:chgData name="Unsal Melis Karakus" userId="S::cq619@drc.ngo::3dd461e5-e6a5-4982-8356-e603f8566ead" providerId="AD" clId="Web-{32B2FCEA-A631-BB60-976B-3701851494B6}" dt="2023-06-05T18:41:19.239" v="14" actId="1076"/>
        <pc:sldMkLst>
          <pc:docMk/>
          <pc:sldMk cId="1092531520" sldId="1097"/>
        </pc:sldMkLst>
        <pc:spChg chg="mod">
          <ac:chgData name="Unsal Melis Karakus" userId="S::cq619@drc.ngo::3dd461e5-e6a5-4982-8356-e603f8566ead" providerId="AD" clId="Web-{32B2FCEA-A631-BB60-976B-3701851494B6}" dt="2023-06-05T18:26:32.132" v="8" actId="20577"/>
          <ac:spMkLst>
            <pc:docMk/>
            <pc:sldMk cId="1092531520" sldId="1097"/>
            <ac:spMk id="2" creationId="{30FC09F8-77F4-DE58-CDBF-84C623156D14}"/>
          </ac:spMkLst>
        </pc:spChg>
        <pc:spChg chg="del">
          <ac:chgData name="Unsal Melis Karakus" userId="S::cq619@drc.ngo::3dd461e5-e6a5-4982-8356-e603f8566ead" providerId="AD" clId="Web-{32B2FCEA-A631-BB60-976B-3701851494B6}" dt="2023-06-05T18:39:30.548" v="11"/>
          <ac:spMkLst>
            <pc:docMk/>
            <pc:sldMk cId="1092531520" sldId="1097"/>
            <ac:spMk id="3" creationId="{67A1EDAA-B2C6-71EB-9C2E-9907A113B9F4}"/>
          </ac:spMkLst>
        </pc:spChg>
        <pc:picChg chg="add mod ord">
          <ac:chgData name="Unsal Melis Karakus" userId="S::cq619@drc.ngo::3dd461e5-e6a5-4982-8356-e603f8566ead" providerId="AD" clId="Web-{32B2FCEA-A631-BB60-976B-3701851494B6}" dt="2023-06-05T18:41:19.239" v="14" actId="1076"/>
          <ac:picMkLst>
            <pc:docMk/>
            <pc:sldMk cId="1092531520" sldId="1097"/>
            <ac:picMk id="4" creationId="{8CBD26A6-7E62-C540-73A5-35EFF87540D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F6F9AADF-1C0E-4FE5-B5BA-B0642BDFDC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85F4AFE0-7023-4487-BEE7-5A044DDB2A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B87F28-645C-4C28-B02F-623FEFF8E3A3}" type="datetimeFigureOut">
              <a:rPr lang="da-DK" smtClean="0"/>
              <a:t>06-06-2023</a:t>
            </a:fld>
            <a:endParaRPr lang="da-DK"/>
          </a:p>
        </p:txBody>
      </p:sp>
      <p:sp>
        <p:nvSpPr>
          <p:cNvPr id="4" name="Pladsholder til sidefod 3">
            <a:extLst>
              <a:ext uri="{FF2B5EF4-FFF2-40B4-BE49-F238E27FC236}">
                <a16:creationId xmlns:a16="http://schemas.microsoft.com/office/drawing/2014/main" id="{FD305750-BD14-4F75-9CF0-FF6D0FE718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A8A482F5-BA61-4613-AE2A-8E6DAA267B5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BA664B-ECC5-4889-8FB1-9BDEEA7D9C98}" type="slidenum">
              <a:rPr lang="da-DK" smtClean="0"/>
              <a:t>‹#›</a:t>
            </a:fld>
            <a:endParaRPr lang="da-DK"/>
          </a:p>
        </p:txBody>
      </p:sp>
    </p:spTree>
    <p:extLst>
      <p:ext uri="{BB962C8B-B14F-4D97-AF65-F5344CB8AC3E}">
        <p14:creationId xmlns:p14="http://schemas.microsoft.com/office/powerpoint/2010/main" val="1540938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a-DK"/>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a-DK"/>
          </a:p>
        </p:txBody>
      </p:sp>
      <p:sp>
        <p:nvSpPr>
          <p:cNvPr id="410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a-DK"/>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E7EC840-5E83-4DDE-88B0-79583A601F79}" type="slidenum">
              <a:rPr lang="da-DK"/>
              <a:pPr/>
              <a:t>‹#›</a:t>
            </a:fld>
            <a:endParaRPr lang="da-DK"/>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900" kern="1200">
        <a:solidFill>
          <a:schemeClr val="tx1"/>
        </a:solidFill>
        <a:latin typeface="Arial" charset="0"/>
        <a:ea typeface="+mn-ea"/>
        <a:cs typeface="+mn-cs"/>
      </a:defRPr>
    </a:lvl1pPr>
    <a:lvl2pPr marL="342900" algn="l" rtl="0" fontAlgn="base">
      <a:spcBef>
        <a:spcPct val="30000"/>
      </a:spcBef>
      <a:spcAft>
        <a:spcPct val="0"/>
      </a:spcAft>
      <a:defRPr sz="900" kern="1200">
        <a:solidFill>
          <a:schemeClr val="tx1"/>
        </a:solidFill>
        <a:latin typeface="Arial" charset="0"/>
        <a:ea typeface="+mn-ea"/>
        <a:cs typeface="+mn-cs"/>
      </a:defRPr>
    </a:lvl2pPr>
    <a:lvl3pPr marL="685800" algn="l" rtl="0" fontAlgn="base">
      <a:spcBef>
        <a:spcPct val="30000"/>
      </a:spcBef>
      <a:spcAft>
        <a:spcPct val="0"/>
      </a:spcAft>
      <a:defRPr sz="900" kern="1200">
        <a:solidFill>
          <a:schemeClr val="tx1"/>
        </a:solidFill>
        <a:latin typeface="Arial" charset="0"/>
        <a:ea typeface="+mn-ea"/>
        <a:cs typeface="+mn-cs"/>
      </a:defRPr>
    </a:lvl3pPr>
    <a:lvl4pPr marL="1028700" algn="l" rtl="0" fontAlgn="base">
      <a:spcBef>
        <a:spcPct val="30000"/>
      </a:spcBef>
      <a:spcAft>
        <a:spcPct val="0"/>
      </a:spcAft>
      <a:defRPr sz="900" kern="1200">
        <a:solidFill>
          <a:schemeClr val="tx1"/>
        </a:solidFill>
        <a:latin typeface="Arial" charset="0"/>
        <a:ea typeface="+mn-ea"/>
        <a:cs typeface="+mn-cs"/>
      </a:defRPr>
    </a:lvl4pPr>
    <a:lvl5pPr marL="1371600" algn="l" rtl="0" fontAlgn="base">
      <a:spcBef>
        <a:spcPct val="30000"/>
      </a:spcBef>
      <a:spcAft>
        <a:spcPct val="0"/>
      </a:spcAft>
      <a:defRPr sz="900" kern="1200">
        <a:solidFill>
          <a:schemeClr val="tx1"/>
        </a:solidFill>
        <a:latin typeface="Arial"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6E7EC840-5E83-4DDE-88B0-79583A601F79}" type="slidenum">
              <a:rPr lang="da-DK" smtClean="0"/>
              <a:pPr/>
              <a:t>3</a:t>
            </a:fld>
            <a:endParaRPr lang="da-DK"/>
          </a:p>
        </p:txBody>
      </p:sp>
    </p:spTree>
    <p:extLst>
      <p:ext uri="{BB962C8B-B14F-4D97-AF65-F5344CB8AC3E}">
        <p14:creationId xmlns:p14="http://schemas.microsoft.com/office/powerpoint/2010/main" val="3080886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Melis </a:t>
            </a:r>
            <a:endParaRPr lang="da-DK" dirty="0"/>
          </a:p>
        </p:txBody>
      </p:sp>
      <p:sp>
        <p:nvSpPr>
          <p:cNvPr id="4" name="Slide Number Placeholder 3"/>
          <p:cNvSpPr>
            <a:spLocks noGrp="1"/>
          </p:cNvSpPr>
          <p:nvPr>
            <p:ph type="sldNum" sz="quarter" idx="5"/>
          </p:nvPr>
        </p:nvSpPr>
        <p:spPr/>
        <p:txBody>
          <a:bodyPr/>
          <a:lstStyle/>
          <a:p>
            <a:fld id="{6E7EC840-5E83-4DDE-88B0-79583A601F79}" type="slidenum">
              <a:rPr lang="da-DK" smtClean="0"/>
              <a:pPr/>
              <a:t>5</a:t>
            </a:fld>
            <a:endParaRPr lang="da-DK"/>
          </a:p>
        </p:txBody>
      </p:sp>
    </p:spTree>
    <p:extLst>
      <p:ext uri="{BB962C8B-B14F-4D97-AF65-F5344CB8AC3E}">
        <p14:creationId xmlns:p14="http://schemas.microsoft.com/office/powerpoint/2010/main" val="3233492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Aid Stream is the most common entry point for IATI data to be published- when looking at DFID’s IATI Aid Transparency Commitments we will look at what are the core fields that are required. </a:t>
            </a:r>
          </a:p>
          <a:p>
            <a:r>
              <a:rPr lang="en-GB" dirty="0"/>
              <a:t>Aid Stream is free for organisations for up to 20 grants/programmes reported after there is a fee </a:t>
            </a:r>
          </a:p>
          <a:p>
            <a:r>
              <a:rPr lang="en-GB" dirty="0"/>
              <a:t>D-portal a visualisation platform for all IATI data (over a million humanitarian and development activities). Which can be filter in relation to the different areas that you are looking for (Country, Sectors, Organisations). </a:t>
            </a:r>
          </a:p>
          <a:p>
            <a:endParaRPr lang="en-GB" dirty="0"/>
          </a:p>
          <a:p>
            <a:r>
              <a:rPr lang="en-GB" dirty="0"/>
              <a:t>Example on the right of what the data looks like once visualised on </a:t>
            </a:r>
            <a:r>
              <a:rPr lang="en-GB" dirty="0" err="1"/>
              <a:t>dportal</a:t>
            </a:r>
            <a:endParaRPr lang="en-GB" dirty="0"/>
          </a:p>
        </p:txBody>
      </p:sp>
      <p:sp>
        <p:nvSpPr>
          <p:cNvPr id="4" name="Slide Number Placeholder 3"/>
          <p:cNvSpPr>
            <a:spLocks noGrp="1"/>
          </p:cNvSpPr>
          <p:nvPr>
            <p:ph type="sldNum" sz="quarter" idx="5"/>
          </p:nvPr>
        </p:nvSpPr>
        <p:spPr/>
        <p:txBody>
          <a:bodyPr/>
          <a:lstStyle/>
          <a:p>
            <a:fld id="{6E7EC840-5E83-4DDE-88B0-79583A601F79}" type="slidenum">
              <a:rPr lang="da-DK" smtClean="0"/>
              <a:pPr/>
              <a:t>6</a:t>
            </a:fld>
            <a:endParaRPr lang="da-DK"/>
          </a:p>
        </p:txBody>
      </p:sp>
    </p:spTree>
    <p:extLst>
      <p:ext uri="{BB962C8B-B14F-4D97-AF65-F5344CB8AC3E}">
        <p14:creationId xmlns:p14="http://schemas.microsoft.com/office/powerpoint/2010/main" val="660810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L`organisation partenaire publiera conformément à la norme internationale de transparence de l’aide sur tous ses financement du FCDO chaque six mois, suivant le début du présent accord. Le FCDO attend du Partenaire qu’il publie conformément à la norme de IATI sur tous ses financements non liés au FCDO et que les Partenaires en aval publient conformément à la norme de IATI sur leur financement. L’objectif de cet engagement est de permettre la traçabilité tout au long de la chaîne de livraison. </a:t>
            </a:r>
            <a:endParaRPr lang="en-US" dirty="0"/>
          </a:p>
        </p:txBody>
      </p:sp>
      <p:sp>
        <p:nvSpPr>
          <p:cNvPr id="4" name="Slide Number Placeholder 3"/>
          <p:cNvSpPr>
            <a:spLocks noGrp="1"/>
          </p:cNvSpPr>
          <p:nvPr>
            <p:ph type="sldNum" sz="quarter" idx="5"/>
          </p:nvPr>
        </p:nvSpPr>
        <p:spPr/>
        <p:txBody>
          <a:bodyPr/>
          <a:lstStyle/>
          <a:p>
            <a:fld id="{6E7EC840-5E83-4DDE-88B0-79583A601F79}" type="slidenum">
              <a:rPr lang="da-DK" smtClean="0"/>
              <a:pPr/>
              <a:t>7</a:t>
            </a:fld>
            <a:endParaRPr lang="da-DK"/>
          </a:p>
        </p:txBody>
      </p:sp>
    </p:spTree>
    <p:extLst>
      <p:ext uri="{BB962C8B-B14F-4D97-AF65-F5344CB8AC3E}">
        <p14:creationId xmlns:p14="http://schemas.microsoft.com/office/powerpoint/2010/main" val="3400650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to mention that the reporting frequency is per quarter line with our quarterly reporting requirements </a:t>
            </a:r>
            <a:endParaRPr lang="da-DK" dirty="0"/>
          </a:p>
        </p:txBody>
      </p:sp>
      <p:sp>
        <p:nvSpPr>
          <p:cNvPr id="4" name="Slide Number Placeholder 3"/>
          <p:cNvSpPr>
            <a:spLocks noGrp="1"/>
          </p:cNvSpPr>
          <p:nvPr>
            <p:ph type="sldNum" sz="quarter" idx="5"/>
          </p:nvPr>
        </p:nvSpPr>
        <p:spPr/>
        <p:txBody>
          <a:bodyPr/>
          <a:lstStyle/>
          <a:p>
            <a:fld id="{6E7EC840-5E83-4DDE-88B0-79583A601F79}" type="slidenum">
              <a:rPr lang="da-DK" smtClean="0"/>
              <a:pPr/>
              <a:t>8</a:t>
            </a:fld>
            <a:endParaRPr lang="da-DK"/>
          </a:p>
        </p:txBody>
      </p:sp>
    </p:spTree>
    <p:extLst>
      <p:ext uri="{BB962C8B-B14F-4D97-AF65-F5344CB8AC3E}">
        <p14:creationId xmlns:p14="http://schemas.microsoft.com/office/powerpoint/2010/main" val="3498898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Melis </a:t>
            </a:r>
            <a:endParaRPr lang="da-DK" dirty="0"/>
          </a:p>
        </p:txBody>
      </p:sp>
      <p:sp>
        <p:nvSpPr>
          <p:cNvPr id="4" name="Slide Number Placeholder 3"/>
          <p:cNvSpPr>
            <a:spLocks noGrp="1"/>
          </p:cNvSpPr>
          <p:nvPr>
            <p:ph type="sldNum" sz="quarter" idx="5"/>
          </p:nvPr>
        </p:nvSpPr>
        <p:spPr/>
        <p:txBody>
          <a:bodyPr/>
          <a:lstStyle/>
          <a:p>
            <a:fld id="{6E7EC840-5E83-4DDE-88B0-79583A601F79}" type="slidenum">
              <a:rPr lang="da-DK" smtClean="0"/>
              <a:pPr/>
              <a:t>10</a:t>
            </a:fld>
            <a:endParaRPr lang="da-DK"/>
          </a:p>
        </p:txBody>
      </p:sp>
    </p:spTree>
    <p:extLst>
      <p:ext uri="{BB962C8B-B14F-4D97-AF65-F5344CB8AC3E}">
        <p14:creationId xmlns:p14="http://schemas.microsoft.com/office/powerpoint/2010/main" val="901723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6E7EC840-5E83-4DDE-88B0-79583A601F79}" type="slidenum">
              <a:rPr lang="da-DK" smtClean="0"/>
              <a:pPr/>
              <a:t>13</a:t>
            </a:fld>
            <a:endParaRPr lang="da-DK"/>
          </a:p>
        </p:txBody>
      </p:sp>
    </p:spTree>
    <p:extLst>
      <p:ext uri="{BB962C8B-B14F-4D97-AF65-F5344CB8AC3E}">
        <p14:creationId xmlns:p14="http://schemas.microsoft.com/office/powerpoint/2010/main" val="51874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Bond IATI data publishing course, a two week online course that allows you to go through all the elements of publishing- if you have not yet begun, there are reflections on how to consider publishing in your organisation- Data needs, Capacity and resource needs, as well as a discussion surrounding what publishing tool works for you. Next iteration is for September 2020. </a:t>
            </a:r>
          </a:p>
          <a:p>
            <a:endParaRPr lang="en-GB"/>
          </a:p>
          <a:p>
            <a:r>
              <a:rPr lang="en-GB" err="1"/>
              <a:t>AidStream</a:t>
            </a:r>
            <a:r>
              <a:rPr lang="en-GB"/>
              <a:t> Tutorials, there are a series of videos available on YouTube to support publication onto IATI through </a:t>
            </a:r>
            <a:r>
              <a:rPr lang="en-GB" err="1"/>
              <a:t>AidStream</a:t>
            </a:r>
            <a:r>
              <a:rPr lang="en-GB"/>
              <a:t> the free to use software system that allows for publication. If you have any publishing concerns or queries, you are welcome to contact directly the </a:t>
            </a:r>
            <a:r>
              <a:rPr lang="en-GB" err="1"/>
              <a:t>AidStream</a:t>
            </a:r>
            <a:r>
              <a:rPr lang="en-GB"/>
              <a:t> support team and also the IATI technical team. </a:t>
            </a:r>
            <a:r>
              <a:rPr lang="en-GB" err="1"/>
              <a:t>AidStream</a:t>
            </a:r>
            <a:r>
              <a:rPr lang="en-GB"/>
              <a:t> team have a slight delay in their responses as they are based in Nepal, just to be mindful. </a:t>
            </a:r>
          </a:p>
          <a:p>
            <a:endParaRPr lang="en-GB"/>
          </a:p>
          <a:p>
            <a:r>
              <a:rPr lang="en-GB"/>
              <a:t>IATI Discuss, this is a community page in which people provide updates, post questions, links to webinars within the global IATI community. </a:t>
            </a:r>
          </a:p>
          <a:p>
            <a:endParaRPr lang="en-GB"/>
          </a:p>
          <a:p>
            <a:r>
              <a:rPr lang="en-GB"/>
              <a:t>If your organisation is a member of Bond, then one of the advantages on offer is to join the Bond IATI group, comprised of colleagues from across the Bond membership- there are also active discussions and examples of best practice available there. </a:t>
            </a:r>
          </a:p>
        </p:txBody>
      </p:sp>
      <p:sp>
        <p:nvSpPr>
          <p:cNvPr id="4" name="Slide Number Placeholder 3"/>
          <p:cNvSpPr>
            <a:spLocks noGrp="1"/>
          </p:cNvSpPr>
          <p:nvPr>
            <p:ph type="sldNum" sz="quarter" idx="5"/>
          </p:nvPr>
        </p:nvSpPr>
        <p:spPr/>
        <p:txBody>
          <a:bodyPr/>
          <a:lstStyle/>
          <a:p>
            <a:fld id="{6E7EC840-5E83-4DDE-88B0-79583A601F79}" type="slidenum">
              <a:rPr lang="da-DK" smtClean="0"/>
              <a:pPr/>
              <a:t>15</a:t>
            </a:fld>
            <a:endParaRPr lang="da-DK"/>
          </a:p>
        </p:txBody>
      </p:sp>
    </p:spTree>
    <p:extLst>
      <p:ext uri="{BB962C8B-B14F-4D97-AF65-F5344CB8AC3E}">
        <p14:creationId xmlns:p14="http://schemas.microsoft.com/office/powerpoint/2010/main" val="3315607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slide 1">
    <p:bg>
      <p:bgPr>
        <a:solidFill>
          <a:srgbClr val="AF161E"/>
        </a:solidFill>
        <a:effectLst/>
      </p:bgPr>
    </p:bg>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9B31AD84-33AE-42B1-A0E4-EA522935F7D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215405" y="-176270"/>
            <a:ext cx="8735222" cy="5453350"/>
          </a:xfrm>
          <a:prstGeom prst="rect">
            <a:avLst/>
          </a:prstGeom>
        </p:spPr>
      </p:pic>
      <p:pic>
        <p:nvPicPr>
          <p:cNvPr id="13" name="Billede 12">
            <a:extLst>
              <a:ext uri="{FF2B5EF4-FFF2-40B4-BE49-F238E27FC236}">
                <a16:creationId xmlns:a16="http://schemas.microsoft.com/office/drawing/2014/main" id="{20248E21-16B0-41FE-91E6-928734C7515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567325" y="2046023"/>
            <a:ext cx="2007550" cy="1037738"/>
          </a:xfrm>
          <a:prstGeom prst="rect">
            <a:avLst/>
          </a:prstGeom>
        </p:spPr>
      </p:pic>
    </p:spTree>
    <p:extLst>
      <p:ext uri="{BB962C8B-B14F-4D97-AF65-F5344CB8AC3E}">
        <p14:creationId xmlns:p14="http://schemas.microsoft.com/office/powerpoint/2010/main" val="15100611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New section - photo">
    <p:bg>
      <p:bgRef idx="1001">
        <a:schemeClr val="bg1"/>
      </p:bgRef>
    </p:bg>
    <p:spTree>
      <p:nvGrpSpPr>
        <p:cNvPr id="1" name=""/>
        <p:cNvGrpSpPr/>
        <p:nvPr/>
      </p:nvGrpSpPr>
      <p:grpSpPr>
        <a:xfrm>
          <a:off x="0" y="0"/>
          <a:ext cx="0" cy="0"/>
          <a:chOff x="0" y="0"/>
          <a:chExt cx="0" cy="0"/>
        </a:xfrm>
      </p:grpSpPr>
      <p:pic>
        <p:nvPicPr>
          <p:cNvPr id="6" name="Billede 5" descr="Et billede, der indeholder himmel, udendørs, jord&#10;&#10;Automatisk genereret beskrivelse">
            <a:extLst>
              <a:ext uri="{FF2B5EF4-FFF2-40B4-BE49-F238E27FC236}">
                <a16:creationId xmlns:a16="http://schemas.microsoft.com/office/drawing/2014/main" id="{59DE8D9E-B7E1-CC4B-B602-3299C862538F}"/>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0"/>
            <a:ext cx="9144000" cy="5143500"/>
          </a:xfrm>
          <a:prstGeom prst="rect">
            <a:avLst/>
          </a:prstGeom>
          <a:gradFill>
            <a:gsLst>
              <a:gs pos="0">
                <a:schemeClr val="tx2">
                  <a:alpha val="90000"/>
                </a:schemeClr>
              </a:gs>
              <a:gs pos="74000">
                <a:schemeClr val="tx2">
                  <a:alpha val="95000"/>
                </a:schemeClr>
              </a:gs>
              <a:gs pos="83000">
                <a:schemeClr val="tx2"/>
              </a:gs>
              <a:gs pos="100000">
                <a:schemeClr val="tx2"/>
              </a:gs>
            </a:gsLst>
            <a:lin ang="10800000" scaled="1"/>
          </a:gradFill>
        </p:spPr>
      </p:pic>
      <p:sp>
        <p:nvSpPr>
          <p:cNvPr id="15" name="Pladsholder til billede 14">
            <a:extLst>
              <a:ext uri="{FF2B5EF4-FFF2-40B4-BE49-F238E27FC236}">
                <a16:creationId xmlns:a16="http://schemas.microsoft.com/office/drawing/2014/main" id="{16C6F774-762C-46CE-A3FC-38088025B338}"/>
              </a:ext>
            </a:extLst>
          </p:cNvPr>
          <p:cNvSpPr>
            <a:spLocks noGrp="1"/>
          </p:cNvSpPr>
          <p:nvPr>
            <p:ph type="pic" sz="quarter" idx="11" hasCustomPrompt="1"/>
          </p:nvPr>
        </p:nvSpPr>
        <p:spPr>
          <a:xfrm>
            <a:off x="1" y="-294"/>
            <a:ext cx="9144000" cy="5143500"/>
          </a:xfrm>
        </p:spPr>
        <p:txBody>
          <a:bodyPr/>
          <a:lstStyle>
            <a:lvl1pPr marL="0" indent="0">
              <a:buFontTx/>
              <a:buNone/>
              <a:defRPr sz="1200"/>
            </a:lvl1pPr>
          </a:lstStyle>
          <a:p>
            <a:r>
              <a:rPr lang="da-DK"/>
              <a:t> </a:t>
            </a:r>
            <a:r>
              <a:rPr lang="da-DK" err="1"/>
              <a:t>Clik</a:t>
            </a:r>
            <a:r>
              <a:rPr lang="da-DK"/>
              <a:t> the </a:t>
            </a:r>
            <a:r>
              <a:rPr lang="da-DK" err="1"/>
              <a:t>icon</a:t>
            </a:r>
            <a:r>
              <a:rPr lang="da-DK"/>
              <a:t> to </a:t>
            </a:r>
            <a:r>
              <a:rPr lang="da-DK" err="1"/>
              <a:t>add</a:t>
            </a:r>
            <a:r>
              <a:rPr lang="da-DK"/>
              <a:t> </a:t>
            </a:r>
            <a:r>
              <a:rPr lang="da-DK" err="1"/>
              <a:t>another</a:t>
            </a:r>
            <a:r>
              <a:rPr lang="da-DK"/>
              <a:t> </a:t>
            </a:r>
            <a:r>
              <a:rPr lang="da-DK" err="1"/>
              <a:t>photo</a:t>
            </a:r>
            <a:endParaRPr lang="da-DK"/>
          </a:p>
        </p:txBody>
      </p:sp>
      <p:sp>
        <p:nvSpPr>
          <p:cNvPr id="19" name="Pladsholder til tekst 18">
            <a:extLst>
              <a:ext uri="{FF2B5EF4-FFF2-40B4-BE49-F238E27FC236}">
                <a16:creationId xmlns:a16="http://schemas.microsoft.com/office/drawing/2014/main" id="{B18210C6-F87A-4159-AE5D-3E1D9EE496BA}"/>
              </a:ext>
            </a:extLst>
          </p:cNvPr>
          <p:cNvSpPr>
            <a:spLocks noGrp="1"/>
          </p:cNvSpPr>
          <p:nvPr>
            <p:ph type="body" sz="quarter" idx="12" hasCustomPrompt="1"/>
          </p:nvPr>
        </p:nvSpPr>
        <p:spPr>
          <a:xfrm>
            <a:off x="1087200" y="1918800"/>
            <a:ext cx="6969600" cy="1458913"/>
          </a:xfrm>
          <a:solidFill>
            <a:srgbClr val="AE151D">
              <a:alpha val="90000"/>
            </a:srgbClr>
          </a:solidFill>
        </p:spPr>
        <p:txBody>
          <a:bodyPr/>
          <a:lstStyle>
            <a:lvl1pPr marL="0" indent="0">
              <a:buNone/>
              <a:defRPr sz="800"/>
            </a:lvl1pPr>
            <a:lvl2pPr marL="202500" indent="0">
              <a:buNone/>
              <a:defRPr sz="800"/>
            </a:lvl2pPr>
            <a:lvl3pPr marL="405000" indent="0">
              <a:buNone/>
              <a:defRPr sz="800"/>
            </a:lvl3pPr>
            <a:lvl4pPr marL="808435" indent="0">
              <a:buNone/>
              <a:defRPr sz="800"/>
            </a:lvl4pPr>
            <a:lvl5pPr marL="1079897" indent="0">
              <a:buNone/>
              <a:defRPr sz="800"/>
            </a:lvl5pPr>
          </a:lstStyle>
          <a:p>
            <a:pPr lvl="0"/>
            <a:r>
              <a:rPr lang="da-DK"/>
              <a:t> </a:t>
            </a:r>
          </a:p>
        </p:txBody>
      </p:sp>
      <p:sp>
        <p:nvSpPr>
          <p:cNvPr id="3" name="Pladsholder til tekst 2">
            <a:extLst>
              <a:ext uri="{FF2B5EF4-FFF2-40B4-BE49-F238E27FC236}">
                <a16:creationId xmlns:a16="http://schemas.microsoft.com/office/drawing/2014/main" id="{DA4B223F-4091-4FDF-9D9C-F834F351770F}"/>
              </a:ext>
            </a:extLst>
          </p:cNvPr>
          <p:cNvSpPr>
            <a:spLocks noGrp="1"/>
          </p:cNvSpPr>
          <p:nvPr>
            <p:ph type="body" sz="quarter" idx="10" hasCustomPrompt="1"/>
          </p:nvPr>
        </p:nvSpPr>
        <p:spPr>
          <a:xfrm>
            <a:off x="8287200" y="165600"/>
            <a:ext cx="682625" cy="280988"/>
          </a:xfrm>
          <a:blipFill>
            <a:blip r:embed="rId3"/>
            <a:stretch>
              <a:fillRect/>
            </a:stretch>
          </a:blipFill>
        </p:spPr>
        <p:txBody>
          <a:bodyPr/>
          <a:lstStyle>
            <a:lvl1pPr marL="0" indent="0">
              <a:buFontTx/>
              <a:buNone/>
              <a:defRPr sz="800"/>
            </a:lvl1pPr>
            <a:lvl2pPr>
              <a:defRPr sz="800"/>
            </a:lvl2pPr>
            <a:lvl3pPr>
              <a:defRPr sz="800"/>
            </a:lvl3pPr>
            <a:lvl4pPr>
              <a:defRPr sz="800"/>
            </a:lvl4pPr>
            <a:lvl5pPr>
              <a:defRPr sz="800"/>
            </a:lvl5pPr>
          </a:lstStyle>
          <a:p>
            <a:pPr lvl="0"/>
            <a:r>
              <a:rPr lang="da-DK"/>
              <a:t> </a:t>
            </a:r>
          </a:p>
        </p:txBody>
      </p:sp>
      <p:sp>
        <p:nvSpPr>
          <p:cNvPr id="5" name="Titel 4">
            <a:extLst>
              <a:ext uri="{FF2B5EF4-FFF2-40B4-BE49-F238E27FC236}">
                <a16:creationId xmlns:a16="http://schemas.microsoft.com/office/drawing/2014/main" id="{3E4237DD-06DD-42B8-8240-AB200D7B0B9F}"/>
              </a:ext>
            </a:extLst>
          </p:cNvPr>
          <p:cNvSpPr>
            <a:spLocks noGrp="1"/>
          </p:cNvSpPr>
          <p:nvPr>
            <p:ph type="title" hasCustomPrompt="1"/>
          </p:nvPr>
        </p:nvSpPr>
        <p:spPr>
          <a:xfrm>
            <a:off x="1231200" y="2084400"/>
            <a:ext cx="6681600" cy="1119600"/>
          </a:xfrm>
        </p:spPr>
        <p:txBody>
          <a:bodyPr anchor="ctr"/>
          <a:lstStyle>
            <a:lvl1pPr algn="ctr">
              <a:defRPr>
                <a:solidFill>
                  <a:schemeClr val="bg1"/>
                </a:solidFill>
              </a:defRPr>
            </a:lvl1pPr>
          </a:lstStyle>
          <a:p>
            <a:r>
              <a:rPr lang="da-DK"/>
              <a:t>Title - new </a:t>
            </a:r>
            <a:r>
              <a:rPr lang="da-DK" err="1"/>
              <a:t>section</a:t>
            </a:r>
            <a:r>
              <a:rPr lang="da-DK"/>
              <a:t> </a:t>
            </a:r>
          </a:p>
        </p:txBody>
      </p:sp>
    </p:spTree>
    <p:extLst>
      <p:ext uri="{BB962C8B-B14F-4D97-AF65-F5344CB8AC3E}">
        <p14:creationId xmlns:p14="http://schemas.microsoft.com/office/powerpoint/2010/main" val="388036981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Headline, text and graphics,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29200" y="417600"/>
            <a:ext cx="7416900" cy="626255"/>
          </a:xfrm>
        </p:spPr>
        <p:txBody>
          <a:bodyPr/>
          <a:lstStyle>
            <a:lvl1pPr>
              <a:defRPr sz="3600"/>
            </a:lvl1pPr>
          </a:lstStyle>
          <a:p>
            <a:r>
              <a:rPr lang="da-DK"/>
              <a:t>Write a </a:t>
            </a:r>
            <a:r>
              <a:rPr lang="da-DK" err="1"/>
              <a:t>headline</a:t>
            </a:r>
            <a:endParaRPr lang="da-DK"/>
          </a:p>
        </p:txBody>
      </p:sp>
      <p:sp>
        <p:nvSpPr>
          <p:cNvPr id="3" name="Pladsholder til indhold 2"/>
          <p:cNvSpPr>
            <a:spLocks noGrp="1"/>
          </p:cNvSpPr>
          <p:nvPr>
            <p:ph idx="1" hasCustomPrompt="1"/>
          </p:nvPr>
        </p:nvSpPr>
        <p:spPr>
          <a:xfrm>
            <a:off x="529200" y="1486800"/>
            <a:ext cx="7416900" cy="3060000"/>
          </a:xfrm>
          <a:prstGeom prst="rect">
            <a:avLst/>
          </a:prstGeom>
        </p:spPr>
        <p:txBody>
          <a:bodyPr/>
          <a:lstStyle>
            <a:lvl1pPr>
              <a:defRPr sz="2000"/>
            </a:lvl1pPr>
            <a:lvl2pPr>
              <a:defRPr sz="2000"/>
            </a:lvl2pPr>
            <a:lvl3pPr>
              <a:defRPr sz="2000"/>
            </a:lvl3pPr>
          </a:lstStyle>
          <a:p>
            <a:pPr lvl="0"/>
            <a:r>
              <a:rPr lang="da-DK" err="1"/>
              <a:t>Text</a:t>
            </a:r>
            <a:r>
              <a:rPr lang="da-DK"/>
              <a:t> - First </a:t>
            </a:r>
            <a:r>
              <a:rPr lang="da-DK" err="1"/>
              <a:t>level</a:t>
            </a:r>
            <a:endParaRPr lang="da-DK"/>
          </a:p>
          <a:p>
            <a:pPr lvl="1"/>
            <a:r>
              <a:rPr lang="da-DK"/>
              <a:t>Second </a:t>
            </a:r>
            <a:r>
              <a:rPr lang="da-DK" err="1"/>
              <a:t>level</a:t>
            </a:r>
            <a:endParaRPr lang="da-DK"/>
          </a:p>
          <a:p>
            <a:pPr lvl="2"/>
            <a:r>
              <a:rPr lang="da-DK"/>
              <a:t>Third </a:t>
            </a:r>
            <a:r>
              <a:rPr lang="da-DK" err="1"/>
              <a:t>level</a:t>
            </a:r>
            <a:endParaRPr lang="da-DK"/>
          </a:p>
        </p:txBody>
      </p:sp>
      <p:sp>
        <p:nvSpPr>
          <p:cNvPr id="4" name="Pladsholder til dato 3">
            <a:extLst>
              <a:ext uri="{FF2B5EF4-FFF2-40B4-BE49-F238E27FC236}">
                <a16:creationId xmlns:a16="http://schemas.microsoft.com/office/drawing/2014/main" id="{22ECD588-F621-44AA-8A62-0C50BFFB711A}"/>
              </a:ext>
            </a:extLst>
          </p:cNvPr>
          <p:cNvSpPr>
            <a:spLocks noGrp="1"/>
          </p:cNvSpPr>
          <p:nvPr>
            <p:ph type="dt" sz="half" idx="10"/>
          </p:nvPr>
        </p:nvSpPr>
        <p:spPr/>
        <p:txBody>
          <a:bodyPr/>
          <a:lstStyle/>
          <a:p>
            <a:fld id="{DC996A6F-DA8E-43A0-8F90-1EF260BF1647}" type="datetime1">
              <a:rPr lang="en-GB" smtClean="0"/>
              <a:t>06/06/2023</a:t>
            </a:fld>
            <a:endParaRPr lang="da-DK"/>
          </a:p>
        </p:txBody>
      </p:sp>
      <p:sp>
        <p:nvSpPr>
          <p:cNvPr id="5" name="Pladsholder til sidefod 4">
            <a:extLst>
              <a:ext uri="{FF2B5EF4-FFF2-40B4-BE49-F238E27FC236}">
                <a16:creationId xmlns:a16="http://schemas.microsoft.com/office/drawing/2014/main" id="{C792E031-0B5B-46B0-9B98-6106B327733E}"/>
              </a:ext>
            </a:extLst>
          </p:cNvPr>
          <p:cNvSpPr>
            <a:spLocks noGrp="1"/>
          </p:cNvSpPr>
          <p:nvPr>
            <p:ph type="ftr" sz="quarter" idx="11"/>
          </p:nvPr>
        </p:nvSpPr>
        <p:spPr/>
        <p:txBody>
          <a:bodyPr/>
          <a:lstStyle/>
          <a:p>
            <a:r>
              <a:rPr lang="da-DK"/>
              <a:t>Footer</a:t>
            </a:r>
          </a:p>
        </p:txBody>
      </p:sp>
    </p:spTree>
    <p:extLst>
      <p:ext uri="{BB962C8B-B14F-4D97-AF65-F5344CB8AC3E}">
        <p14:creationId xmlns:p14="http://schemas.microsoft.com/office/powerpoint/2010/main" val="3309142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line, Text, Graphics">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7DC8FF6-EE81-9942-9F83-3203DA6BBA2E}"/>
              </a:ext>
            </a:extLst>
          </p:cNvPr>
          <p:cNvSpPr>
            <a:spLocks noGrp="1"/>
          </p:cNvSpPr>
          <p:nvPr>
            <p:ph type="title" hasCustomPrompt="1"/>
          </p:nvPr>
        </p:nvSpPr>
        <p:spPr>
          <a:xfrm>
            <a:off x="453600" y="583201"/>
            <a:ext cx="7513393" cy="633758"/>
          </a:xfrm>
          <a:prstGeom prst="rect">
            <a:avLst/>
          </a:prstGeom>
        </p:spPr>
        <p:txBody>
          <a:bodyPr/>
          <a:lstStyle>
            <a:lvl1pPr>
              <a:defRPr/>
            </a:lvl1pPr>
          </a:lstStyle>
          <a:p>
            <a:r>
              <a:rPr lang="da-DK"/>
              <a:t>Write a </a:t>
            </a:r>
            <a:r>
              <a:rPr lang="da-DK" err="1"/>
              <a:t>headline</a:t>
            </a:r>
            <a:endParaRPr lang="da-DK"/>
          </a:p>
        </p:txBody>
      </p:sp>
      <p:sp>
        <p:nvSpPr>
          <p:cNvPr id="3" name="Pladsholder til tekst 2">
            <a:extLst>
              <a:ext uri="{FF2B5EF4-FFF2-40B4-BE49-F238E27FC236}">
                <a16:creationId xmlns:a16="http://schemas.microsoft.com/office/drawing/2014/main" id="{A91604F5-5A91-499E-A334-4073C77421D0}"/>
              </a:ext>
            </a:extLst>
          </p:cNvPr>
          <p:cNvSpPr>
            <a:spLocks noGrp="1"/>
          </p:cNvSpPr>
          <p:nvPr>
            <p:ph type="body" sz="quarter" idx="15" hasCustomPrompt="1"/>
          </p:nvPr>
        </p:nvSpPr>
        <p:spPr>
          <a:xfrm>
            <a:off x="468000" y="57600"/>
            <a:ext cx="7512844" cy="334800"/>
          </a:xfrm>
          <a:prstGeom prst="rect">
            <a:avLst/>
          </a:prstGeom>
        </p:spPr>
        <p:txBody>
          <a:bodyPr/>
          <a:lstStyle>
            <a:lvl1pPr marL="0" indent="0" algn="l">
              <a:buFontTx/>
              <a:buNone/>
              <a:defRPr sz="1800" b="0">
                <a:solidFill>
                  <a:schemeClr val="tx2"/>
                </a:solidFill>
              </a:defRPr>
            </a:lvl1pPr>
            <a:lvl2pPr marL="261938" indent="0">
              <a:buFontTx/>
              <a:buNone/>
              <a:defRPr/>
            </a:lvl2pPr>
            <a:lvl3pPr marL="528638" indent="0">
              <a:buFontTx/>
              <a:buNone/>
              <a:defRPr/>
            </a:lvl3pPr>
            <a:lvl4pPr marL="808435" indent="0">
              <a:buFontTx/>
              <a:buNone/>
              <a:defRPr/>
            </a:lvl4pPr>
            <a:lvl5pPr marL="1079897" indent="0">
              <a:buFontTx/>
              <a:buNone/>
              <a:defRPr/>
            </a:lvl5pPr>
          </a:lstStyle>
          <a:p>
            <a:pPr lvl="0"/>
            <a:r>
              <a:rPr lang="da-DK"/>
              <a:t>Write the titel of the new </a:t>
            </a:r>
            <a:r>
              <a:rPr lang="da-DK" err="1"/>
              <a:t>section</a:t>
            </a:r>
            <a:endParaRPr lang="da-DK"/>
          </a:p>
        </p:txBody>
      </p:sp>
      <p:sp>
        <p:nvSpPr>
          <p:cNvPr id="9" name="Pladsholder til indhold 2">
            <a:extLst>
              <a:ext uri="{FF2B5EF4-FFF2-40B4-BE49-F238E27FC236}">
                <a16:creationId xmlns:a16="http://schemas.microsoft.com/office/drawing/2014/main" id="{0DAF1F95-9034-4B90-BCC6-99A27572F35D}"/>
              </a:ext>
            </a:extLst>
          </p:cNvPr>
          <p:cNvSpPr>
            <a:spLocks noGrp="1"/>
          </p:cNvSpPr>
          <p:nvPr>
            <p:ph idx="1" hasCustomPrompt="1"/>
          </p:nvPr>
        </p:nvSpPr>
        <p:spPr>
          <a:xfrm>
            <a:off x="453600" y="1486800"/>
            <a:ext cx="7514100" cy="3060000"/>
          </a:xfrm>
          <a:prstGeom prst="rect">
            <a:avLst/>
          </a:prstGeom>
        </p:spPr>
        <p:txBody>
          <a:bodyPr/>
          <a:lstStyle/>
          <a:p>
            <a:pPr lvl="0"/>
            <a:r>
              <a:rPr lang="da-DK"/>
              <a:t>Write </a:t>
            </a:r>
            <a:r>
              <a:rPr lang="da-DK" err="1"/>
              <a:t>text</a:t>
            </a:r>
            <a:r>
              <a:rPr lang="da-DK"/>
              <a:t> - First </a:t>
            </a:r>
            <a:r>
              <a:rPr lang="da-DK" err="1"/>
              <a:t>level</a:t>
            </a:r>
            <a:endParaRPr lang="da-DK"/>
          </a:p>
          <a:p>
            <a:pPr lvl="1"/>
            <a:r>
              <a:rPr lang="da-DK"/>
              <a:t>Second </a:t>
            </a:r>
            <a:r>
              <a:rPr lang="da-DK" err="1"/>
              <a:t>level</a:t>
            </a:r>
            <a:endParaRPr lang="da-DK"/>
          </a:p>
          <a:p>
            <a:pPr lvl="2"/>
            <a:r>
              <a:rPr lang="da-DK"/>
              <a:t>Third </a:t>
            </a:r>
            <a:r>
              <a:rPr lang="da-DK" err="1"/>
              <a:t>level</a:t>
            </a:r>
            <a:endParaRPr lang="da-DK"/>
          </a:p>
        </p:txBody>
      </p:sp>
      <p:cxnSp>
        <p:nvCxnSpPr>
          <p:cNvPr id="8" name="Lige forbindelse 7">
            <a:extLst>
              <a:ext uri="{FF2B5EF4-FFF2-40B4-BE49-F238E27FC236}">
                <a16:creationId xmlns:a16="http://schemas.microsoft.com/office/drawing/2014/main" id="{B20B880C-A339-430F-8066-C5FCA324FD58}"/>
              </a:ext>
            </a:extLst>
          </p:cNvPr>
          <p:cNvCxnSpPr>
            <a:cxnSpLocks/>
          </p:cNvCxnSpPr>
          <p:nvPr userDrawn="1"/>
        </p:nvCxnSpPr>
        <p:spPr>
          <a:xfrm>
            <a:off x="569026" y="410400"/>
            <a:ext cx="7449401"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Pladsholder til dato 1">
            <a:extLst>
              <a:ext uri="{FF2B5EF4-FFF2-40B4-BE49-F238E27FC236}">
                <a16:creationId xmlns:a16="http://schemas.microsoft.com/office/drawing/2014/main" id="{58F6EECE-AA91-4E6B-95B7-EB6FCC43262F}"/>
              </a:ext>
            </a:extLst>
          </p:cNvPr>
          <p:cNvSpPr>
            <a:spLocks noGrp="1"/>
          </p:cNvSpPr>
          <p:nvPr>
            <p:ph type="dt" sz="half" idx="16"/>
          </p:nvPr>
        </p:nvSpPr>
        <p:spPr/>
        <p:txBody>
          <a:bodyPr/>
          <a:lstStyle/>
          <a:p>
            <a:fld id="{8C01ADBA-60E4-4301-9506-CE0BD332B572}" type="datetime1">
              <a:rPr lang="en-GB" smtClean="0"/>
              <a:t>06/06/2023</a:t>
            </a:fld>
            <a:endParaRPr lang="da-DK"/>
          </a:p>
        </p:txBody>
      </p:sp>
      <p:sp>
        <p:nvSpPr>
          <p:cNvPr id="5" name="Pladsholder til sidefod 4">
            <a:extLst>
              <a:ext uri="{FF2B5EF4-FFF2-40B4-BE49-F238E27FC236}">
                <a16:creationId xmlns:a16="http://schemas.microsoft.com/office/drawing/2014/main" id="{733C7817-023B-4FD6-96C5-48FB9EB4C27D}"/>
              </a:ext>
            </a:extLst>
          </p:cNvPr>
          <p:cNvSpPr>
            <a:spLocks noGrp="1"/>
          </p:cNvSpPr>
          <p:nvPr>
            <p:ph type="ftr" sz="quarter" idx="17"/>
          </p:nvPr>
        </p:nvSpPr>
        <p:spPr/>
        <p:txBody>
          <a:bodyPr/>
          <a:lstStyle/>
          <a:p>
            <a:r>
              <a:rPr lang="da-DK"/>
              <a:t>Footer</a:t>
            </a:r>
          </a:p>
        </p:txBody>
      </p:sp>
    </p:spTree>
    <p:extLst>
      <p:ext uri="{BB962C8B-B14F-4D97-AF65-F5344CB8AC3E}">
        <p14:creationId xmlns:p14="http://schemas.microsoft.com/office/powerpoint/2010/main" val="397215553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363"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line, 2 textboxes, graph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0353" y="417600"/>
            <a:ext cx="7459490" cy="611841"/>
          </a:xfrm>
          <a:prstGeom prst="rect">
            <a:avLst/>
          </a:prstGeom>
        </p:spPr>
        <p:txBody>
          <a:bodyPr/>
          <a:lstStyle>
            <a:lvl1pPr>
              <a:defRPr/>
            </a:lvl1pPr>
          </a:lstStyle>
          <a:p>
            <a:r>
              <a:rPr lang="da-DK"/>
              <a:t>Write a </a:t>
            </a:r>
            <a:r>
              <a:rPr lang="da-DK" err="1"/>
              <a:t>headline</a:t>
            </a:r>
            <a:endParaRPr lang="da-DK"/>
          </a:p>
        </p:txBody>
      </p:sp>
      <p:sp>
        <p:nvSpPr>
          <p:cNvPr id="3" name="Pladsholder til indhold 2"/>
          <p:cNvSpPr>
            <a:spLocks noGrp="1"/>
          </p:cNvSpPr>
          <p:nvPr>
            <p:ph sz="half" idx="1" hasCustomPrompt="1"/>
          </p:nvPr>
        </p:nvSpPr>
        <p:spPr>
          <a:xfrm>
            <a:off x="530352" y="1486800"/>
            <a:ext cx="3564000" cy="3122171"/>
          </a:xfrm>
          <a:prstGeom prst="rect">
            <a:avLst/>
          </a:prstGeom>
        </p:spPr>
        <p:txBody>
          <a:bodyPr/>
          <a:lstStyle>
            <a:lvl1pPr marL="202500" indent="-202500">
              <a:spcAft>
                <a:spcPts val="0"/>
              </a:spcAft>
              <a:buFont typeface="Arial" panose="020B0604020202020204" pitchFamily="34" charset="0"/>
              <a:buChar char="•"/>
              <a:defRPr sz="2000"/>
            </a:lvl1pPr>
            <a:lvl2pPr>
              <a:spcAft>
                <a:spcPts val="0"/>
              </a:spcAft>
              <a:defRPr sz="2000"/>
            </a:lvl2pPr>
            <a:lvl3pPr marL="607500" indent="-202500">
              <a:spcAft>
                <a:spcPts val="0"/>
              </a:spcAft>
              <a:buFont typeface="Courier New" panose="02070309020205020404" pitchFamily="49" charset="0"/>
              <a:buChar char="o"/>
              <a:defRPr sz="2000"/>
            </a:lvl3pPr>
            <a:lvl4pPr>
              <a:defRPr sz="1350"/>
            </a:lvl4pPr>
            <a:lvl5pPr>
              <a:defRPr sz="1350"/>
            </a:lvl5pPr>
            <a:lvl6pPr>
              <a:defRPr sz="1350"/>
            </a:lvl6pPr>
            <a:lvl7pPr>
              <a:defRPr sz="1350"/>
            </a:lvl7pPr>
            <a:lvl8pPr>
              <a:defRPr sz="1350"/>
            </a:lvl8pPr>
            <a:lvl9pPr>
              <a:defRPr sz="1350"/>
            </a:lvl9pPr>
          </a:lstStyle>
          <a:p>
            <a:pPr lvl="0"/>
            <a:r>
              <a:rPr lang="da-DK"/>
              <a:t>Write </a:t>
            </a:r>
            <a:r>
              <a:rPr lang="da-DK" err="1"/>
              <a:t>text</a:t>
            </a:r>
            <a:r>
              <a:rPr lang="da-DK"/>
              <a:t> - First </a:t>
            </a:r>
            <a:r>
              <a:rPr lang="da-DK" err="1"/>
              <a:t>level</a:t>
            </a:r>
            <a:endParaRPr lang="da-DK"/>
          </a:p>
          <a:p>
            <a:pPr lvl="1"/>
            <a:r>
              <a:rPr lang="da-DK"/>
              <a:t>Second </a:t>
            </a:r>
            <a:r>
              <a:rPr lang="da-DK" err="1"/>
              <a:t>level</a:t>
            </a:r>
            <a:endParaRPr lang="da-DK"/>
          </a:p>
          <a:p>
            <a:pPr lvl="2"/>
            <a:r>
              <a:rPr lang="da-DK"/>
              <a:t>Third </a:t>
            </a:r>
            <a:r>
              <a:rPr lang="da-DK" err="1"/>
              <a:t>level</a:t>
            </a:r>
            <a:endParaRPr lang="da-DK"/>
          </a:p>
        </p:txBody>
      </p:sp>
      <p:sp>
        <p:nvSpPr>
          <p:cNvPr id="13" name="Pladsholder til indhold 2">
            <a:extLst>
              <a:ext uri="{FF2B5EF4-FFF2-40B4-BE49-F238E27FC236}">
                <a16:creationId xmlns:a16="http://schemas.microsoft.com/office/drawing/2014/main" id="{120529FE-C54C-9E4A-A1F8-0455ECBFB6C0}"/>
              </a:ext>
            </a:extLst>
          </p:cNvPr>
          <p:cNvSpPr>
            <a:spLocks noGrp="1"/>
          </p:cNvSpPr>
          <p:nvPr>
            <p:ph sz="half" idx="10" hasCustomPrompt="1"/>
          </p:nvPr>
        </p:nvSpPr>
        <p:spPr>
          <a:xfrm>
            <a:off x="4425843" y="1486800"/>
            <a:ext cx="3564000" cy="3122171"/>
          </a:xfrm>
          <a:prstGeom prst="rect">
            <a:avLst/>
          </a:prstGeom>
        </p:spPr>
        <p:txBody>
          <a:bodyPr/>
          <a:lstStyle>
            <a:lvl1pPr marL="202500" indent="-202500">
              <a:spcAft>
                <a:spcPts val="0"/>
              </a:spcAft>
              <a:buFont typeface="Arial" panose="020B0604020202020204" pitchFamily="34" charset="0"/>
              <a:buChar char="•"/>
              <a:defRPr sz="2000"/>
            </a:lvl1pPr>
            <a:lvl2pPr>
              <a:spcAft>
                <a:spcPts val="0"/>
              </a:spcAft>
              <a:defRPr sz="2000"/>
            </a:lvl2pPr>
            <a:lvl3pPr marL="607500" indent="-202500">
              <a:spcAft>
                <a:spcPts val="0"/>
              </a:spcAft>
              <a:buFont typeface="Courier New" panose="02070309020205020404" pitchFamily="49" charset="0"/>
              <a:buChar char="o"/>
              <a:defRPr sz="2000"/>
            </a:lvl3pPr>
            <a:lvl4pPr>
              <a:defRPr sz="1350"/>
            </a:lvl4pPr>
            <a:lvl5pPr>
              <a:defRPr sz="1350"/>
            </a:lvl5pPr>
            <a:lvl6pPr>
              <a:defRPr sz="1350"/>
            </a:lvl6pPr>
            <a:lvl7pPr>
              <a:defRPr sz="1350"/>
            </a:lvl7pPr>
            <a:lvl8pPr>
              <a:defRPr sz="1350"/>
            </a:lvl8pPr>
            <a:lvl9pPr>
              <a:defRPr sz="1350"/>
            </a:lvl9pPr>
          </a:lstStyle>
          <a:p>
            <a:pPr lvl="0"/>
            <a:r>
              <a:rPr lang="da-DK"/>
              <a:t>Write </a:t>
            </a:r>
            <a:r>
              <a:rPr lang="da-DK" err="1"/>
              <a:t>text</a:t>
            </a:r>
            <a:r>
              <a:rPr lang="da-DK"/>
              <a:t> - First </a:t>
            </a:r>
            <a:r>
              <a:rPr lang="da-DK" err="1"/>
              <a:t>level</a:t>
            </a:r>
            <a:endParaRPr lang="da-DK"/>
          </a:p>
          <a:p>
            <a:pPr lvl="1"/>
            <a:r>
              <a:rPr lang="da-DK"/>
              <a:t>Second </a:t>
            </a:r>
            <a:r>
              <a:rPr lang="da-DK" err="1"/>
              <a:t>level</a:t>
            </a:r>
            <a:endParaRPr lang="da-DK"/>
          </a:p>
          <a:p>
            <a:pPr lvl="2"/>
            <a:r>
              <a:rPr lang="da-DK"/>
              <a:t>Third </a:t>
            </a:r>
            <a:r>
              <a:rPr lang="da-DK" err="1"/>
              <a:t>level</a:t>
            </a:r>
            <a:endParaRPr lang="da-DK"/>
          </a:p>
        </p:txBody>
      </p:sp>
      <p:sp>
        <p:nvSpPr>
          <p:cNvPr id="6" name="Pladsholder til dato 5">
            <a:extLst>
              <a:ext uri="{FF2B5EF4-FFF2-40B4-BE49-F238E27FC236}">
                <a16:creationId xmlns:a16="http://schemas.microsoft.com/office/drawing/2014/main" id="{DE85BFC6-A075-4220-B746-9898270F7A8B}"/>
              </a:ext>
            </a:extLst>
          </p:cNvPr>
          <p:cNvSpPr>
            <a:spLocks noGrp="1"/>
          </p:cNvSpPr>
          <p:nvPr>
            <p:ph type="dt" sz="half" idx="11"/>
          </p:nvPr>
        </p:nvSpPr>
        <p:spPr/>
        <p:txBody>
          <a:bodyPr/>
          <a:lstStyle/>
          <a:p>
            <a:fld id="{14B49A14-61AA-4C2C-BC25-FA14A06CF562}" type="datetime1">
              <a:rPr lang="en-GB" smtClean="0"/>
              <a:t>06/06/2023</a:t>
            </a:fld>
            <a:endParaRPr lang="da-DK"/>
          </a:p>
        </p:txBody>
      </p:sp>
      <p:sp>
        <p:nvSpPr>
          <p:cNvPr id="7" name="Pladsholder til sidefod 6">
            <a:extLst>
              <a:ext uri="{FF2B5EF4-FFF2-40B4-BE49-F238E27FC236}">
                <a16:creationId xmlns:a16="http://schemas.microsoft.com/office/drawing/2014/main" id="{B88876A8-C040-403E-B09A-B31D219F8E23}"/>
              </a:ext>
            </a:extLst>
          </p:cNvPr>
          <p:cNvSpPr>
            <a:spLocks noGrp="1"/>
          </p:cNvSpPr>
          <p:nvPr>
            <p:ph type="ftr" sz="quarter" idx="12"/>
          </p:nvPr>
        </p:nvSpPr>
        <p:spPr/>
        <p:txBody>
          <a:bodyPr/>
          <a:lstStyle/>
          <a:p>
            <a:r>
              <a:rPr lang="da-DK"/>
              <a:t>Footer</a:t>
            </a:r>
          </a:p>
        </p:txBody>
      </p:sp>
    </p:spTree>
    <p:extLst>
      <p:ext uri="{BB962C8B-B14F-4D97-AF65-F5344CB8AC3E}">
        <p14:creationId xmlns:p14="http://schemas.microsoft.com/office/powerpoint/2010/main" val="11863486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adline, textbox, photo">
    <p:spTree>
      <p:nvGrpSpPr>
        <p:cNvPr id="1" name=""/>
        <p:cNvGrpSpPr/>
        <p:nvPr/>
      </p:nvGrpSpPr>
      <p:grpSpPr>
        <a:xfrm>
          <a:off x="0" y="0"/>
          <a:ext cx="0" cy="0"/>
          <a:chOff x="0" y="0"/>
          <a:chExt cx="0" cy="0"/>
        </a:xfrm>
      </p:grpSpPr>
      <p:sp>
        <p:nvSpPr>
          <p:cNvPr id="5" name="Pladsholder til billede 4">
            <a:extLst>
              <a:ext uri="{FF2B5EF4-FFF2-40B4-BE49-F238E27FC236}">
                <a16:creationId xmlns:a16="http://schemas.microsoft.com/office/drawing/2014/main" id="{69AAC330-45F3-A24D-BB57-BA688549E3FA}"/>
              </a:ext>
            </a:extLst>
          </p:cNvPr>
          <p:cNvSpPr>
            <a:spLocks noGrp="1"/>
          </p:cNvSpPr>
          <p:nvPr>
            <p:ph type="pic" sz="quarter" idx="10" hasCustomPrompt="1"/>
          </p:nvPr>
        </p:nvSpPr>
        <p:spPr>
          <a:xfrm>
            <a:off x="4572000" y="0"/>
            <a:ext cx="4572000" cy="5880619"/>
          </a:xfrm>
          <a:prstGeom prst="rect">
            <a:avLst/>
          </a:prstGeom>
          <a:noFill/>
        </p:spPr>
        <p:txBody>
          <a:bodyPr/>
          <a:lstStyle>
            <a:lvl1pPr marL="0" indent="0">
              <a:buFontTx/>
              <a:buNone/>
              <a:defRPr/>
            </a:lvl1pPr>
          </a:lstStyle>
          <a:p>
            <a:r>
              <a:rPr lang="da-DK" err="1"/>
              <a:t>Click</a:t>
            </a:r>
            <a:r>
              <a:rPr lang="da-DK"/>
              <a:t> </a:t>
            </a:r>
            <a:r>
              <a:rPr lang="da-DK" err="1"/>
              <a:t>icon</a:t>
            </a:r>
            <a:r>
              <a:rPr lang="da-DK"/>
              <a:t> to </a:t>
            </a:r>
            <a:r>
              <a:rPr lang="da-DK" err="1"/>
              <a:t>add</a:t>
            </a:r>
            <a:r>
              <a:rPr lang="da-DK"/>
              <a:t> a </a:t>
            </a:r>
            <a:r>
              <a:rPr lang="da-DK" err="1"/>
              <a:t>photo</a:t>
            </a:r>
            <a:endParaRPr lang="da-DK"/>
          </a:p>
        </p:txBody>
      </p:sp>
      <p:sp>
        <p:nvSpPr>
          <p:cNvPr id="2" name="Titel 1"/>
          <p:cNvSpPr>
            <a:spLocks noGrp="1"/>
          </p:cNvSpPr>
          <p:nvPr>
            <p:ph type="title" hasCustomPrompt="1"/>
          </p:nvPr>
        </p:nvSpPr>
        <p:spPr>
          <a:xfrm>
            <a:off x="530354" y="417514"/>
            <a:ext cx="3617902" cy="611186"/>
          </a:xfrm>
          <a:prstGeom prst="rect">
            <a:avLst/>
          </a:prstGeom>
        </p:spPr>
        <p:txBody>
          <a:bodyPr/>
          <a:lstStyle>
            <a:lvl1pPr>
              <a:defRPr>
                <a:solidFill>
                  <a:schemeClr val="tx2"/>
                </a:solidFill>
              </a:defRPr>
            </a:lvl1pPr>
          </a:lstStyle>
          <a:p>
            <a:r>
              <a:rPr lang="da-DK"/>
              <a:t>Write a </a:t>
            </a:r>
            <a:r>
              <a:rPr lang="da-DK" err="1"/>
              <a:t>headline</a:t>
            </a:r>
            <a:endParaRPr lang="da-DK"/>
          </a:p>
        </p:txBody>
      </p:sp>
      <p:sp>
        <p:nvSpPr>
          <p:cNvPr id="7" name="Pladsholder til tekst 6">
            <a:extLst>
              <a:ext uri="{FF2B5EF4-FFF2-40B4-BE49-F238E27FC236}">
                <a16:creationId xmlns:a16="http://schemas.microsoft.com/office/drawing/2014/main" id="{EEB751A9-AAE0-D446-AE13-CF967B6CA1F4}"/>
              </a:ext>
            </a:extLst>
          </p:cNvPr>
          <p:cNvSpPr>
            <a:spLocks noGrp="1"/>
          </p:cNvSpPr>
          <p:nvPr>
            <p:ph type="body" sz="quarter" idx="11" hasCustomPrompt="1"/>
          </p:nvPr>
        </p:nvSpPr>
        <p:spPr>
          <a:xfrm>
            <a:off x="530354" y="1486800"/>
            <a:ext cx="3617902" cy="3115050"/>
          </a:xfrm>
          <a:prstGeom prst="rect">
            <a:avLst/>
          </a:prstGeom>
        </p:spPr>
        <p:txBody>
          <a:bodyPr/>
          <a:lstStyle>
            <a:lvl1pPr>
              <a:buClr>
                <a:schemeClr val="tx2"/>
              </a:buClr>
              <a:defRPr/>
            </a:lvl1pPr>
            <a:lvl2pPr>
              <a:buClr>
                <a:schemeClr val="tx2"/>
              </a:buClr>
              <a:defRPr/>
            </a:lvl2pPr>
            <a:lvl3pPr>
              <a:buClr>
                <a:schemeClr val="tx2"/>
              </a:buClr>
              <a:defRPr/>
            </a:lvl3pPr>
          </a:lstStyle>
          <a:p>
            <a:pPr lvl="0"/>
            <a:r>
              <a:rPr lang="da-DK"/>
              <a:t>Write </a:t>
            </a:r>
            <a:r>
              <a:rPr lang="da-DK" err="1"/>
              <a:t>text</a:t>
            </a:r>
            <a:r>
              <a:rPr lang="da-DK"/>
              <a:t> - First </a:t>
            </a:r>
            <a:r>
              <a:rPr lang="da-DK" err="1"/>
              <a:t>level</a:t>
            </a:r>
            <a:endParaRPr lang="da-DK"/>
          </a:p>
          <a:p>
            <a:pPr lvl="1"/>
            <a:r>
              <a:rPr lang="da-DK"/>
              <a:t>Second </a:t>
            </a:r>
            <a:r>
              <a:rPr lang="da-DK" err="1"/>
              <a:t>level</a:t>
            </a:r>
            <a:endParaRPr lang="da-DK"/>
          </a:p>
          <a:p>
            <a:pPr lvl="2"/>
            <a:r>
              <a:rPr lang="da-DK"/>
              <a:t>Third </a:t>
            </a:r>
            <a:r>
              <a:rPr lang="da-DK" err="1"/>
              <a:t>level</a:t>
            </a:r>
            <a:endParaRPr lang="da-DK"/>
          </a:p>
          <a:p>
            <a:pPr lvl="2"/>
            <a:endParaRPr lang="da-DK"/>
          </a:p>
        </p:txBody>
      </p:sp>
      <p:sp>
        <p:nvSpPr>
          <p:cNvPr id="8" name="Pladsholder til tekst 3">
            <a:extLst>
              <a:ext uri="{FF2B5EF4-FFF2-40B4-BE49-F238E27FC236}">
                <a16:creationId xmlns:a16="http://schemas.microsoft.com/office/drawing/2014/main" id="{4B583656-40E3-4356-85E4-56F394D15F7F}"/>
              </a:ext>
            </a:extLst>
          </p:cNvPr>
          <p:cNvSpPr>
            <a:spLocks noGrp="1"/>
          </p:cNvSpPr>
          <p:nvPr>
            <p:ph type="body" sz="quarter" idx="12" hasCustomPrompt="1"/>
          </p:nvPr>
        </p:nvSpPr>
        <p:spPr>
          <a:xfrm>
            <a:off x="8286750" y="165100"/>
            <a:ext cx="644525" cy="2524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800"/>
            </a:lvl1pPr>
            <a:lvl2pPr marL="202500" indent="0">
              <a:buNone/>
              <a:defRPr sz="800"/>
            </a:lvl2pPr>
            <a:lvl3pPr marL="405000" indent="0">
              <a:buNone/>
              <a:defRPr sz="800"/>
            </a:lvl3pPr>
            <a:lvl4pPr marL="808435" indent="0">
              <a:buNone/>
              <a:defRPr sz="800"/>
            </a:lvl4pPr>
            <a:lvl5pPr marL="1079897" indent="0">
              <a:buNone/>
              <a:defRPr sz="800"/>
            </a:lvl5pPr>
          </a:lstStyle>
          <a:p>
            <a:pPr lvl="0"/>
            <a:r>
              <a:rPr lang="da-DK"/>
              <a:t> </a:t>
            </a:r>
          </a:p>
        </p:txBody>
      </p:sp>
    </p:spTree>
    <p:extLst>
      <p:ext uri="{BB962C8B-B14F-4D97-AF65-F5344CB8AC3E}">
        <p14:creationId xmlns:p14="http://schemas.microsoft.com/office/powerpoint/2010/main" val="2766968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_several lines per topic">
    <p:bg>
      <p:bgPr>
        <a:solidFill>
          <a:srgbClr val="AF161E"/>
        </a:solidFill>
        <a:effectLst/>
      </p:bgPr>
    </p:bg>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E04511C7-566B-4B80-B1AD-84DC746AEAD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215405" y="-176270"/>
            <a:ext cx="8735222" cy="5453350"/>
          </a:xfrm>
          <a:prstGeom prst="rect">
            <a:avLst/>
          </a:prstGeom>
        </p:spPr>
      </p:pic>
      <p:sp>
        <p:nvSpPr>
          <p:cNvPr id="2" name="Titel 1"/>
          <p:cNvSpPr>
            <a:spLocks noGrp="1"/>
          </p:cNvSpPr>
          <p:nvPr>
            <p:ph type="title" hasCustomPrompt="1"/>
          </p:nvPr>
        </p:nvSpPr>
        <p:spPr>
          <a:xfrm>
            <a:off x="493200" y="417600"/>
            <a:ext cx="7639200" cy="676800"/>
          </a:xfrm>
          <a:prstGeom prst="rect">
            <a:avLst/>
          </a:prstGeom>
        </p:spPr>
        <p:txBody>
          <a:bodyPr anchor="t"/>
          <a:lstStyle>
            <a:lvl1pPr>
              <a:defRPr sz="3600">
                <a:solidFill>
                  <a:schemeClr val="tx1"/>
                </a:solidFill>
              </a:defRPr>
            </a:lvl1pPr>
          </a:lstStyle>
          <a:p>
            <a:r>
              <a:rPr lang="da-DK"/>
              <a:t>Agenda </a:t>
            </a:r>
            <a:r>
              <a:rPr lang="da-DK" err="1"/>
              <a:t>several</a:t>
            </a:r>
            <a:r>
              <a:rPr lang="da-DK"/>
              <a:t> lines per </a:t>
            </a:r>
            <a:r>
              <a:rPr lang="da-DK" err="1"/>
              <a:t>topic</a:t>
            </a:r>
            <a:endParaRPr lang="da-DK"/>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22" name="Pladsholder til tekst 28">
            <a:extLst>
              <a:ext uri="{FF2B5EF4-FFF2-40B4-BE49-F238E27FC236}">
                <a16:creationId xmlns:a16="http://schemas.microsoft.com/office/drawing/2014/main" id="{61742C75-DA4C-4843-BB74-CC42F7102F7E}"/>
              </a:ext>
            </a:extLst>
          </p:cNvPr>
          <p:cNvSpPr>
            <a:spLocks noGrp="1" noChangeAspect="1"/>
          </p:cNvSpPr>
          <p:nvPr>
            <p:ph type="body" sz="quarter" idx="10" hasCustomPrompt="1"/>
          </p:nvPr>
        </p:nvSpPr>
        <p:spPr>
          <a:xfrm>
            <a:off x="493200" y="1566000"/>
            <a:ext cx="7639200" cy="2808461"/>
          </a:xfrm>
        </p:spPr>
        <p:txBody>
          <a:bodyPr wrap="square" anchor="t" anchorCtr="0">
            <a:spAutoFit/>
          </a:bodyPr>
          <a:lstStyle>
            <a:lvl1pPr marL="1341438" indent="-1341438" algn="l">
              <a:buNone/>
              <a:tabLst>
                <a:tab pos="1341438" algn="l"/>
              </a:tabLst>
              <a:defRPr sz="1550" b="0">
                <a:solidFill>
                  <a:schemeClr val="tx1"/>
                </a:solidFill>
              </a:defRPr>
            </a:lvl1pPr>
          </a:lstStyle>
          <a:p>
            <a:pPr lvl="0"/>
            <a:r>
              <a:rPr lang="da-DK"/>
              <a:t>Write time. Press TAB og </a:t>
            </a:r>
            <a:r>
              <a:rPr lang="da-DK" err="1"/>
              <a:t>write</a:t>
            </a:r>
            <a:r>
              <a:rPr lang="da-DK"/>
              <a:t> the </a:t>
            </a:r>
            <a:r>
              <a:rPr lang="da-DK" err="1"/>
              <a:t>topic</a:t>
            </a:r>
            <a:r>
              <a:rPr lang="da-DK"/>
              <a:t>. Press ENTER </a:t>
            </a:r>
            <a:r>
              <a:rPr lang="da-DK" err="1"/>
              <a:t>ENTER</a:t>
            </a:r>
            <a:r>
              <a:rPr lang="da-DK"/>
              <a:t> to start </a:t>
            </a:r>
            <a:r>
              <a:rPr lang="da-DK" err="1"/>
              <a:t>next</a:t>
            </a:r>
            <a:r>
              <a:rPr lang="da-DK"/>
              <a:t> </a:t>
            </a:r>
            <a:r>
              <a:rPr lang="da-DK" err="1"/>
              <a:t>topix</a:t>
            </a:r>
            <a:endParaRPr lang="da-DK"/>
          </a:p>
          <a:p>
            <a:pPr lvl="0"/>
            <a:endParaRPr lang="da-DK"/>
          </a:p>
          <a:p>
            <a:pPr lvl="0"/>
            <a:endParaRPr lang="da-DK"/>
          </a:p>
          <a:p>
            <a:pPr lvl="0"/>
            <a:endParaRPr lang="da-DK"/>
          </a:p>
          <a:p>
            <a:pPr lvl="0"/>
            <a:endParaRPr lang="da-DK"/>
          </a:p>
          <a:p>
            <a:pPr lvl="0"/>
            <a:endParaRPr lang="da-DK"/>
          </a:p>
          <a:p>
            <a:pPr lvl="0"/>
            <a:endParaRPr lang="da-DK"/>
          </a:p>
          <a:p>
            <a:pPr lvl="0"/>
            <a:endParaRPr lang="da-DK"/>
          </a:p>
        </p:txBody>
      </p:sp>
    </p:spTree>
    <p:extLst>
      <p:ext uri="{BB962C8B-B14F-4D97-AF65-F5344CB8AC3E}">
        <p14:creationId xmlns:p14="http://schemas.microsoft.com/office/powerpoint/2010/main" val="39421418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_One line per topic">
    <p:bg>
      <p:bgPr>
        <a:solidFill>
          <a:srgbClr val="AF161E"/>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8A5BE462-6E20-4E96-80BF-359DDC4C18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95980" y="-154925"/>
            <a:ext cx="8735222" cy="5453350"/>
          </a:xfrm>
          <a:prstGeom prst="rect">
            <a:avLst/>
          </a:prstGeom>
        </p:spPr>
      </p:pic>
      <p:sp>
        <p:nvSpPr>
          <p:cNvPr id="2" name="Titel 1"/>
          <p:cNvSpPr>
            <a:spLocks noGrp="1"/>
          </p:cNvSpPr>
          <p:nvPr>
            <p:ph type="title" hasCustomPrompt="1"/>
          </p:nvPr>
        </p:nvSpPr>
        <p:spPr>
          <a:xfrm>
            <a:off x="493469" y="417600"/>
            <a:ext cx="7638555" cy="678335"/>
          </a:xfrm>
          <a:prstGeom prst="rect">
            <a:avLst/>
          </a:prstGeom>
        </p:spPr>
        <p:txBody>
          <a:bodyPr anchor="t"/>
          <a:lstStyle>
            <a:lvl1pPr>
              <a:defRPr sz="3600">
                <a:solidFill>
                  <a:schemeClr val="tx1"/>
                </a:solidFill>
              </a:defRPr>
            </a:lvl1pPr>
          </a:lstStyle>
          <a:p>
            <a:r>
              <a:rPr lang="da-DK"/>
              <a:t>Agenda – One line: Overview</a:t>
            </a:r>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3" name="Pladsholder til tekst 32">
            <a:extLst>
              <a:ext uri="{FF2B5EF4-FFF2-40B4-BE49-F238E27FC236}">
                <a16:creationId xmlns:a16="http://schemas.microsoft.com/office/drawing/2014/main" id="{8533AEA2-B5DD-4BE2-97E2-C388F4FFC079}"/>
              </a:ext>
            </a:extLst>
          </p:cNvPr>
          <p:cNvSpPr>
            <a:spLocks noGrp="1"/>
          </p:cNvSpPr>
          <p:nvPr>
            <p:ph type="body" sz="quarter" idx="11" hasCustomPrompt="1"/>
          </p:nvPr>
        </p:nvSpPr>
        <p:spPr>
          <a:xfrm>
            <a:off x="493470" y="1566000"/>
            <a:ext cx="1177200" cy="330860"/>
          </a:xfrm>
        </p:spPr>
        <p:txBody>
          <a:bodyPr anchor="t" anchorCtr="0">
            <a:spAutoFit/>
          </a:bodyPr>
          <a:lstStyle>
            <a:lvl1pPr marL="0" indent="0">
              <a:spcBef>
                <a:spcPts val="0"/>
              </a:spcBef>
              <a:buNone/>
              <a:defRPr sz="1550"/>
            </a:lvl1pPr>
          </a:lstStyle>
          <a:p>
            <a:pPr lvl="0"/>
            <a:r>
              <a:rPr lang="da-DK"/>
              <a:t>Time</a:t>
            </a:r>
          </a:p>
        </p:txBody>
      </p:sp>
      <p:sp>
        <p:nvSpPr>
          <p:cNvPr id="29" name="Pladsholder til tekst 28">
            <a:extLst>
              <a:ext uri="{FF2B5EF4-FFF2-40B4-BE49-F238E27FC236}">
                <a16:creationId xmlns:a16="http://schemas.microsoft.com/office/drawing/2014/main" id="{738D3CDC-0A30-4572-84C4-1D7CF12B125A}"/>
              </a:ext>
            </a:extLst>
          </p:cNvPr>
          <p:cNvSpPr>
            <a:spLocks noGrp="1"/>
          </p:cNvSpPr>
          <p:nvPr>
            <p:ph type="body" sz="quarter" idx="10" hasCustomPrompt="1"/>
          </p:nvPr>
        </p:nvSpPr>
        <p:spPr>
          <a:xfrm>
            <a:off x="1746000" y="1566654"/>
            <a:ext cx="6386025" cy="330860"/>
          </a:xfrm>
        </p:spPr>
        <p:txBody>
          <a:bodyPr anchor="t" anchorCtr="0">
            <a:spAutoFit/>
          </a:bodyPr>
          <a:lstStyle>
            <a:lvl1pPr marL="0" indent="0" algn="l">
              <a:buNone/>
              <a:defRPr sz="1550" b="1"/>
            </a:lvl1pPr>
          </a:lstStyle>
          <a:p>
            <a:pPr lvl="0"/>
            <a:r>
              <a:rPr lang="da-DK" err="1"/>
              <a:t>Topic</a:t>
            </a:r>
            <a:endParaRPr lang="da-DK"/>
          </a:p>
        </p:txBody>
      </p:sp>
      <p:sp>
        <p:nvSpPr>
          <p:cNvPr id="35" name="Pladsholder til tekst 32">
            <a:extLst>
              <a:ext uri="{FF2B5EF4-FFF2-40B4-BE49-F238E27FC236}">
                <a16:creationId xmlns:a16="http://schemas.microsoft.com/office/drawing/2014/main" id="{624DD1DC-0BE8-4A2B-8F64-CC84960FE996}"/>
              </a:ext>
            </a:extLst>
          </p:cNvPr>
          <p:cNvSpPr>
            <a:spLocks noGrp="1"/>
          </p:cNvSpPr>
          <p:nvPr>
            <p:ph type="body" sz="quarter" idx="12" hasCustomPrompt="1"/>
          </p:nvPr>
        </p:nvSpPr>
        <p:spPr>
          <a:xfrm>
            <a:off x="493470" y="2013806"/>
            <a:ext cx="1177200" cy="330860"/>
          </a:xfrm>
        </p:spPr>
        <p:txBody>
          <a:bodyPr anchor="t" anchorCtr="0">
            <a:spAutoFit/>
          </a:bodyPr>
          <a:lstStyle>
            <a:lvl1pPr marL="0" indent="0">
              <a:spcBef>
                <a:spcPts val="0"/>
              </a:spcBef>
              <a:buNone/>
              <a:defRPr sz="1550"/>
            </a:lvl1pPr>
          </a:lstStyle>
          <a:p>
            <a:pPr lvl="0"/>
            <a:r>
              <a:rPr lang="da-DK"/>
              <a:t>Time</a:t>
            </a:r>
          </a:p>
        </p:txBody>
      </p:sp>
      <p:sp>
        <p:nvSpPr>
          <p:cNvPr id="38" name="Pladsholder til tekst 28">
            <a:extLst>
              <a:ext uri="{FF2B5EF4-FFF2-40B4-BE49-F238E27FC236}">
                <a16:creationId xmlns:a16="http://schemas.microsoft.com/office/drawing/2014/main" id="{B3EF4417-8FE8-4927-A6F3-E5076D259DA5}"/>
              </a:ext>
            </a:extLst>
          </p:cNvPr>
          <p:cNvSpPr>
            <a:spLocks noGrp="1"/>
          </p:cNvSpPr>
          <p:nvPr>
            <p:ph type="body" sz="quarter" idx="13" hasCustomPrompt="1"/>
          </p:nvPr>
        </p:nvSpPr>
        <p:spPr>
          <a:xfrm>
            <a:off x="1746000" y="2012400"/>
            <a:ext cx="6386025" cy="330860"/>
          </a:xfrm>
        </p:spPr>
        <p:txBody>
          <a:bodyPr anchor="t" anchorCtr="0">
            <a:spAutoFit/>
          </a:bodyPr>
          <a:lstStyle>
            <a:lvl1pPr marL="0" indent="0" algn="l">
              <a:buNone/>
              <a:defRPr sz="1550" b="1"/>
            </a:lvl1pPr>
          </a:lstStyle>
          <a:p>
            <a:pPr lvl="0"/>
            <a:r>
              <a:rPr lang="da-DK" err="1"/>
              <a:t>Topic</a:t>
            </a:r>
            <a:endParaRPr lang="da-DK"/>
          </a:p>
        </p:txBody>
      </p:sp>
      <p:sp>
        <p:nvSpPr>
          <p:cNvPr id="39" name="Pladsholder til tekst 32">
            <a:extLst>
              <a:ext uri="{FF2B5EF4-FFF2-40B4-BE49-F238E27FC236}">
                <a16:creationId xmlns:a16="http://schemas.microsoft.com/office/drawing/2014/main" id="{815BA8DD-66EB-423A-B963-EB02131EEE28}"/>
              </a:ext>
            </a:extLst>
          </p:cNvPr>
          <p:cNvSpPr>
            <a:spLocks noGrp="1"/>
          </p:cNvSpPr>
          <p:nvPr>
            <p:ph type="body" sz="quarter" idx="14" hasCustomPrompt="1"/>
          </p:nvPr>
        </p:nvSpPr>
        <p:spPr>
          <a:xfrm>
            <a:off x="493470" y="2506175"/>
            <a:ext cx="1177200" cy="330860"/>
          </a:xfrm>
        </p:spPr>
        <p:txBody>
          <a:bodyPr anchor="t" anchorCtr="0">
            <a:spAutoFit/>
          </a:bodyPr>
          <a:lstStyle>
            <a:lvl1pPr marL="0" indent="0">
              <a:spcBef>
                <a:spcPts val="0"/>
              </a:spcBef>
              <a:buNone/>
              <a:defRPr sz="1550"/>
            </a:lvl1pPr>
          </a:lstStyle>
          <a:p>
            <a:pPr lvl="0"/>
            <a:r>
              <a:rPr lang="da-DK"/>
              <a:t>Time</a:t>
            </a:r>
          </a:p>
        </p:txBody>
      </p:sp>
      <p:sp>
        <p:nvSpPr>
          <p:cNvPr id="40" name="Pladsholder til tekst 28">
            <a:extLst>
              <a:ext uri="{FF2B5EF4-FFF2-40B4-BE49-F238E27FC236}">
                <a16:creationId xmlns:a16="http://schemas.microsoft.com/office/drawing/2014/main" id="{98882981-87D4-4901-B406-43B6DEA251DC}"/>
              </a:ext>
            </a:extLst>
          </p:cNvPr>
          <p:cNvSpPr>
            <a:spLocks noGrp="1"/>
          </p:cNvSpPr>
          <p:nvPr>
            <p:ph type="body" sz="quarter" idx="15" hasCustomPrompt="1"/>
          </p:nvPr>
        </p:nvSpPr>
        <p:spPr>
          <a:xfrm>
            <a:off x="1746000" y="2505600"/>
            <a:ext cx="6386025" cy="330860"/>
          </a:xfrm>
        </p:spPr>
        <p:txBody>
          <a:bodyPr anchor="t" anchorCtr="0">
            <a:spAutoFit/>
          </a:bodyPr>
          <a:lstStyle>
            <a:lvl1pPr marL="0" indent="0" algn="l">
              <a:buNone/>
              <a:defRPr sz="1550" b="1"/>
            </a:lvl1pPr>
          </a:lstStyle>
          <a:p>
            <a:pPr lvl="0"/>
            <a:r>
              <a:rPr lang="da-DK" err="1"/>
              <a:t>Topic</a:t>
            </a:r>
            <a:endParaRPr lang="da-DK"/>
          </a:p>
        </p:txBody>
      </p:sp>
      <p:sp>
        <p:nvSpPr>
          <p:cNvPr id="41" name="Pladsholder til tekst 32">
            <a:extLst>
              <a:ext uri="{FF2B5EF4-FFF2-40B4-BE49-F238E27FC236}">
                <a16:creationId xmlns:a16="http://schemas.microsoft.com/office/drawing/2014/main" id="{5DC5D152-EA78-408D-A8E0-617C81DD7316}"/>
              </a:ext>
            </a:extLst>
          </p:cNvPr>
          <p:cNvSpPr>
            <a:spLocks noGrp="1"/>
          </p:cNvSpPr>
          <p:nvPr>
            <p:ph type="body" sz="quarter" idx="16" hasCustomPrompt="1"/>
          </p:nvPr>
        </p:nvSpPr>
        <p:spPr>
          <a:xfrm>
            <a:off x="493470" y="2980959"/>
            <a:ext cx="1177200" cy="330860"/>
          </a:xfrm>
        </p:spPr>
        <p:txBody>
          <a:bodyPr anchor="t" anchorCtr="0">
            <a:spAutoFit/>
          </a:bodyPr>
          <a:lstStyle>
            <a:lvl1pPr marL="0" indent="0">
              <a:spcBef>
                <a:spcPts val="0"/>
              </a:spcBef>
              <a:buNone/>
              <a:defRPr sz="1550"/>
            </a:lvl1pPr>
          </a:lstStyle>
          <a:p>
            <a:pPr lvl="0"/>
            <a:r>
              <a:rPr lang="da-DK"/>
              <a:t>Time</a:t>
            </a:r>
          </a:p>
        </p:txBody>
      </p:sp>
      <p:sp>
        <p:nvSpPr>
          <p:cNvPr id="42" name="Pladsholder til tekst 28">
            <a:extLst>
              <a:ext uri="{FF2B5EF4-FFF2-40B4-BE49-F238E27FC236}">
                <a16:creationId xmlns:a16="http://schemas.microsoft.com/office/drawing/2014/main" id="{60DEABF9-5736-491D-8623-4E8843E50080}"/>
              </a:ext>
            </a:extLst>
          </p:cNvPr>
          <p:cNvSpPr>
            <a:spLocks noGrp="1"/>
          </p:cNvSpPr>
          <p:nvPr>
            <p:ph type="body" sz="quarter" idx="17" hasCustomPrompt="1"/>
          </p:nvPr>
        </p:nvSpPr>
        <p:spPr>
          <a:xfrm>
            <a:off x="1746000" y="2980800"/>
            <a:ext cx="6386025" cy="330860"/>
          </a:xfrm>
        </p:spPr>
        <p:txBody>
          <a:bodyPr anchor="t" anchorCtr="0">
            <a:spAutoFit/>
          </a:bodyPr>
          <a:lstStyle>
            <a:lvl1pPr marL="0" indent="0" algn="l">
              <a:buNone/>
              <a:defRPr sz="1550" b="1"/>
            </a:lvl1pPr>
          </a:lstStyle>
          <a:p>
            <a:pPr lvl="0"/>
            <a:r>
              <a:rPr lang="da-DK" err="1"/>
              <a:t>Topic</a:t>
            </a:r>
            <a:endParaRPr lang="da-DK"/>
          </a:p>
        </p:txBody>
      </p:sp>
      <p:sp>
        <p:nvSpPr>
          <p:cNvPr id="43" name="Pladsholder til tekst 32">
            <a:extLst>
              <a:ext uri="{FF2B5EF4-FFF2-40B4-BE49-F238E27FC236}">
                <a16:creationId xmlns:a16="http://schemas.microsoft.com/office/drawing/2014/main" id="{87107DAA-FE3B-4D4D-8FED-EBFFFB9B21F6}"/>
              </a:ext>
            </a:extLst>
          </p:cNvPr>
          <p:cNvSpPr>
            <a:spLocks noGrp="1"/>
          </p:cNvSpPr>
          <p:nvPr>
            <p:ph type="body" sz="quarter" idx="18" hasCustomPrompt="1"/>
          </p:nvPr>
        </p:nvSpPr>
        <p:spPr>
          <a:xfrm>
            <a:off x="493470" y="3455744"/>
            <a:ext cx="1177200" cy="330860"/>
          </a:xfrm>
        </p:spPr>
        <p:txBody>
          <a:bodyPr anchor="t" anchorCtr="0">
            <a:spAutoFit/>
          </a:bodyPr>
          <a:lstStyle>
            <a:lvl1pPr marL="0" indent="0">
              <a:spcBef>
                <a:spcPts val="0"/>
              </a:spcBef>
              <a:buNone/>
              <a:defRPr sz="1550"/>
            </a:lvl1pPr>
          </a:lstStyle>
          <a:p>
            <a:pPr lvl="0"/>
            <a:r>
              <a:rPr lang="da-DK"/>
              <a:t>Time</a:t>
            </a:r>
          </a:p>
        </p:txBody>
      </p:sp>
      <p:sp>
        <p:nvSpPr>
          <p:cNvPr id="44" name="Pladsholder til tekst 28">
            <a:extLst>
              <a:ext uri="{FF2B5EF4-FFF2-40B4-BE49-F238E27FC236}">
                <a16:creationId xmlns:a16="http://schemas.microsoft.com/office/drawing/2014/main" id="{BCFE670E-66BB-42BF-9EF8-A9F72ADE2D88}"/>
              </a:ext>
            </a:extLst>
          </p:cNvPr>
          <p:cNvSpPr>
            <a:spLocks noGrp="1"/>
          </p:cNvSpPr>
          <p:nvPr>
            <p:ph type="body" sz="quarter" idx="19" hasCustomPrompt="1"/>
          </p:nvPr>
        </p:nvSpPr>
        <p:spPr>
          <a:xfrm>
            <a:off x="1746000" y="3456000"/>
            <a:ext cx="6386025" cy="330860"/>
          </a:xfrm>
        </p:spPr>
        <p:txBody>
          <a:bodyPr anchor="t" anchorCtr="0">
            <a:spAutoFit/>
          </a:bodyPr>
          <a:lstStyle>
            <a:lvl1pPr marL="0" indent="0" algn="l">
              <a:buNone/>
              <a:defRPr sz="1550" b="1"/>
            </a:lvl1pPr>
          </a:lstStyle>
          <a:p>
            <a:pPr lvl="0"/>
            <a:r>
              <a:rPr lang="da-DK" err="1"/>
              <a:t>Topic</a:t>
            </a:r>
            <a:endParaRPr lang="da-DK"/>
          </a:p>
        </p:txBody>
      </p:sp>
      <p:sp>
        <p:nvSpPr>
          <p:cNvPr id="45" name="Pladsholder til tekst 32">
            <a:extLst>
              <a:ext uri="{FF2B5EF4-FFF2-40B4-BE49-F238E27FC236}">
                <a16:creationId xmlns:a16="http://schemas.microsoft.com/office/drawing/2014/main" id="{CE7CC369-C35B-4F22-A5D7-D06661C8DE0A}"/>
              </a:ext>
            </a:extLst>
          </p:cNvPr>
          <p:cNvSpPr>
            <a:spLocks noGrp="1"/>
          </p:cNvSpPr>
          <p:nvPr>
            <p:ph type="body" sz="quarter" idx="20" hasCustomPrompt="1"/>
          </p:nvPr>
        </p:nvSpPr>
        <p:spPr>
          <a:xfrm>
            <a:off x="493470" y="3939321"/>
            <a:ext cx="1177200" cy="330860"/>
          </a:xfrm>
        </p:spPr>
        <p:txBody>
          <a:bodyPr anchor="t" anchorCtr="0">
            <a:spAutoFit/>
          </a:bodyPr>
          <a:lstStyle>
            <a:lvl1pPr marL="0" indent="0">
              <a:spcBef>
                <a:spcPts val="0"/>
              </a:spcBef>
              <a:buNone/>
              <a:defRPr sz="1550"/>
            </a:lvl1pPr>
          </a:lstStyle>
          <a:p>
            <a:pPr lvl="0"/>
            <a:r>
              <a:rPr lang="da-DK"/>
              <a:t>Time</a:t>
            </a:r>
          </a:p>
        </p:txBody>
      </p:sp>
      <p:sp>
        <p:nvSpPr>
          <p:cNvPr id="46" name="Pladsholder til tekst 28">
            <a:extLst>
              <a:ext uri="{FF2B5EF4-FFF2-40B4-BE49-F238E27FC236}">
                <a16:creationId xmlns:a16="http://schemas.microsoft.com/office/drawing/2014/main" id="{EB457DC0-8827-493E-9AF8-733E74008EAE}"/>
              </a:ext>
            </a:extLst>
          </p:cNvPr>
          <p:cNvSpPr>
            <a:spLocks noGrp="1"/>
          </p:cNvSpPr>
          <p:nvPr>
            <p:ph type="body" sz="quarter" idx="21" hasCustomPrompt="1"/>
          </p:nvPr>
        </p:nvSpPr>
        <p:spPr>
          <a:xfrm>
            <a:off x="1746000" y="3938400"/>
            <a:ext cx="6386025" cy="330860"/>
          </a:xfrm>
        </p:spPr>
        <p:txBody>
          <a:bodyPr anchor="t" anchorCtr="0">
            <a:spAutoFit/>
          </a:bodyPr>
          <a:lstStyle>
            <a:lvl1pPr marL="0" indent="0" algn="l">
              <a:buNone/>
              <a:defRPr sz="1550" b="1"/>
            </a:lvl1pPr>
          </a:lstStyle>
          <a:p>
            <a:pPr lvl="0"/>
            <a:r>
              <a:rPr lang="da-DK" err="1"/>
              <a:t>Topic</a:t>
            </a:r>
            <a:endParaRPr lang="da-DK"/>
          </a:p>
        </p:txBody>
      </p:sp>
    </p:spTree>
    <p:extLst>
      <p:ext uri="{BB962C8B-B14F-4D97-AF65-F5344CB8AC3E}">
        <p14:creationId xmlns:p14="http://schemas.microsoft.com/office/powerpoint/2010/main" val="4129917639"/>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Agenda. Show 1. topic">
    <p:bg>
      <p:bgPr>
        <a:solidFill>
          <a:srgbClr val="AF161E"/>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8A5BE462-6E20-4E96-80BF-359DDC4C18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95980" y="-154925"/>
            <a:ext cx="8735222" cy="5453350"/>
          </a:xfrm>
          <a:prstGeom prst="rect">
            <a:avLst/>
          </a:prstGeom>
        </p:spPr>
      </p:pic>
      <p:sp>
        <p:nvSpPr>
          <p:cNvPr id="2" name="Titel 1"/>
          <p:cNvSpPr>
            <a:spLocks noGrp="1"/>
          </p:cNvSpPr>
          <p:nvPr>
            <p:ph type="title" hasCustomPrompt="1"/>
          </p:nvPr>
        </p:nvSpPr>
        <p:spPr>
          <a:xfrm>
            <a:off x="493470" y="417600"/>
            <a:ext cx="7639200" cy="678335"/>
          </a:xfrm>
          <a:prstGeom prst="rect">
            <a:avLst/>
          </a:prstGeom>
        </p:spPr>
        <p:txBody>
          <a:bodyPr anchor="t"/>
          <a:lstStyle>
            <a:lvl1pPr>
              <a:defRPr sz="3600">
                <a:solidFill>
                  <a:schemeClr val="tx1"/>
                </a:solidFill>
              </a:defRPr>
            </a:lvl1pPr>
          </a:lstStyle>
          <a:p>
            <a:r>
              <a:rPr lang="da-DK"/>
              <a:t>Agenda – én linje: Punkt 1</a:t>
            </a:r>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3" name="Pladsholder til tekst 32">
            <a:extLst>
              <a:ext uri="{FF2B5EF4-FFF2-40B4-BE49-F238E27FC236}">
                <a16:creationId xmlns:a16="http://schemas.microsoft.com/office/drawing/2014/main" id="{8533AEA2-B5DD-4BE2-97E2-C388F4FFC079}"/>
              </a:ext>
            </a:extLst>
          </p:cNvPr>
          <p:cNvSpPr>
            <a:spLocks noGrp="1"/>
          </p:cNvSpPr>
          <p:nvPr>
            <p:ph type="body" sz="quarter" idx="11" hasCustomPrompt="1"/>
          </p:nvPr>
        </p:nvSpPr>
        <p:spPr>
          <a:xfrm>
            <a:off x="493470" y="1566000"/>
            <a:ext cx="1177200" cy="330860"/>
          </a:xfrm>
        </p:spPr>
        <p:txBody>
          <a:bodyPr anchor="t" anchorCtr="0">
            <a:spAutoFit/>
          </a:bodyPr>
          <a:lstStyle>
            <a:lvl1pPr marL="0" indent="0">
              <a:spcBef>
                <a:spcPts val="0"/>
              </a:spcBef>
              <a:buNone/>
              <a:defRPr sz="1550"/>
            </a:lvl1pPr>
          </a:lstStyle>
          <a:p>
            <a:pPr lvl="0"/>
            <a:r>
              <a:rPr lang="da-DK"/>
              <a:t>Time</a:t>
            </a:r>
          </a:p>
        </p:txBody>
      </p:sp>
      <p:sp>
        <p:nvSpPr>
          <p:cNvPr id="29" name="Pladsholder til tekst 28">
            <a:extLst>
              <a:ext uri="{FF2B5EF4-FFF2-40B4-BE49-F238E27FC236}">
                <a16:creationId xmlns:a16="http://schemas.microsoft.com/office/drawing/2014/main" id="{738D3CDC-0A30-4572-84C4-1D7CF12B125A}"/>
              </a:ext>
            </a:extLst>
          </p:cNvPr>
          <p:cNvSpPr>
            <a:spLocks noGrp="1"/>
          </p:cNvSpPr>
          <p:nvPr>
            <p:ph type="body" sz="quarter" idx="10" hasCustomPrompt="1"/>
          </p:nvPr>
        </p:nvSpPr>
        <p:spPr>
          <a:xfrm>
            <a:off x="1746000" y="1566654"/>
            <a:ext cx="6386025" cy="330860"/>
          </a:xfrm>
        </p:spPr>
        <p:txBody>
          <a:bodyPr anchor="t" anchorCtr="0">
            <a:spAutoFit/>
          </a:bodyPr>
          <a:lstStyle>
            <a:lvl1pPr marL="0" indent="0" algn="l">
              <a:buNone/>
              <a:defRPr sz="1550" b="1"/>
            </a:lvl1pPr>
          </a:lstStyle>
          <a:p>
            <a:pPr lvl="0"/>
            <a:r>
              <a:rPr lang="da-DK" err="1"/>
              <a:t>Topic</a:t>
            </a:r>
            <a:endParaRPr lang="da-DK"/>
          </a:p>
        </p:txBody>
      </p:sp>
      <p:sp>
        <p:nvSpPr>
          <p:cNvPr id="35" name="Pladsholder til tekst 32">
            <a:extLst>
              <a:ext uri="{FF2B5EF4-FFF2-40B4-BE49-F238E27FC236}">
                <a16:creationId xmlns:a16="http://schemas.microsoft.com/office/drawing/2014/main" id="{624DD1DC-0BE8-4A2B-8F64-CC84960FE996}"/>
              </a:ext>
            </a:extLst>
          </p:cNvPr>
          <p:cNvSpPr>
            <a:spLocks noGrp="1"/>
          </p:cNvSpPr>
          <p:nvPr>
            <p:ph type="body" sz="quarter" idx="12" hasCustomPrompt="1"/>
          </p:nvPr>
        </p:nvSpPr>
        <p:spPr>
          <a:xfrm>
            <a:off x="493470" y="2013806"/>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38" name="Pladsholder til tekst 28">
            <a:extLst>
              <a:ext uri="{FF2B5EF4-FFF2-40B4-BE49-F238E27FC236}">
                <a16:creationId xmlns:a16="http://schemas.microsoft.com/office/drawing/2014/main" id="{B3EF4417-8FE8-4927-A6F3-E5076D259DA5}"/>
              </a:ext>
            </a:extLst>
          </p:cNvPr>
          <p:cNvSpPr>
            <a:spLocks noGrp="1"/>
          </p:cNvSpPr>
          <p:nvPr>
            <p:ph type="body" sz="quarter" idx="13" hasCustomPrompt="1"/>
          </p:nvPr>
        </p:nvSpPr>
        <p:spPr>
          <a:xfrm>
            <a:off x="1746000" y="2012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Topic</a:t>
            </a:r>
          </a:p>
        </p:txBody>
      </p:sp>
      <p:sp>
        <p:nvSpPr>
          <p:cNvPr id="39" name="Pladsholder til tekst 32">
            <a:extLst>
              <a:ext uri="{FF2B5EF4-FFF2-40B4-BE49-F238E27FC236}">
                <a16:creationId xmlns:a16="http://schemas.microsoft.com/office/drawing/2014/main" id="{815BA8DD-66EB-423A-B963-EB02131EEE28}"/>
              </a:ext>
            </a:extLst>
          </p:cNvPr>
          <p:cNvSpPr>
            <a:spLocks noGrp="1"/>
          </p:cNvSpPr>
          <p:nvPr>
            <p:ph type="body" sz="quarter" idx="14" hasCustomPrompt="1"/>
          </p:nvPr>
        </p:nvSpPr>
        <p:spPr>
          <a:xfrm>
            <a:off x="493470" y="2506175"/>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0" name="Pladsholder til tekst 28">
            <a:extLst>
              <a:ext uri="{FF2B5EF4-FFF2-40B4-BE49-F238E27FC236}">
                <a16:creationId xmlns:a16="http://schemas.microsoft.com/office/drawing/2014/main" id="{98882981-87D4-4901-B406-43B6DEA251DC}"/>
              </a:ext>
            </a:extLst>
          </p:cNvPr>
          <p:cNvSpPr>
            <a:spLocks noGrp="1"/>
          </p:cNvSpPr>
          <p:nvPr>
            <p:ph type="body" sz="quarter" idx="15" hasCustomPrompt="1"/>
          </p:nvPr>
        </p:nvSpPr>
        <p:spPr>
          <a:xfrm>
            <a:off x="1746000" y="25056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Topic</a:t>
            </a:r>
          </a:p>
        </p:txBody>
      </p:sp>
      <p:sp>
        <p:nvSpPr>
          <p:cNvPr id="41" name="Pladsholder til tekst 32">
            <a:extLst>
              <a:ext uri="{FF2B5EF4-FFF2-40B4-BE49-F238E27FC236}">
                <a16:creationId xmlns:a16="http://schemas.microsoft.com/office/drawing/2014/main" id="{5DC5D152-EA78-408D-A8E0-617C81DD7316}"/>
              </a:ext>
            </a:extLst>
          </p:cNvPr>
          <p:cNvSpPr>
            <a:spLocks noGrp="1"/>
          </p:cNvSpPr>
          <p:nvPr>
            <p:ph type="body" sz="quarter" idx="16" hasCustomPrompt="1"/>
          </p:nvPr>
        </p:nvSpPr>
        <p:spPr>
          <a:xfrm>
            <a:off x="493470" y="2980959"/>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2" name="Pladsholder til tekst 28">
            <a:extLst>
              <a:ext uri="{FF2B5EF4-FFF2-40B4-BE49-F238E27FC236}">
                <a16:creationId xmlns:a16="http://schemas.microsoft.com/office/drawing/2014/main" id="{60DEABF9-5736-491D-8623-4E8843E50080}"/>
              </a:ext>
            </a:extLst>
          </p:cNvPr>
          <p:cNvSpPr>
            <a:spLocks noGrp="1"/>
          </p:cNvSpPr>
          <p:nvPr>
            <p:ph type="body" sz="quarter" idx="17" hasCustomPrompt="1"/>
          </p:nvPr>
        </p:nvSpPr>
        <p:spPr>
          <a:xfrm>
            <a:off x="1746000" y="29808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43" name="Pladsholder til tekst 32">
            <a:extLst>
              <a:ext uri="{FF2B5EF4-FFF2-40B4-BE49-F238E27FC236}">
                <a16:creationId xmlns:a16="http://schemas.microsoft.com/office/drawing/2014/main" id="{87107DAA-FE3B-4D4D-8FED-EBFFFB9B21F6}"/>
              </a:ext>
            </a:extLst>
          </p:cNvPr>
          <p:cNvSpPr>
            <a:spLocks noGrp="1"/>
          </p:cNvSpPr>
          <p:nvPr>
            <p:ph type="body" sz="quarter" idx="18" hasCustomPrompt="1"/>
          </p:nvPr>
        </p:nvSpPr>
        <p:spPr>
          <a:xfrm>
            <a:off x="493470" y="3455744"/>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4" name="Pladsholder til tekst 28">
            <a:extLst>
              <a:ext uri="{FF2B5EF4-FFF2-40B4-BE49-F238E27FC236}">
                <a16:creationId xmlns:a16="http://schemas.microsoft.com/office/drawing/2014/main" id="{BCFE670E-66BB-42BF-9EF8-A9F72ADE2D88}"/>
              </a:ext>
            </a:extLst>
          </p:cNvPr>
          <p:cNvSpPr>
            <a:spLocks noGrp="1"/>
          </p:cNvSpPr>
          <p:nvPr>
            <p:ph type="body" sz="quarter" idx="19" hasCustomPrompt="1"/>
          </p:nvPr>
        </p:nvSpPr>
        <p:spPr>
          <a:xfrm>
            <a:off x="1746000" y="34560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45" name="Pladsholder til tekst 32">
            <a:extLst>
              <a:ext uri="{FF2B5EF4-FFF2-40B4-BE49-F238E27FC236}">
                <a16:creationId xmlns:a16="http://schemas.microsoft.com/office/drawing/2014/main" id="{CE7CC369-C35B-4F22-A5D7-D06661C8DE0A}"/>
              </a:ext>
            </a:extLst>
          </p:cNvPr>
          <p:cNvSpPr>
            <a:spLocks noGrp="1"/>
          </p:cNvSpPr>
          <p:nvPr>
            <p:ph type="body" sz="quarter" idx="20" hasCustomPrompt="1"/>
          </p:nvPr>
        </p:nvSpPr>
        <p:spPr>
          <a:xfrm>
            <a:off x="493470" y="3939321"/>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6" name="Pladsholder til tekst 28">
            <a:extLst>
              <a:ext uri="{FF2B5EF4-FFF2-40B4-BE49-F238E27FC236}">
                <a16:creationId xmlns:a16="http://schemas.microsoft.com/office/drawing/2014/main" id="{EB457DC0-8827-493E-9AF8-733E74008EAE}"/>
              </a:ext>
            </a:extLst>
          </p:cNvPr>
          <p:cNvSpPr>
            <a:spLocks noGrp="1"/>
          </p:cNvSpPr>
          <p:nvPr>
            <p:ph type="body" sz="quarter" idx="21" hasCustomPrompt="1"/>
          </p:nvPr>
        </p:nvSpPr>
        <p:spPr>
          <a:xfrm>
            <a:off x="1746000" y="3938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Topic</a:t>
            </a:r>
          </a:p>
        </p:txBody>
      </p:sp>
      <p:sp>
        <p:nvSpPr>
          <p:cNvPr id="17" name="Rektangel 16">
            <a:extLst>
              <a:ext uri="{FF2B5EF4-FFF2-40B4-BE49-F238E27FC236}">
                <a16:creationId xmlns:a16="http://schemas.microsoft.com/office/drawing/2014/main" id="{B21671F8-A1D9-4C4A-9D42-469B5E1CC8A4}"/>
              </a:ext>
            </a:extLst>
          </p:cNvPr>
          <p:cNvSpPr/>
          <p:nvPr userDrawn="1"/>
        </p:nvSpPr>
        <p:spPr>
          <a:xfrm>
            <a:off x="-8409" y="1554555"/>
            <a:ext cx="9144000" cy="356159"/>
          </a:xfrm>
          <a:prstGeom prst="rect">
            <a:avLst/>
          </a:prstGeom>
          <a:solidFill>
            <a:srgbClr val="000000">
              <a:alpha val="63137"/>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algn="ctr"/>
            <a:endParaRPr lang="da-DK"/>
          </a:p>
        </p:txBody>
      </p:sp>
    </p:spTree>
    <p:extLst>
      <p:ext uri="{BB962C8B-B14F-4D97-AF65-F5344CB8AC3E}">
        <p14:creationId xmlns:p14="http://schemas.microsoft.com/office/powerpoint/2010/main" val="4149418197"/>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Agenda. Show 2. topic">
    <p:bg>
      <p:bgPr>
        <a:solidFill>
          <a:srgbClr val="AF161E"/>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8A5BE462-6E20-4E96-80BF-359DDC4C18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95980" y="-154925"/>
            <a:ext cx="8735222" cy="5453350"/>
          </a:xfrm>
          <a:prstGeom prst="rect">
            <a:avLst/>
          </a:prstGeom>
        </p:spPr>
      </p:pic>
      <p:sp>
        <p:nvSpPr>
          <p:cNvPr id="2" name="Titel 1"/>
          <p:cNvSpPr>
            <a:spLocks noGrp="1"/>
          </p:cNvSpPr>
          <p:nvPr>
            <p:ph type="title" hasCustomPrompt="1"/>
          </p:nvPr>
        </p:nvSpPr>
        <p:spPr>
          <a:xfrm>
            <a:off x="493470" y="417600"/>
            <a:ext cx="7639200" cy="678335"/>
          </a:xfrm>
          <a:prstGeom prst="rect">
            <a:avLst/>
          </a:prstGeom>
        </p:spPr>
        <p:txBody>
          <a:bodyPr anchor="t"/>
          <a:lstStyle>
            <a:lvl1pPr>
              <a:defRPr sz="3600">
                <a:solidFill>
                  <a:schemeClr val="tx1"/>
                </a:solidFill>
              </a:defRPr>
            </a:lvl1pPr>
          </a:lstStyle>
          <a:p>
            <a:r>
              <a:rPr lang="da-DK"/>
              <a:t>Agenda – én linje: Punkt 2</a:t>
            </a:r>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3" name="Pladsholder til tekst 32">
            <a:extLst>
              <a:ext uri="{FF2B5EF4-FFF2-40B4-BE49-F238E27FC236}">
                <a16:creationId xmlns:a16="http://schemas.microsoft.com/office/drawing/2014/main" id="{8533AEA2-B5DD-4BE2-97E2-C388F4FFC079}"/>
              </a:ext>
            </a:extLst>
          </p:cNvPr>
          <p:cNvSpPr>
            <a:spLocks noGrp="1"/>
          </p:cNvSpPr>
          <p:nvPr>
            <p:ph type="body" sz="quarter" idx="11" hasCustomPrompt="1"/>
          </p:nvPr>
        </p:nvSpPr>
        <p:spPr>
          <a:xfrm>
            <a:off x="493470" y="1566000"/>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29" name="Pladsholder til tekst 28">
            <a:extLst>
              <a:ext uri="{FF2B5EF4-FFF2-40B4-BE49-F238E27FC236}">
                <a16:creationId xmlns:a16="http://schemas.microsoft.com/office/drawing/2014/main" id="{738D3CDC-0A30-4572-84C4-1D7CF12B125A}"/>
              </a:ext>
            </a:extLst>
          </p:cNvPr>
          <p:cNvSpPr>
            <a:spLocks noGrp="1"/>
          </p:cNvSpPr>
          <p:nvPr>
            <p:ph type="body" sz="quarter" idx="10" hasCustomPrompt="1"/>
          </p:nvPr>
        </p:nvSpPr>
        <p:spPr>
          <a:xfrm>
            <a:off x="1746000" y="1566654"/>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35" name="Pladsholder til tekst 32">
            <a:extLst>
              <a:ext uri="{FF2B5EF4-FFF2-40B4-BE49-F238E27FC236}">
                <a16:creationId xmlns:a16="http://schemas.microsoft.com/office/drawing/2014/main" id="{624DD1DC-0BE8-4A2B-8F64-CC84960FE996}"/>
              </a:ext>
            </a:extLst>
          </p:cNvPr>
          <p:cNvSpPr>
            <a:spLocks noGrp="1"/>
          </p:cNvSpPr>
          <p:nvPr>
            <p:ph type="body" sz="quarter" idx="12" hasCustomPrompt="1"/>
          </p:nvPr>
        </p:nvSpPr>
        <p:spPr>
          <a:xfrm>
            <a:off x="493470" y="2013806"/>
            <a:ext cx="1177200" cy="330860"/>
          </a:xfrm>
        </p:spPr>
        <p:txBody>
          <a:bodyPr anchor="t" anchorCtr="0">
            <a:spAutoFit/>
          </a:bodyPr>
          <a:lstStyle>
            <a:lvl1pPr marL="0" indent="0">
              <a:spcBef>
                <a:spcPts val="0"/>
              </a:spcBef>
              <a:buNone/>
              <a:defRPr lang="da-DK" sz="1550" b="0" dirty="0">
                <a:solidFill>
                  <a:schemeClr val="tx1"/>
                </a:solidFill>
                <a:latin typeface="Calibri" panose="020F0502020204030204" pitchFamily="34" charset="0"/>
                <a:ea typeface="+mn-ea"/>
                <a:cs typeface="Calibri" panose="020F0502020204030204" pitchFamily="34" charset="0"/>
              </a:defRPr>
            </a:lvl1pPr>
          </a:lstStyle>
          <a:p>
            <a:pPr lvl="0"/>
            <a:r>
              <a:rPr lang="da-DK"/>
              <a:t>Time</a:t>
            </a:r>
          </a:p>
        </p:txBody>
      </p:sp>
      <p:sp>
        <p:nvSpPr>
          <p:cNvPr id="38" name="Pladsholder til tekst 28">
            <a:extLst>
              <a:ext uri="{FF2B5EF4-FFF2-40B4-BE49-F238E27FC236}">
                <a16:creationId xmlns:a16="http://schemas.microsoft.com/office/drawing/2014/main" id="{B3EF4417-8FE8-4927-A6F3-E5076D259DA5}"/>
              </a:ext>
            </a:extLst>
          </p:cNvPr>
          <p:cNvSpPr>
            <a:spLocks noGrp="1"/>
          </p:cNvSpPr>
          <p:nvPr>
            <p:ph type="body" sz="quarter" idx="13" hasCustomPrompt="1"/>
          </p:nvPr>
        </p:nvSpPr>
        <p:spPr>
          <a:xfrm>
            <a:off x="1746000" y="2012400"/>
            <a:ext cx="6386025" cy="330860"/>
          </a:xfrm>
        </p:spPr>
        <p:txBody>
          <a:bodyPr anchor="t" anchorCtr="0">
            <a:spAutoFit/>
          </a:bodyPr>
          <a:lstStyle>
            <a:lvl1pPr marL="0" indent="0" algn="l">
              <a:buNone/>
              <a:defRPr sz="1550" b="1">
                <a:solidFill>
                  <a:schemeClr val="tx1"/>
                </a:solidFill>
              </a:defRPr>
            </a:lvl1pPr>
          </a:lstStyle>
          <a:p>
            <a:pPr lvl="0"/>
            <a:r>
              <a:rPr lang="da-DK" err="1"/>
              <a:t>Topic</a:t>
            </a:r>
            <a:endParaRPr lang="da-DK"/>
          </a:p>
        </p:txBody>
      </p:sp>
      <p:sp>
        <p:nvSpPr>
          <p:cNvPr id="39" name="Pladsholder til tekst 32">
            <a:extLst>
              <a:ext uri="{FF2B5EF4-FFF2-40B4-BE49-F238E27FC236}">
                <a16:creationId xmlns:a16="http://schemas.microsoft.com/office/drawing/2014/main" id="{815BA8DD-66EB-423A-B963-EB02131EEE28}"/>
              </a:ext>
            </a:extLst>
          </p:cNvPr>
          <p:cNvSpPr>
            <a:spLocks noGrp="1"/>
          </p:cNvSpPr>
          <p:nvPr>
            <p:ph type="body" sz="quarter" idx="14" hasCustomPrompt="1"/>
          </p:nvPr>
        </p:nvSpPr>
        <p:spPr>
          <a:xfrm>
            <a:off x="493470" y="2506175"/>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0" name="Pladsholder til tekst 28">
            <a:extLst>
              <a:ext uri="{FF2B5EF4-FFF2-40B4-BE49-F238E27FC236}">
                <a16:creationId xmlns:a16="http://schemas.microsoft.com/office/drawing/2014/main" id="{98882981-87D4-4901-B406-43B6DEA251DC}"/>
              </a:ext>
            </a:extLst>
          </p:cNvPr>
          <p:cNvSpPr>
            <a:spLocks noGrp="1"/>
          </p:cNvSpPr>
          <p:nvPr>
            <p:ph type="body" sz="quarter" idx="15" hasCustomPrompt="1"/>
          </p:nvPr>
        </p:nvSpPr>
        <p:spPr>
          <a:xfrm>
            <a:off x="1746000" y="25056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41" name="Pladsholder til tekst 32">
            <a:extLst>
              <a:ext uri="{FF2B5EF4-FFF2-40B4-BE49-F238E27FC236}">
                <a16:creationId xmlns:a16="http://schemas.microsoft.com/office/drawing/2014/main" id="{5DC5D152-EA78-408D-A8E0-617C81DD7316}"/>
              </a:ext>
            </a:extLst>
          </p:cNvPr>
          <p:cNvSpPr>
            <a:spLocks noGrp="1"/>
          </p:cNvSpPr>
          <p:nvPr>
            <p:ph type="body" sz="quarter" idx="16" hasCustomPrompt="1"/>
          </p:nvPr>
        </p:nvSpPr>
        <p:spPr>
          <a:xfrm>
            <a:off x="493470" y="2980959"/>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2" name="Pladsholder til tekst 28">
            <a:extLst>
              <a:ext uri="{FF2B5EF4-FFF2-40B4-BE49-F238E27FC236}">
                <a16:creationId xmlns:a16="http://schemas.microsoft.com/office/drawing/2014/main" id="{60DEABF9-5736-491D-8623-4E8843E50080}"/>
              </a:ext>
            </a:extLst>
          </p:cNvPr>
          <p:cNvSpPr>
            <a:spLocks noGrp="1"/>
          </p:cNvSpPr>
          <p:nvPr>
            <p:ph type="body" sz="quarter" idx="17" hasCustomPrompt="1"/>
          </p:nvPr>
        </p:nvSpPr>
        <p:spPr>
          <a:xfrm>
            <a:off x="1746000" y="29808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43" name="Pladsholder til tekst 32">
            <a:extLst>
              <a:ext uri="{FF2B5EF4-FFF2-40B4-BE49-F238E27FC236}">
                <a16:creationId xmlns:a16="http://schemas.microsoft.com/office/drawing/2014/main" id="{87107DAA-FE3B-4D4D-8FED-EBFFFB9B21F6}"/>
              </a:ext>
            </a:extLst>
          </p:cNvPr>
          <p:cNvSpPr>
            <a:spLocks noGrp="1"/>
          </p:cNvSpPr>
          <p:nvPr>
            <p:ph type="body" sz="quarter" idx="18" hasCustomPrompt="1"/>
          </p:nvPr>
        </p:nvSpPr>
        <p:spPr>
          <a:xfrm>
            <a:off x="493470" y="3455744"/>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4" name="Pladsholder til tekst 28">
            <a:extLst>
              <a:ext uri="{FF2B5EF4-FFF2-40B4-BE49-F238E27FC236}">
                <a16:creationId xmlns:a16="http://schemas.microsoft.com/office/drawing/2014/main" id="{BCFE670E-66BB-42BF-9EF8-A9F72ADE2D88}"/>
              </a:ext>
            </a:extLst>
          </p:cNvPr>
          <p:cNvSpPr>
            <a:spLocks noGrp="1"/>
          </p:cNvSpPr>
          <p:nvPr>
            <p:ph type="body" sz="quarter" idx="19" hasCustomPrompt="1"/>
          </p:nvPr>
        </p:nvSpPr>
        <p:spPr>
          <a:xfrm>
            <a:off x="1746000" y="34560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45" name="Pladsholder til tekst 32">
            <a:extLst>
              <a:ext uri="{FF2B5EF4-FFF2-40B4-BE49-F238E27FC236}">
                <a16:creationId xmlns:a16="http://schemas.microsoft.com/office/drawing/2014/main" id="{CE7CC369-C35B-4F22-A5D7-D06661C8DE0A}"/>
              </a:ext>
            </a:extLst>
          </p:cNvPr>
          <p:cNvSpPr>
            <a:spLocks noGrp="1"/>
          </p:cNvSpPr>
          <p:nvPr>
            <p:ph type="body" sz="quarter" idx="20" hasCustomPrompt="1"/>
          </p:nvPr>
        </p:nvSpPr>
        <p:spPr>
          <a:xfrm>
            <a:off x="493470" y="3939321"/>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6" name="Pladsholder til tekst 28">
            <a:extLst>
              <a:ext uri="{FF2B5EF4-FFF2-40B4-BE49-F238E27FC236}">
                <a16:creationId xmlns:a16="http://schemas.microsoft.com/office/drawing/2014/main" id="{EB457DC0-8827-493E-9AF8-733E74008EAE}"/>
              </a:ext>
            </a:extLst>
          </p:cNvPr>
          <p:cNvSpPr>
            <a:spLocks noGrp="1"/>
          </p:cNvSpPr>
          <p:nvPr>
            <p:ph type="body" sz="quarter" idx="21" hasCustomPrompt="1"/>
          </p:nvPr>
        </p:nvSpPr>
        <p:spPr>
          <a:xfrm>
            <a:off x="1746000" y="3938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18" name="Rektangel 17">
            <a:extLst>
              <a:ext uri="{FF2B5EF4-FFF2-40B4-BE49-F238E27FC236}">
                <a16:creationId xmlns:a16="http://schemas.microsoft.com/office/drawing/2014/main" id="{70F1BD89-5A33-4BA8-A1DD-B10A5C5B35F5}"/>
              </a:ext>
            </a:extLst>
          </p:cNvPr>
          <p:cNvSpPr/>
          <p:nvPr userDrawn="1"/>
        </p:nvSpPr>
        <p:spPr>
          <a:xfrm>
            <a:off x="0" y="2012400"/>
            <a:ext cx="9144000" cy="356159"/>
          </a:xfrm>
          <a:prstGeom prst="rect">
            <a:avLst/>
          </a:prstGeom>
          <a:solidFill>
            <a:srgbClr val="000000">
              <a:alpha val="63137"/>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algn="ctr"/>
            <a:endParaRPr lang="da-DK"/>
          </a:p>
        </p:txBody>
      </p:sp>
    </p:spTree>
    <p:extLst>
      <p:ext uri="{BB962C8B-B14F-4D97-AF65-F5344CB8AC3E}">
        <p14:creationId xmlns:p14="http://schemas.microsoft.com/office/powerpoint/2010/main" val="2770586751"/>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Agenda. Show 3. topic">
    <p:bg>
      <p:bgPr>
        <a:solidFill>
          <a:srgbClr val="AF161E"/>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8A5BE462-6E20-4E96-80BF-359DDC4C18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95980" y="-154925"/>
            <a:ext cx="8735222" cy="5453350"/>
          </a:xfrm>
          <a:prstGeom prst="rect">
            <a:avLst/>
          </a:prstGeom>
        </p:spPr>
      </p:pic>
      <p:sp>
        <p:nvSpPr>
          <p:cNvPr id="2" name="Titel 1"/>
          <p:cNvSpPr>
            <a:spLocks noGrp="1"/>
          </p:cNvSpPr>
          <p:nvPr>
            <p:ph type="title" hasCustomPrompt="1"/>
          </p:nvPr>
        </p:nvSpPr>
        <p:spPr>
          <a:xfrm>
            <a:off x="493470" y="417600"/>
            <a:ext cx="7639200" cy="678335"/>
          </a:xfrm>
          <a:prstGeom prst="rect">
            <a:avLst/>
          </a:prstGeom>
        </p:spPr>
        <p:txBody>
          <a:bodyPr anchor="t"/>
          <a:lstStyle>
            <a:lvl1pPr>
              <a:defRPr sz="3600">
                <a:solidFill>
                  <a:schemeClr val="tx1"/>
                </a:solidFill>
              </a:defRPr>
            </a:lvl1pPr>
          </a:lstStyle>
          <a:p>
            <a:r>
              <a:rPr lang="da-DK"/>
              <a:t>Agenda – én linje: Punkt 3</a:t>
            </a:r>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3" name="Pladsholder til tekst 32">
            <a:extLst>
              <a:ext uri="{FF2B5EF4-FFF2-40B4-BE49-F238E27FC236}">
                <a16:creationId xmlns:a16="http://schemas.microsoft.com/office/drawing/2014/main" id="{8533AEA2-B5DD-4BE2-97E2-C388F4FFC079}"/>
              </a:ext>
            </a:extLst>
          </p:cNvPr>
          <p:cNvSpPr>
            <a:spLocks noGrp="1"/>
          </p:cNvSpPr>
          <p:nvPr>
            <p:ph type="body" sz="quarter" idx="11" hasCustomPrompt="1"/>
          </p:nvPr>
        </p:nvSpPr>
        <p:spPr>
          <a:xfrm>
            <a:off x="493470" y="1566000"/>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29" name="Pladsholder til tekst 28">
            <a:extLst>
              <a:ext uri="{FF2B5EF4-FFF2-40B4-BE49-F238E27FC236}">
                <a16:creationId xmlns:a16="http://schemas.microsoft.com/office/drawing/2014/main" id="{738D3CDC-0A30-4572-84C4-1D7CF12B125A}"/>
              </a:ext>
            </a:extLst>
          </p:cNvPr>
          <p:cNvSpPr>
            <a:spLocks noGrp="1"/>
          </p:cNvSpPr>
          <p:nvPr>
            <p:ph type="body" sz="quarter" idx="10" hasCustomPrompt="1"/>
          </p:nvPr>
        </p:nvSpPr>
        <p:spPr>
          <a:xfrm>
            <a:off x="1746000" y="1566654"/>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35" name="Pladsholder til tekst 32">
            <a:extLst>
              <a:ext uri="{FF2B5EF4-FFF2-40B4-BE49-F238E27FC236}">
                <a16:creationId xmlns:a16="http://schemas.microsoft.com/office/drawing/2014/main" id="{624DD1DC-0BE8-4A2B-8F64-CC84960FE996}"/>
              </a:ext>
            </a:extLst>
          </p:cNvPr>
          <p:cNvSpPr>
            <a:spLocks noGrp="1"/>
          </p:cNvSpPr>
          <p:nvPr>
            <p:ph type="body" sz="quarter" idx="12" hasCustomPrompt="1"/>
          </p:nvPr>
        </p:nvSpPr>
        <p:spPr>
          <a:xfrm>
            <a:off x="493470" y="2013806"/>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38" name="Pladsholder til tekst 28">
            <a:extLst>
              <a:ext uri="{FF2B5EF4-FFF2-40B4-BE49-F238E27FC236}">
                <a16:creationId xmlns:a16="http://schemas.microsoft.com/office/drawing/2014/main" id="{B3EF4417-8FE8-4927-A6F3-E5076D259DA5}"/>
              </a:ext>
            </a:extLst>
          </p:cNvPr>
          <p:cNvSpPr>
            <a:spLocks noGrp="1"/>
          </p:cNvSpPr>
          <p:nvPr>
            <p:ph type="body" sz="quarter" idx="13" hasCustomPrompt="1"/>
          </p:nvPr>
        </p:nvSpPr>
        <p:spPr>
          <a:xfrm>
            <a:off x="1746000" y="2012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39" name="Pladsholder til tekst 32">
            <a:extLst>
              <a:ext uri="{FF2B5EF4-FFF2-40B4-BE49-F238E27FC236}">
                <a16:creationId xmlns:a16="http://schemas.microsoft.com/office/drawing/2014/main" id="{815BA8DD-66EB-423A-B963-EB02131EEE28}"/>
              </a:ext>
            </a:extLst>
          </p:cNvPr>
          <p:cNvSpPr>
            <a:spLocks noGrp="1"/>
          </p:cNvSpPr>
          <p:nvPr>
            <p:ph type="body" sz="quarter" idx="14" hasCustomPrompt="1"/>
          </p:nvPr>
        </p:nvSpPr>
        <p:spPr>
          <a:xfrm>
            <a:off x="493470" y="2506175"/>
            <a:ext cx="1177200" cy="330860"/>
          </a:xfrm>
        </p:spPr>
        <p:txBody>
          <a:bodyPr anchor="t" anchorCtr="0">
            <a:spAutoFit/>
          </a:bodyPr>
          <a:lstStyle>
            <a:lvl1pPr marL="0" indent="0">
              <a:spcBef>
                <a:spcPts val="0"/>
              </a:spcBef>
              <a:buNone/>
              <a:defRPr lang="da-DK" sz="1550" b="0" dirty="0">
                <a:solidFill>
                  <a:schemeClr val="tx1"/>
                </a:solidFill>
                <a:latin typeface="Calibri" panose="020F0502020204030204" pitchFamily="34" charset="0"/>
                <a:ea typeface="+mn-ea"/>
                <a:cs typeface="Calibri" panose="020F0502020204030204" pitchFamily="34" charset="0"/>
              </a:defRPr>
            </a:lvl1pPr>
          </a:lstStyle>
          <a:p>
            <a:pPr lvl="0"/>
            <a:r>
              <a:rPr lang="da-DK"/>
              <a:t>Time</a:t>
            </a:r>
          </a:p>
        </p:txBody>
      </p:sp>
      <p:sp>
        <p:nvSpPr>
          <p:cNvPr id="40" name="Pladsholder til tekst 28">
            <a:extLst>
              <a:ext uri="{FF2B5EF4-FFF2-40B4-BE49-F238E27FC236}">
                <a16:creationId xmlns:a16="http://schemas.microsoft.com/office/drawing/2014/main" id="{98882981-87D4-4901-B406-43B6DEA251DC}"/>
              </a:ext>
            </a:extLst>
          </p:cNvPr>
          <p:cNvSpPr>
            <a:spLocks noGrp="1"/>
          </p:cNvSpPr>
          <p:nvPr>
            <p:ph type="body" sz="quarter" idx="15" hasCustomPrompt="1"/>
          </p:nvPr>
        </p:nvSpPr>
        <p:spPr>
          <a:xfrm>
            <a:off x="1746000" y="2505600"/>
            <a:ext cx="6386025" cy="330860"/>
          </a:xfrm>
        </p:spPr>
        <p:txBody>
          <a:bodyPr anchor="t" anchorCtr="0">
            <a:spAutoFit/>
          </a:bodyPr>
          <a:lstStyle>
            <a:lvl1pPr marL="0" indent="0" algn="l">
              <a:buNone/>
              <a:defRPr lang="da-DK" sz="1550" b="1" dirty="0">
                <a:solidFill>
                  <a:schemeClr val="tx1"/>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41" name="Pladsholder til tekst 32">
            <a:extLst>
              <a:ext uri="{FF2B5EF4-FFF2-40B4-BE49-F238E27FC236}">
                <a16:creationId xmlns:a16="http://schemas.microsoft.com/office/drawing/2014/main" id="{5DC5D152-EA78-408D-A8E0-617C81DD7316}"/>
              </a:ext>
            </a:extLst>
          </p:cNvPr>
          <p:cNvSpPr>
            <a:spLocks noGrp="1"/>
          </p:cNvSpPr>
          <p:nvPr>
            <p:ph type="body" sz="quarter" idx="16" hasCustomPrompt="1"/>
          </p:nvPr>
        </p:nvSpPr>
        <p:spPr>
          <a:xfrm>
            <a:off x="493470" y="2980959"/>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2" name="Pladsholder til tekst 28">
            <a:extLst>
              <a:ext uri="{FF2B5EF4-FFF2-40B4-BE49-F238E27FC236}">
                <a16:creationId xmlns:a16="http://schemas.microsoft.com/office/drawing/2014/main" id="{60DEABF9-5736-491D-8623-4E8843E50080}"/>
              </a:ext>
            </a:extLst>
          </p:cNvPr>
          <p:cNvSpPr>
            <a:spLocks noGrp="1"/>
          </p:cNvSpPr>
          <p:nvPr>
            <p:ph type="body" sz="quarter" idx="17" hasCustomPrompt="1"/>
          </p:nvPr>
        </p:nvSpPr>
        <p:spPr>
          <a:xfrm>
            <a:off x="1746000" y="29808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43" name="Pladsholder til tekst 32">
            <a:extLst>
              <a:ext uri="{FF2B5EF4-FFF2-40B4-BE49-F238E27FC236}">
                <a16:creationId xmlns:a16="http://schemas.microsoft.com/office/drawing/2014/main" id="{87107DAA-FE3B-4D4D-8FED-EBFFFB9B21F6}"/>
              </a:ext>
            </a:extLst>
          </p:cNvPr>
          <p:cNvSpPr>
            <a:spLocks noGrp="1"/>
          </p:cNvSpPr>
          <p:nvPr>
            <p:ph type="body" sz="quarter" idx="18" hasCustomPrompt="1"/>
          </p:nvPr>
        </p:nvSpPr>
        <p:spPr>
          <a:xfrm>
            <a:off x="493470" y="3455744"/>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4" name="Pladsholder til tekst 28">
            <a:extLst>
              <a:ext uri="{FF2B5EF4-FFF2-40B4-BE49-F238E27FC236}">
                <a16:creationId xmlns:a16="http://schemas.microsoft.com/office/drawing/2014/main" id="{BCFE670E-66BB-42BF-9EF8-A9F72ADE2D88}"/>
              </a:ext>
            </a:extLst>
          </p:cNvPr>
          <p:cNvSpPr>
            <a:spLocks noGrp="1"/>
          </p:cNvSpPr>
          <p:nvPr>
            <p:ph type="body" sz="quarter" idx="19" hasCustomPrompt="1"/>
          </p:nvPr>
        </p:nvSpPr>
        <p:spPr>
          <a:xfrm>
            <a:off x="1746000" y="34560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45" name="Pladsholder til tekst 32">
            <a:extLst>
              <a:ext uri="{FF2B5EF4-FFF2-40B4-BE49-F238E27FC236}">
                <a16:creationId xmlns:a16="http://schemas.microsoft.com/office/drawing/2014/main" id="{CE7CC369-C35B-4F22-A5D7-D06661C8DE0A}"/>
              </a:ext>
            </a:extLst>
          </p:cNvPr>
          <p:cNvSpPr>
            <a:spLocks noGrp="1"/>
          </p:cNvSpPr>
          <p:nvPr>
            <p:ph type="body" sz="quarter" idx="20" hasCustomPrompt="1"/>
          </p:nvPr>
        </p:nvSpPr>
        <p:spPr>
          <a:xfrm>
            <a:off x="493470" y="3939321"/>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6" name="Pladsholder til tekst 28">
            <a:extLst>
              <a:ext uri="{FF2B5EF4-FFF2-40B4-BE49-F238E27FC236}">
                <a16:creationId xmlns:a16="http://schemas.microsoft.com/office/drawing/2014/main" id="{EB457DC0-8827-493E-9AF8-733E74008EAE}"/>
              </a:ext>
            </a:extLst>
          </p:cNvPr>
          <p:cNvSpPr>
            <a:spLocks noGrp="1"/>
          </p:cNvSpPr>
          <p:nvPr>
            <p:ph type="body" sz="quarter" idx="21" hasCustomPrompt="1"/>
          </p:nvPr>
        </p:nvSpPr>
        <p:spPr>
          <a:xfrm>
            <a:off x="1746000" y="3938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18" name="Rektangel 17">
            <a:extLst>
              <a:ext uri="{FF2B5EF4-FFF2-40B4-BE49-F238E27FC236}">
                <a16:creationId xmlns:a16="http://schemas.microsoft.com/office/drawing/2014/main" id="{561A0F58-2092-4A7D-B2E4-3F267179EC90}"/>
              </a:ext>
            </a:extLst>
          </p:cNvPr>
          <p:cNvSpPr/>
          <p:nvPr userDrawn="1"/>
        </p:nvSpPr>
        <p:spPr>
          <a:xfrm>
            <a:off x="-52039" y="2505600"/>
            <a:ext cx="9144000" cy="356159"/>
          </a:xfrm>
          <a:prstGeom prst="rect">
            <a:avLst/>
          </a:prstGeom>
          <a:solidFill>
            <a:srgbClr val="000000">
              <a:alpha val="63137"/>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algn="ctr"/>
            <a:endParaRPr lang="da-DK"/>
          </a:p>
        </p:txBody>
      </p:sp>
    </p:spTree>
    <p:extLst>
      <p:ext uri="{BB962C8B-B14F-4D97-AF65-F5344CB8AC3E}">
        <p14:creationId xmlns:p14="http://schemas.microsoft.com/office/powerpoint/2010/main" val="27214581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Headline, text and graph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29200" y="417600"/>
            <a:ext cx="7416900" cy="626255"/>
          </a:xfrm>
        </p:spPr>
        <p:txBody>
          <a:bodyPr/>
          <a:lstStyle>
            <a:lvl1pPr>
              <a:defRPr sz="3600"/>
            </a:lvl1pPr>
          </a:lstStyle>
          <a:p>
            <a:r>
              <a:rPr lang="da-DK"/>
              <a:t>Write a </a:t>
            </a:r>
            <a:r>
              <a:rPr lang="da-DK" err="1"/>
              <a:t>headline</a:t>
            </a:r>
            <a:endParaRPr lang="da-DK"/>
          </a:p>
        </p:txBody>
      </p:sp>
      <p:sp>
        <p:nvSpPr>
          <p:cNvPr id="3" name="Pladsholder til indhold 2"/>
          <p:cNvSpPr>
            <a:spLocks noGrp="1"/>
          </p:cNvSpPr>
          <p:nvPr>
            <p:ph idx="1" hasCustomPrompt="1"/>
          </p:nvPr>
        </p:nvSpPr>
        <p:spPr>
          <a:xfrm>
            <a:off x="529200" y="1486800"/>
            <a:ext cx="7416900" cy="3060000"/>
          </a:xfrm>
          <a:prstGeom prst="rect">
            <a:avLst/>
          </a:prstGeom>
        </p:spPr>
        <p:txBody>
          <a:bodyPr/>
          <a:lstStyle>
            <a:lvl1pPr>
              <a:defRPr sz="2000"/>
            </a:lvl1pPr>
            <a:lvl2pPr>
              <a:defRPr sz="2000"/>
            </a:lvl2pPr>
            <a:lvl3pPr>
              <a:defRPr sz="2000"/>
            </a:lvl3pPr>
          </a:lstStyle>
          <a:p>
            <a:pPr lvl="0"/>
            <a:r>
              <a:rPr lang="da-DK" err="1"/>
              <a:t>Text</a:t>
            </a:r>
            <a:r>
              <a:rPr lang="da-DK"/>
              <a:t> - First </a:t>
            </a:r>
            <a:r>
              <a:rPr lang="da-DK" err="1"/>
              <a:t>level</a:t>
            </a:r>
            <a:endParaRPr lang="da-DK"/>
          </a:p>
          <a:p>
            <a:pPr lvl="1"/>
            <a:r>
              <a:rPr lang="da-DK"/>
              <a:t>Second </a:t>
            </a:r>
            <a:r>
              <a:rPr lang="da-DK" err="1"/>
              <a:t>level</a:t>
            </a:r>
            <a:endParaRPr lang="da-DK"/>
          </a:p>
          <a:p>
            <a:pPr lvl="2"/>
            <a:r>
              <a:rPr lang="da-DK"/>
              <a:t>Third </a:t>
            </a:r>
            <a:r>
              <a:rPr lang="da-DK" err="1"/>
              <a:t>level</a:t>
            </a:r>
            <a:endParaRPr lang="da-DK"/>
          </a:p>
        </p:txBody>
      </p:sp>
    </p:spTree>
    <p:extLst>
      <p:ext uri="{BB962C8B-B14F-4D97-AF65-F5344CB8AC3E}">
        <p14:creationId xmlns:p14="http://schemas.microsoft.com/office/powerpoint/2010/main" val="14693016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Agenda. Show 4. topic">
    <p:bg>
      <p:bgPr>
        <a:solidFill>
          <a:srgbClr val="AF161E"/>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8A5BE462-6E20-4E96-80BF-359DDC4C18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95980" y="-154925"/>
            <a:ext cx="8735222" cy="5453350"/>
          </a:xfrm>
          <a:prstGeom prst="rect">
            <a:avLst/>
          </a:prstGeom>
        </p:spPr>
      </p:pic>
      <p:sp>
        <p:nvSpPr>
          <p:cNvPr id="2" name="Titel 1"/>
          <p:cNvSpPr>
            <a:spLocks noGrp="1"/>
          </p:cNvSpPr>
          <p:nvPr>
            <p:ph type="title" hasCustomPrompt="1"/>
          </p:nvPr>
        </p:nvSpPr>
        <p:spPr>
          <a:xfrm>
            <a:off x="493470" y="417600"/>
            <a:ext cx="7639200" cy="678335"/>
          </a:xfrm>
          <a:prstGeom prst="rect">
            <a:avLst/>
          </a:prstGeom>
        </p:spPr>
        <p:txBody>
          <a:bodyPr anchor="t"/>
          <a:lstStyle>
            <a:lvl1pPr>
              <a:defRPr sz="3600">
                <a:solidFill>
                  <a:schemeClr val="tx1"/>
                </a:solidFill>
              </a:defRPr>
            </a:lvl1pPr>
          </a:lstStyle>
          <a:p>
            <a:r>
              <a:rPr lang="da-DK"/>
              <a:t>Agenda – én linje: Punkt 4</a:t>
            </a:r>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3" name="Pladsholder til tekst 32">
            <a:extLst>
              <a:ext uri="{FF2B5EF4-FFF2-40B4-BE49-F238E27FC236}">
                <a16:creationId xmlns:a16="http://schemas.microsoft.com/office/drawing/2014/main" id="{8533AEA2-B5DD-4BE2-97E2-C388F4FFC079}"/>
              </a:ext>
            </a:extLst>
          </p:cNvPr>
          <p:cNvSpPr>
            <a:spLocks noGrp="1"/>
          </p:cNvSpPr>
          <p:nvPr>
            <p:ph type="body" sz="quarter" idx="11" hasCustomPrompt="1"/>
          </p:nvPr>
        </p:nvSpPr>
        <p:spPr>
          <a:xfrm>
            <a:off x="493470" y="1566000"/>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29" name="Pladsholder til tekst 28">
            <a:extLst>
              <a:ext uri="{FF2B5EF4-FFF2-40B4-BE49-F238E27FC236}">
                <a16:creationId xmlns:a16="http://schemas.microsoft.com/office/drawing/2014/main" id="{738D3CDC-0A30-4572-84C4-1D7CF12B125A}"/>
              </a:ext>
            </a:extLst>
          </p:cNvPr>
          <p:cNvSpPr>
            <a:spLocks noGrp="1"/>
          </p:cNvSpPr>
          <p:nvPr>
            <p:ph type="body" sz="quarter" idx="10" hasCustomPrompt="1"/>
          </p:nvPr>
        </p:nvSpPr>
        <p:spPr>
          <a:xfrm>
            <a:off x="1746000" y="1566654"/>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35" name="Pladsholder til tekst 32">
            <a:extLst>
              <a:ext uri="{FF2B5EF4-FFF2-40B4-BE49-F238E27FC236}">
                <a16:creationId xmlns:a16="http://schemas.microsoft.com/office/drawing/2014/main" id="{624DD1DC-0BE8-4A2B-8F64-CC84960FE996}"/>
              </a:ext>
            </a:extLst>
          </p:cNvPr>
          <p:cNvSpPr>
            <a:spLocks noGrp="1"/>
          </p:cNvSpPr>
          <p:nvPr>
            <p:ph type="body" sz="quarter" idx="12" hasCustomPrompt="1"/>
          </p:nvPr>
        </p:nvSpPr>
        <p:spPr>
          <a:xfrm>
            <a:off x="493470" y="2013806"/>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38" name="Pladsholder til tekst 28">
            <a:extLst>
              <a:ext uri="{FF2B5EF4-FFF2-40B4-BE49-F238E27FC236}">
                <a16:creationId xmlns:a16="http://schemas.microsoft.com/office/drawing/2014/main" id="{B3EF4417-8FE8-4927-A6F3-E5076D259DA5}"/>
              </a:ext>
            </a:extLst>
          </p:cNvPr>
          <p:cNvSpPr>
            <a:spLocks noGrp="1"/>
          </p:cNvSpPr>
          <p:nvPr>
            <p:ph type="body" sz="quarter" idx="13" hasCustomPrompt="1"/>
          </p:nvPr>
        </p:nvSpPr>
        <p:spPr>
          <a:xfrm>
            <a:off x="1746000" y="2012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39" name="Pladsholder til tekst 32">
            <a:extLst>
              <a:ext uri="{FF2B5EF4-FFF2-40B4-BE49-F238E27FC236}">
                <a16:creationId xmlns:a16="http://schemas.microsoft.com/office/drawing/2014/main" id="{815BA8DD-66EB-423A-B963-EB02131EEE28}"/>
              </a:ext>
            </a:extLst>
          </p:cNvPr>
          <p:cNvSpPr>
            <a:spLocks noGrp="1"/>
          </p:cNvSpPr>
          <p:nvPr>
            <p:ph type="body" sz="quarter" idx="14" hasCustomPrompt="1"/>
          </p:nvPr>
        </p:nvSpPr>
        <p:spPr>
          <a:xfrm>
            <a:off x="493470" y="2506175"/>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0" name="Pladsholder til tekst 28">
            <a:extLst>
              <a:ext uri="{FF2B5EF4-FFF2-40B4-BE49-F238E27FC236}">
                <a16:creationId xmlns:a16="http://schemas.microsoft.com/office/drawing/2014/main" id="{98882981-87D4-4901-B406-43B6DEA251DC}"/>
              </a:ext>
            </a:extLst>
          </p:cNvPr>
          <p:cNvSpPr>
            <a:spLocks noGrp="1"/>
          </p:cNvSpPr>
          <p:nvPr>
            <p:ph type="body" sz="quarter" idx="15" hasCustomPrompt="1"/>
          </p:nvPr>
        </p:nvSpPr>
        <p:spPr>
          <a:xfrm>
            <a:off x="1746000" y="25056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41" name="Pladsholder til tekst 32">
            <a:extLst>
              <a:ext uri="{FF2B5EF4-FFF2-40B4-BE49-F238E27FC236}">
                <a16:creationId xmlns:a16="http://schemas.microsoft.com/office/drawing/2014/main" id="{5DC5D152-EA78-408D-A8E0-617C81DD7316}"/>
              </a:ext>
            </a:extLst>
          </p:cNvPr>
          <p:cNvSpPr>
            <a:spLocks noGrp="1"/>
          </p:cNvSpPr>
          <p:nvPr>
            <p:ph type="body" sz="quarter" idx="16" hasCustomPrompt="1"/>
          </p:nvPr>
        </p:nvSpPr>
        <p:spPr>
          <a:xfrm>
            <a:off x="493470" y="2980959"/>
            <a:ext cx="1177200" cy="330860"/>
          </a:xfrm>
        </p:spPr>
        <p:txBody>
          <a:bodyPr anchor="t" anchorCtr="0">
            <a:spAutoFit/>
          </a:bodyPr>
          <a:lstStyle>
            <a:lvl1pPr marL="0" indent="0">
              <a:spcBef>
                <a:spcPts val="0"/>
              </a:spcBef>
              <a:buNone/>
              <a:defRPr lang="da-DK" sz="1550" b="0" dirty="0">
                <a:solidFill>
                  <a:schemeClr val="tx1"/>
                </a:solidFill>
                <a:latin typeface="Calibri" panose="020F0502020204030204" pitchFamily="34" charset="0"/>
                <a:ea typeface="+mn-ea"/>
                <a:cs typeface="Calibri" panose="020F0502020204030204" pitchFamily="34" charset="0"/>
              </a:defRPr>
            </a:lvl1pPr>
          </a:lstStyle>
          <a:p>
            <a:pPr lvl="0"/>
            <a:r>
              <a:rPr lang="da-DK"/>
              <a:t>Time</a:t>
            </a:r>
          </a:p>
        </p:txBody>
      </p:sp>
      <p:sp>
        <p:nvSpPr>
          <p:cNvPr id="42" name="Pladsholder til tekst 28">
            <a:extLst>
              <a:ext uri="{FF2B5EF4-FFF2-40B4-BE49-F238E27FC236}">
                <a16:creationId xmlns:a16="http://schemas.microsoft.com/office/drawing/2014/main" id="{60DEABF9-5736-491D-8623-4E8843E50080}"/>
              </a:ext>
            </a:extLst>
          </p:cNvPr>
          <p:cNvSpPr>
            <a:spLocks noGrp="1"/>
          </p:cNvSpPr>
          <p:nvPr>
            <p:ph type="body" sz="quarter" idx="17" hasCustomPrompt="1"/>
          </p:nvPr>
        </p:nvSpPr>
        <p:spPr>
          <a:xfrm>
            <a:off x="1746000" y="2980800"/>
            <a:ext cx="6386025" cy="330860"/>
          </a:xfrm>
        </p:spPr>
        <p:txBody>
          <a:bodyPr anchor="t" anchorCtr="0">
            <a:spAutoFit/>
          </a:bodyPr>
          <a:lstStyle>
            <a:lvl1pPr marL="0" indent="0" algn="l">
              <a:buNone/>
              <a:defRPr lang="da-DK" sz="1550" b="1" dirty="0">
                <a:solidFill>
                  <a:schemeClr val="tx1"/>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43" name="Pladsholder til tekst 32">
            <a:extLst>
              <a:ext uri="{FF2B5EF4-FFF2-40B4-BE49-F238E27FC236}">
                <a16:creationId xmlns:a16="http://schemas.microsoft.com/office/drawing/2014/main" id="{87107DAA-FE3B-4D4D-8FED-EBFFFB9B21F6}"/>
              </a:ext>
            </a:extLst>
          </p:cNvPr>
          <p:cNvSpPr>
            <a:spLocks noGrp="1"/>
          </p:cNvSpPr>
          <p:nvPr>
            <p:ph type="body" sz="quarter" idx="18" hasCustomPrompt="1"/>
          </p:nvPr>
        </p:nvSpPr>
        <p:spPr>
          <a:xfrm>
            <a:off x="493470" y="3455744"/>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4" name="Pladsholder til tekst 28">
            <a:extLst>
              <a:ext uri="{FF2B5EF4-FFF2-40B4-BE49-F238E27FC236}">
                <a16:creationId xmlns:a16="http://schemas.microsoft.com/office/drawing/2014/main" id="{BCFE670E-66BB-42BF-9EF8-A9F72ADE2D88}"/>
              </a:ext>
            </a:extLst>
          </p:cNvPr>
          <p:cNvSpPr>
            <a:spLocks noGrp="1"/>
          </p:cNvSpPr>
          <p:nvPr>
            <p:ph type="body" sz="quarter" idx="19" hasCustomPrompt="1"/>
          </p:nvPr>
        </p:nvSpPr>
        <p:spPr>
          <a:xfrm>
            <a:off x="1746000" y="34560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45" name="Pladsholder til tekst 32">
            <a:extLst>
              <a:ext uri="{FF2B5EF4-FFF2-40B4-BE49-F238E27FC236}">
                <a16:creationId xmlns:a16="http://schemas.microsoft.com/office/drawing/2014/main" id="{CE7CC369-C35B-4F22-A5D7-D06661C8DE0A}"/>
              </a:ext>
            </a:extLst>
          </p:cNvPr>
          <p:cNvSpPr>
            <a:spLocks noGrp="1"/>
          </p:cNvSpPr>
          <p:nvPr>
            <p:ph type="body" sz="quarter" idx="20" hasCustomPrompt="1"/>
          </p:nvPr>
        </p:nvSpPr>
        <p:spPr>
          <a:xfrm>
            <a:off x="493470" y="3939321"/>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6" name="Pladsholder til tekst 28">
            <a:extLst>
              <a:ext uri="{FF2B5EF4-FFF2-40B4-BE49-F238E27FC236}">
                <a16:creationId xmlns:a16="http://schemas.microsoft.com/office/drawing/2014/main" id="{EB457DC0-8827-493E-9AF8-733E74008EAE}"/>
              </a:ext>
            </a:extLst>
          </p:cNvPr>
          <p:cNvSpPr>
            <a:spLocks noGrp="1"/>
          </p:cNvSpPr>
          <p:nvPr>
            <p:ph type="body" sz="quarter" idx="21" hasCustomPrompt="1"/>
          </p:nvPr>
        </p:nvSpPr>
        <p:spPr>
          <a:xfrm>
            <a:off x="1746000" y="3938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18" name="Rektangel 17">
            <a:extLst>
              <a:ext uri="{FF2B5EF4-FFF2-40B4-BE49-F238E27FC236}">
                <a16:creationId xmlns:a16="http://schemas.microsoft.com/office/drawing/2014/main" id="{508B1834-F379-4494-A484-310A55AF2A9C}"/>
              </a:ext>
            </a:extLst>
          </p:cNvPr>
          <p:cNvSpPr/>
          <p:nvPr userDrawn="1"/>
        </p:nvSpPr>
        <p:spPr>
          <a:xfrm>
            <a:off x="0" y="2980800"/>
            <a:ext cx="9144000" cy="356159"/>
          </a:xfrm>
          <a:prstGeom prst="rect">
            <a:avLst/>
          </a:prstGeom>
          <a:solidFill>
            <a:srgbClr val="000000">
              <a:alpha val="63137"/>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algn="ctr"/>
            <a:endParaRPr lang="da-DK"/>
          </a:p>
        </p:txBody>
      </p:sp>
    </p:spTree>
    <p:extLst>
      <p:ext uri="{BB962C8B-B14F-4D97-AF65-F5344CB8AC3E}">
        <p14:creationId xmlns:p14="http://schemas.microsoft.com/office/powerpoint/2010/main" val="194048963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Agenda. Show 5. topic">
    <p:bg>
      <p:bgPr>
        <a:solidFill>
          <a:srgbClr val="AF161E"/>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8A5BE462-6E20-4E96-80BF-359DDC4C18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95980" y="-154925"/>
            <a:ext cx="8735222" cy="5453350"/>
          </a:xfrm>
          <a:prstGeom prst="rect">
            <a:avLst/>
          </a:prstGeom>
        </p:spPr>
      </p:pic>
      <p:sp>
        <p:nvSpPr>
          <p:cNvPr id="2" name="Titel 1"/>
          <p:cNvSpPr>
            <a:spLocks noGrp="1"/>
          </p:cNvSpPr>
          <p:nvPr>
            <p:ph type="title" hasCustomPrompt="1"/>
          </p:nvPr>
        </p:nvSpPr>
        <p:spPr>
          <a:xfrm>
            <a:off x="493470" y="417600"/>
            <a:ext cx="7639200" cy="678335"/>
          </a:xfrm>
          <a:prstGeom prst="rect">
            <a:avLst/>
          </a:prstGeom>
        </p:spPr>
        <p:txBody>
          <a:bodyPr anchor="t"/>
          <a:lstStyle>
            <a:lvl1pPr>
              <a:defRPr sz="3600">
                <a:solidFill>
                  <a:schemeClr val="tx1"/>
                </a:solidFill>
              </a:defRPr>
            </a:lvl1pPr>
          </a:lstStyle>
          <a:p>
            <a:r>
              <a:rPr lang="da-DK"/>
              <a:t>Agenda – én linje: Punkt 5</a:t>
            </a:r>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3" name="Pladsholder til tekst 32">
            <a:extLst>
              <a:ext uri="{FF2B5EF4-FFF2-40B4-BE49-F238E27FC236}">
                <a16:creationId xmlns:a16="http://schemas.microsoft.com/office/drawing/2014/main" id="{8533AEA2-B5DD-4BE2-97E2-C388F4FFC079}"/>
              </a:ext>
            </a:extLst>
          </p:cNvPr>
          <p:cNvSpPr>
            <a:spLocks noGrp="1"/>
          </p:cNvSpPr>
          <p:nvPr>
            <p:ph type="body" sz="quarter" idx="11" hasCustomPrompt="1"/>
          </p:nvPr>
        </p:nvSpPr>
        <p:spPr>
          <a:xfrm>
            <a:off x="493470" y="1566000"/>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29" name="Pladsholder til tekst 28">
            <a:extLst>
              <a:ext uri="{FF2B5EF4-FFF2-40B4-BE49-F238E27FC236}">
                <a16:creationId xmlns:a16="http://schemas.microsoft.com/office/drawing/2014/main" id="{738D3CDC-0A30-4572-84C4-1D7CF12B125A}"/>
              </a:ext>
            </a:extLst>
          </p:cNvPr>
          <p:cNvSpPr>
            <a:spLocks noGrp="1"/>
          </p:cNvSpPr>
          <p:nvPr>
            <p:ph type="body" sz="quarter" idx="10" hasCustomPrompt="1"/>
          </p:nvPr>
        </p:nvSpPr>
        <p:spPr>
          <a:xfrm>
            <a:off x="1746000" y="1566654"/>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en-US" noProof="0"/>
              <a:t>Topic</a:t>
            </a:r>
          </a:p>
        </p:txBody>
      </p:sp>
      <p:sp>
        <p:nvSpPr>
          <p:cNvPr id="35" name="Pladsholder til tekst 32">
            <a:extLst>
              <a:ext uri="{FF2B5EF4-FFF2-40B4-BE49-F238E27FC236}">
                <a16:creationId xmlns:a16="http://schemas.microsoft.com/office/drawing/2014/main" id="{624DD1DC-0BE8-4A2B-8F64-CC84960FE996}"/>
              </a:ext>
            </a:extLst>
          </p:cNvPr>
          <p:cNvSpPr>
            <a:spLocks noGrp="1"/>
          </p:cNvSpPr>
          <p:nvPr>
            <p:ph type="body" sz="quarter" idx="12" hasCustomPrompt="1"/>
          </p:nvPr>
        </p:nvSpPr>
        <p:spPr>
          <a:xfrm>
            <a:off x="493470" y="2013806"/>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38" name="Pladsholder til tekst 28">
            <a:extLst>
              <a:ext uri="{FF2B5EF4-FFF2-40B4-BE49-F238E27FC236}">
                <a16:creationId xmlns:a16="http://schemas.microsoft.com/office/drawing/2014/main" id="{B3EF4417-8FE8-4927-A6F3-E5076D259DA5}"/>
              </a:ext>
            </a:extLst>
          </p:cNvPr>
          <p:cNvSpPr>
            <a:spLocks noGrp="1"/>
          </p:cNvSpPr>
          <p:nvPr>
            <p:ph type="body" sz="quarter" idx="13" hasCustomPrompt="1"/>
          </p:nvPr>
        </p:nvSpPr>
        <p:spPr>
          <a:xfrm>
            <a:off x="1746000" y="2012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en-US" noProof="0"/>
              <a:t>Topic</a:t>
            </a:r>
          </a:p>
        </p:txBody>
      </p:sp>
      <p:sp>
        <p:nvSpPr>
          <p:cNvPr id="39" name="Pladsholder til tekst 32">
            <a:extLst>
              <a:ext uri="{FF2B5EF4-FFF2-40B4-BE49-F238E27FC236}">
                <a16:creationId xmlns:a16="http://schemas.microsoft.com/office/drawing/2014/main" id="{815BA8DD-66EB-423A-B963-EB02131EEE28}"/>
              </a:ext>
            </a:extLst>
          </p:cNvPr>
          <p:cNvSpPr>
            <a:spLocks noGrp="1"/>
          </p:cNvSpPr>
          <p:nvPr>
            <p:ph type="body" sz="quarter" idx="14" hasCustomPrompt="1"/>
          </p:nvPr>
        </p:nvSpPr>
        <p:spPr>
          <a:xfrm>
            <a:off x="493470" y="2506175"/>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0" name="Pladsholder til tekst 28">
            <a:extLst>
              <a:ext uri="{FF2B5EF4-FFF2-40B4-BE49-F238E27FC236}">
                <a16:creationId xmlns:a16="http://schemas.microsoft.com/office/drawing/2014/main" id="{98882981-87D4-4901-B406-43B6DEA251DC}"/>
              </a:ext>
            </a:extLst>
          </p:cNvPr>
          <p:cNvSpPr>
            <a:spLocks noGrp="1"/>
          </p:cNvSpPr>
          <p:nvPr>
            <p:ph type="body" sz="quarter" idx="15" hasCustomPrompt="1"/>
          </p:nvPr>
        </p:nvSpPr>
        <p:spPr>
          <a:xfrm>
            <a:off x="1746000" y="25056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41" name="Pladsholder til tekst 32">
            <a:extLst>
              <a:ext uri="{FF2B5EF4-FFF2-40B4-BE49-F238E27FC236}">
                <a16:creationId xmlns:a16="http://schemas.microsoft.com/office/drawing/2014/main" id="{5DC5D152-EA78-408D-A8E0-617C81DD7316}"/>
              </a:ext>
            </a:extLst>
          </p:cNvPr>
          <p:cNvSpPr>
            <a:spLocks noGrp="1"/>
          </p:cNvSpPr>
          <p:nvPr>
            <p:ph type="body" sz="quarter" idx="16" hasCustomPrompt="1"/>
          </p:nvPr>
        </p:nvSpPr>
        <p:spPr>
          <a:xfrm>
            <a:off x="493470" y="2980959"/>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2" name="Pladsholder til tekst 28">
            <a:extLst>
              <a:ext uri="{FF2B5EF4-FFF2-40B4-BE49-F238E27FC236}">
                <a16:creationId xmlns:a16="http://schemas.microsoft.com/office/drawing/2014/main" id="{60DEABF9-5736-491D-8623-4E8843E50080}"/>
              </a:ext>
            </a:extLst>
          </p:cNvPr>
          <p:cNvSpPr>
            <a:spLocks noGrp="1"/>
          </p:cNvSpPr>
          <p:nvPr>
            <p:ph type="body" sz="quarter" idx="17" hasCustomPrompt="1"/>
          </p:nvPr>
        </p:nvSpPr>
        <p:spPr>
          <a:xfrm>
            <a:off x="1746000" y="29808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Topic</a:t>
            </a:r>
          </a:p>
        </p:txBody>
      </p:sp>
      <p:sp>
        <p:nvSpPr>
          <p:cNvPr id="43" name="Pladsholder til tekst 32">
            <a:extLst>
              <a:ext uri="{FF2B5EF4-FFF2-40B4-BE49-F238E27FC236}">
                <a16:creationId xmlns:a16="http://schemas.microsoft.com/office/drawing/2014/main" id="{87107DAA-FE3B-4D4D-8FED-EBFFFB9B21F6}"/>
              </a:ext>
            </a:extLst>
          </p:cNvPr>
          <p:cNvSpPr>
            <a:spLocks noGrp="1"/>
          </p:cNvSpPr>
          <p:nvPr>
            <p:ph type="body" sz="quarter" idx="18" hasCustomPrompt="1"/>
          </p:nvPr>
        </p:nvSpPr>
        <p:spPr>
          <a:xfrm>
            <a:off x="493470" y="3455744"/>
            <a:ext cx="1177200" cy="330860"/>
          </a:xfrm>
        </p:spPr>
        <p:txBody>
          <a:bodyPr anchor="t" anchorCtr="0">
            <a:spAutoFit/>
          </a:bodyPr>
          <a:lstStyle>
            <a:lvl1pPr marL="0" indent="0">
              <a:spcBef>
                <a:spcPts val="0"/>
              </a:spcBef>
              <a:buNone/>
              <a:defRPr lang="da-DK" sz="1550" b="0" dirty="0">
                <a:solidFill>
                  <a:schemeClr val="tx1"/>
                </a:solidFill>
                <a:latin typeface="Calibri" panose="020F0502020204030204" pitchFamily="34" charset="0"/>
                <a:ea typeface="+mn-ea"/>
                <a:cs typeface="Calibri" panose="020F0502020204030204" pitchFamily="34" charset="0"/>
              </a:defRPr>
            </a:lvl1pPr>
          </a:lstStyle>
          <a:p>
            <a:pPr lvl="0"/>
            <a:r>
              <a:rPr lang="da-DK"/>
              <a:t>Time</a:t>
            </a:r>
          </a:p>
        </p:txBody>
      </p:sp>
      <p:sp>
        <p:nvSpPr>
          <p:cNvPr id="44" name="Pladsholder til tekst 28">
            <a:extLst>
              <a:ext uri="{FF2B5EF4-FFF2-40B4-BE49-F238E27FC236}">
                <a16:creationId xmlns:a16="http://schemas.microsoft.com/office/drawing/2014/main" id="{BCFE670E-66BB-42BF-9EF8-A9F72ADE2D88}"/>
              </a:ext>
            </a:extLst>
          </p:cNvPr>
          <p:cNvSpPr>
            <a:spLocks noGrp="1"/>
          </p:cNvSpPr>
          <p:nvPr>
            <p:ph type="body" sz="quarter" idx="19" hasCustomPrompt="1"/>
          </p:nvPr>
        </p:nvSpPr>
        <p:spPr>
          <a:xfrm>
            <a:off x="1746000" y="3456000"/>
            <a:ext cx="6386025" cy="330860"/>
          </a:xfrm>
        </p:spPr>
        <p:txBody>
          <a:bodyPr anchor="t" anchorCtr="0">
            <a:spAutoFit/>
          </a:bodyPr>
          <a:lstStyle>
            <a:lvl1pPr marL="0" indent="0" algn="l">
              <a:buNone/>
              <a:defRPr lang="da-DK" sz="1550" b="1" dirty="0">
                <a:solidFill>
                  <a:schemeClr val="tx1"/>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45" name="Pladsholder til tekst 32">
            <a:extLst>
              <a:ext uri="{FF2B5EF4-FFF2-40B4-BE49-F238E27FC236}">
                <a16:creationId xmlns:a16="http://schemas.microsoft.com/office/drawing/2014/main" id="{CE7CC369-C35B-4F22-A5D7-D06661C8DE0A}"/>
              </a:ext>
            </a:extLst>
          </p:cNvPr>
          <p:cNvSpPr>
            <a:spLocks noGrp="1"/>
          </p:cNvSpPr>
          <p:nvPr>
            <p:ph type="body" sz="quarter" idx="20" hasCustomPrompt="1"/>
          </p:nvPr>
        </p:nvSpPr>
        <p:spPr>
          <a:xfrm>
            <a:off x="493470" y="3939321"/>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6" name="Pladsholder til tekst 28">
            <a:extLst>
              <a:ext uri="{FF2B5EF4-FFF2-40B4-BE49-F238E27FC236}">
                <a16:creationId xmlns:a16="http://schemas.microsoft.com/office/drawing/2014/main" id="{EB457DC0-8827-493E-9AF8-733E74008EAE}"/>
              </a:ext>
            </a:extLst>
          </p:cNvPr>
          <p:cNvSpPr>
            <a:spLocks noGrp="1"/>
          </p:cNvSpPr>
          <p:nvPr>
            <p:ph type="body" sz="quarter" idx="21" hasCustomPrompt="1"/>
          </p:nvPr>
        </p:nvSpPr>
        <p:spPr>
          <a:xfrm>
            <a:off x="1746000" y="3938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Topic</a:t>
            </a:r>
          </a:p>
        </p:txBody>
      </p:sp>
      <p:sp>
        <p:nvSpPr>
          <p:cNvPr id="18" name="Rektangel 17">
            <a:extLst>
              <a:ext uri="{FF2B5EF4-FFF2-40B4-BE49-F238E27FC236}">
                <a16:creationId xmlns:a16="http://schemas.microsoft.com/office/drawing/2014/main" id="{61847041-B0D0-4370-BDDF-7358CB1F102E}"/>
              </a:ext>
            </a:extLst>
          </p:cNvPr>
          <p:cNvSpPr/>
          <p:nvPr userDrawn="1"/>
        </p:nvSpPr>
        <p:spPr>
          <a:xfrm>
            <a:off x="-8409" y="3456000"/>
            <a:ext cx="9144000" cy="356159"/>
          </a:xfrm>
          <a:prstGeom prst="rect">
            <a:avLst/>
          </a:prstGeom>
          <a:solidFill>
            <a:srgbClr val="000000">
              <a:alpha val="63137"/>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algn="ctr"/>
            <a:endParaRPr lang="da-DK"/>
          </a:p>
        </p:txBody>
      </p:sp>
    </p:spTree>
    <p:extLst>
      <p:ext uri="{BB962C8B-B14F-4D97-AF65-F5344CB8AC3E}">
        <p14:creationId xmlns:p14="http://schemas.microsoft.com/office/powerpoint/2010/main" val="405645795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Agenda. Show 6. topic">
    <p:bg>
      <p:bgPr>
        <a:solidFill>
          <a:srgbClr val="AF161E"/>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8A5BE462-6E20-4E96-80BF-359DDC4C18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95980" y="-154925"/>
            <a:ext cx="8735222" cy="5453350"/>
          </a:xfrm>
          <a:prstGeom prst="rect">
            <a:avLst/>
          </a:prstGeom>
        </p:spPr>
      </p:pic>
      <p:sp>
        <p:nvSpPr>
          <p:cNvPr id="2" name="Titel 1"/>
          <p:cNvSpPr>
            <a:spLocks noGrp="1"/>
          </p:cNvSpPr>
          <p:nvPr>
            <p:ph type="title" hasCustomPrompt="1"/>
          </p:nvPr>
        </p:nvSpPr>
        <p:spPr>
          <a:xfrm>
            <a:off x="493470" y="417600"/>
            <a:ext cx="7639200" cy="678335"/>
          </a:xfrm>
          <a:prstGeom prst="rect">
            <a:avLst/>
          </a:prstGeom>
        </p:spPr>
        <p:txBody>
          <a:bodyPr anchor="t"/>
          <a:lstStyle>
            <a:lvl1pPr>
              <a:defRPr sz="3600">
                <a:solidFill>
                  <a:schemeClr val="tx1"/>
                </a:solidFill>
              </a:defRPr>
            </a:lvl1pPr>
          </a:lstStyle>
          <a:p>
            <a:r>
              <a:rPr lang="da-DK"/>
              <a:t>Agenda – én linje: Punkt 6</a:t>
            </a:r>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3" name="Pladsholder til tekst 32">
            <a:extLst>
              <a:ext uri="{FF2B5EF4-FFF2-40B4-BE49-F238E27FC236}">
                <a16:creationId xmlns:a16="http://schemas.microsoft.com/office/drawing/2014/main" id="{8533AEA2-B5DD-4BE2-97E2-C388F4FFC079}"/>
              </a:ext>
            </a:extLst>
          </p:cNvPr>
          <p:cNvSpPr>
            <a:spLocks noGrp="1"/>
          </p:cNvSpPr>
          <p:nvPr>
            <p:ph type="body" sz="quarter" idx="11" hasCustomPrompt="1"/>
          </p:nvPr>
        </p:nvSpPr>
        <p:spPr>
          <a:xfrm>
            <a:off x="493470" y="1566000"/>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29" name="Pladsholder til tekst 28">
            <a:extLst>
              <a:ext uri="{FF2B5EF4-FFF2-40B4-BE49-F238E27FC236}">
                <a16:creationId xmlns:a16="http://schemas.microsoft.com/office/drawing/2014/main" id="{738D3CDC-0A30-4572-84C4-1D7CF12B125A}"/>
              </a:ext>
            </a:extLst>
          </p:cNvPr>
          <p:cNvSpPr>
            <a:spLocks noGrp="1"/>
          </p:cNvSpPr>
          <p:nvPr>
            <p:ph type="body" sz="quarter" idx="10" hasCustomPrompt="1"/>
          </p:nvPr>
        </p:nvSpPr>
        <p:spPr>
          <a:xfrm>
            <a:off x="1746000" y="1566654"/>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en-US" noProof="0"/>
              <a:t>Topic</a:t>
            </a:r>
          </a:p>
        </p:txBody>
      </p:sp>
      <p:sp>
        <p:nvSpPr>
          <p:cNvPr id="35" name="Pladsholder til tekst 32">
            <a:extLst>
              <a:ext uri="{FF2B5EF4-FFF2-40B4-BE49-F238E27FC236}">
                <a16:creationId xmlns:a16="http://schemas.microsoft.com/office/drawing/2014/main" id="{624DD1DC-0BE8-4A2B-8F64-CC84960FE996}"/>
              </a:ext>
            </a:extLst>
          </p:cNvPr>
          <p:cNvSpPr>
            <a:spLocks noGrp="1"/>
          </p:cNvSpPr>
          <p:nvPr>
            <p:ph type="body" sz="quarter" idx="12" hasCustomPrompt="1"/>
          </p:nvPr>
        </p:nvSpPr>
        <p:spPr>
          <a:xfrm>
            <a:off x="493470" y="2013806"/>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38" name="Pladsholder til tekst 28">
            <a:extLst>
              <a:ext uri="{FF2B5EF4-FFF2-40B4-BE49-F238E27FC236}">
                <a16:creationId xmlns:a16="http://schemas.microsoft.com/office/drawing/2014/main" id="{B3EF4417-8FE8-4927-A6F3-E5076D259DA5}"/>
              </a:ext>
            </a:extLst>
          </p:cNvPr>
          <p:cNvSpPr>
            <a:spLocks noGrp="1"/>
          </p:cNvSpPr>
          <p:nvPr>
            <p:ph type="body" sz="quarter" idx="13" hasCustomPrompt="1"/>
          </p:nvPr>
        </p:nvSpPr>
        <p:spPr>
          <a:xfrm>
            <a:off x="1746000" y="2012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Topic</a:t>
            </a:r>
          </a:p>
        </p:txBody>
      </p:sp>
      <p:sp>
        <p:nvSpPr>
          <p:cNvPr id="39" name="Pladsholder til tekst 32">
            <a:extLst>
              <a:ext uri="{FF2B5EF4-FFF2-40B4-BE49-F238E27FC236}">
                <a16:creationId xmlns:a16="http://schemas.microsoft.com/office/drawing/2014/main" id="{815BA8DD-66EB-423A-B963-EB02131EEE28}"/>
              </a:ext>
            </a:extLst>
          </p:cNvPr>
          <p:cNvSpPr>
            <a:spLocks noGrp="1"/>
          </p:cNvSpPr>
          <p:nvPr>
            <p:ph type="body" sz="quarter" idx="14" hasCustomPrompt="1"/>
          </p:nvPr>
        </p:nvSpPr>
        <p:spPr>
          <a:xfrm>
            <a:off x="493470" y="2506175"/>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0" name="Pladsholder til tekst 28">
            <a:extLst>
              <a:ext uri="{FF2B5EF4-FFF2-40B4-BE49-F238E27FC236}">
                <a16:creationId xmlns:a16="http://schemas.microsoft.com/office/drawing/2014/main" id="{98882981-87D4-4901-B406-43B6DEA251DC}"/>
              </a:ext>
            </a:extLst>
          </p:cNvPr>
          <p:cNvSpPr>
            <a:spLocks noGrp="1"/>
          </p:cNvSpPr>
          <p:nvPr>
            <p:ph type="body" sz="quarter" idx="15" hasCustomPrompt="1"/>
          </p:nvPr>
        </p:nvSpPr>
        <p:spPr>
          <a:xfrm>
            <a:off x="1746000" y="25056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Topic</a:t>
            </a:r>
          </a:p>
        </p:txBody>
      </p:sp>
      <p:sp>
        <p:nvSpPr>
          <p:cNvPr id="41" name="Pladsholder til tekst 32">
            <a:extLst>
              <a:ext uri="{FF2B5EF4-FFF2-40B4-BE49-F238E27FC236}">
                <a16:creationId xmlns:a16="http://schemas.microsoft.com/office/drawing/2014/main" id="{5DC5D152-EA78-408D-A8E0-617C81DD7316}"/>
              </a:ext>
            </a:extLst>
          </p:cNvPr>
          <p:cNvSpPr>
            <a:spLocks noGrp="1"/>
          </p:cNvSpPr>
          <p:nvPr>
            <p:ph type="body" sz="quarter" idx="16" hasCustomPrompt="1"/>
          </p:nvPr>
        </p:nvSpPr>
        <p:spPr>
          <a:xfrm>
            <a:off x="493470" y="2980959"/>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2" name="Pladsholder til tekst 28">
            <a:extLst>
              <a:ext uri="{FF2B5EF4-FFF2-40B4-BE49-F238E27FC236}">
                <a16:creationId xmlns:a16="http://schemas.microsoft.com/office/drawing/2014/main" id="{60DEABF9-5736-491D-8623-4E8843E50080}"/>
              </a:ext>
            </a:extLst>
          </p:cNvPr>
          <p:cNvSpPr>
            <a:spLocks noGrp="1"/>
          </p:cNvSpPr>
          <p:nvPr>
            <p:ph type="body" sz="quarter" idx="17" hasCustomPrompt="1"/>
          </p:nvPr>
        </p:nvSpPr>
        <p:spPr>
          <a:xfrm>
            <a:off x="1746000" y="29808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Topic</a:t>
            </a:r>
          </a:p>
        </p:txBody>
      </p:sp>
      <p:sp>
        <p:nvSpPr>
          <p:cNvPr id="43" name="Pladsholder til tekst 32">
            <a:extLst>
              <a:ext uri="{FF2B5EF4-FFF2-40B4-BE49-F238E27FC236}">
                <a16:creationId xmlns:a16="http://schemas.microsoft.com/office/drawing/2014/main" id="{87107DAA-FE3B-4D4D-8FED-EBFFFB9B21F6}"/>
              </a:ext>
            </a:extLst>
          </p:cNvPr>
          <p:cNvSpPr>
            <a:spLocks noGrp="1"/>
          </p:cNvSpPr>
          <p:nvPr>
            <p:ph type="body" sz="quarter" idx="18" hasCustomPrompt="1"/>
          </p:nvPr>
        </p:nvSpPr>
        <p:spPr>
          <a:xfrm>
            <a:off x="493470" y="3455744"/>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4" name="Pladsholder til tekst 28">
            <a:extLst>
              <a:ext uri="{FF2B5EF4-FFF2-40B4-BE49-F238E27FC236}">
                <a16:creationId xmlns:a16="http://schemas.microsoft.com/office/drawing/2014/main" id="{BCFE670E-66BB-42BF-9EF8-A9F72ADE2D88}"/>
              </a:ext>
            </a:extLst>
          </p:cNvPr>
          <p:cNvSpPr>
            <a:spLocks noGrp="1"/>
          </p:cNvSpPr>
          <p:nvPr>
            <p:ph type="body" sz="quarter" idx="19" hasCustomPrompt="1"/>
          </p:nvPr>
        </p:nvSpPr>
        <p:spPr>
          <a:xfrm>
            <a:off x="1746000" y="34560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Topic</a:t>
            </a:r>
          </a:p>
        </p:txBody>
      </p:sp>
      <p:sp>
        <p:nvSpPr>
          <p:cNvPr id="45" name="Pladsholder til tekst 32">
            <a:extLst>
              <a:ext uri="{FF2B5EF4-FFF2-40B4-BE49-F238E27FC236}">
                <a16:creationId xmlns:a16="http://schemas.microsoft.com/office/drawing/2014/main" id="{CE7CC369-C35B-4F22-A5D7-D06661C8DE0A}"/>
              </a:ext>
            </a:extLst>
          </p:cNvPr>
          <p:cNvSpPr>
            <a:spLocks noGrp="1"/>
          </p:cNvSpPr>
          <p:nvPr>
            <p:ph type="body" sz="quarter" idx="20" hasCustomPrompt="1"/>
          </p:nvPr>
        </p:nvSpPr>
        <p:spPr>
          <a:xfrm>
            <a:off x="493470" y="3939321"/>
            <a:ext cx="1177200" cy="330860"/>
          </a:xfrm>
        </p:spPr>
        <p:txBody>
          <a:bodyPr anchor="t" anchorCtr="0">
            <a:spAutoFit/>
          </a:bodyPr>
          <a:lstStyle>
            <a:lvl1pPr marL="0" indent="0">
              <a:spcBef>
                <a:spcPts val="0"/>
              </a:spcBef>
              <a:buNone/>
              <a:defRPr lang="da-DK" sz="1550" b="0" dirty="0">
                <a:solidFill>
                  <a:schemeClr val="tx1"/>
                </a:solidFill>
                <a:latin typeface="Calibri" panose="020F0502020204030204" pitchFamily="34" charset="0"/>
                <a:ea typeface="+mn-ea"/>
                <a:cs typeface="Calibri" panose="020F0502020204030204" pitchFamily="34" charset="0"/>
              </a:defRPr>
            </a:lvl1pPr>
          </a:lstStyle>
          <a:p>
            <a:pPr lvl="0"/>
            <a:r>
              <a:rPr lang="da-DK"/>
              <a:t>Time</a:t>
            </a:r>
          </a:p>
        </p:txBody>
      </p:sp>
      <p:sp>
        <p:nvSpPr>
          <p:cNvPr id="46" name="Pladsholder til tekst 28">
            <a:extLst>
              <a:ext uri="{FF2B5EF4-FFF2-40B4-BE49-F238E27FC236}">
                <a16:creationId xmlns:a16="http://schemas.microsoft.com/office/drawing/2014/main" id="{EB457DC0-8827-493E-9AF8-733E74008EAE}"/>
              </a:ext>
            </a:extLst>
          </p:cNvPr>
          <p:cNvSpPr>
            <a:spLocks noGrp="1"/>
          </p:cNvSpPr>
          <p:nvPr>
            <p:ph type="body" sz="quarter" idx="21" hasCustomPrompt="1"/>
          </p:nvPr>
        </p:nvSpPr>
        <p:spPr>
          <a:xfrm>
            <a:off x="1746000" y="3938400"/>
            <a:ext cx="6386025" cy="330860"/>
          </a:xfrm>
        </p:spPr>
        <p:txBody>
          <a:bodyPr anchor="t" anchorCtr="0">
            <a:spAutoFit/>
          </a:bodyPr>
          <a:lstStyle>
            <a:lvl1pPr marL="0" indent="0" algn="l">
              <a:buNone/>
              <a:defRPr lang="da-DK" sz="1550" b="1" dirty="0">
                <a:solidFill>
                  <a:schemeClr val="tx1"/>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18" name="Rektangel 17">
            <a:extLst>
              <a:ext uri="{FF2B5EF4-FFF2-40B4-BE49-F238E27FC236}">
                <a16:creationId xmlns:a16="http://schemas.microsoft.com/office/drawing/2014/main" id="{3A0FD112-D3B3-478B-840F-FB428F3B64E7}"/>
              </a:ext>
            </a:extLst>
          </p:cNvPr>
          <p:cNvSpPr/>
          <p:nvPr userDrawn="1"/>
        </p:nvSpPr>
        <p:spPr>
          <a:xfrm>
            <a:off x="0" y="3938400"/>
            <a:ext cx="9144000" cy="356159"/>
          </a:xfrm>
          <a:prstGeom prst="rect">
            <a:avLst/>
          </a:prstGeom>
          <a:solidFill>
            <a:srgbClr val="000000">
              <a:alpha val="63137"/>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algn="ctr"/>
            <a:endParaRPr lang="en-US" noProof="0"/>
          </a:p>
        </p:txBody>
      </p:sp>
    </p:spTree>
    <p:extLst>
      <p:ext uri="{BB962C8B-B14F-4D97-AF65-F5344CB8AC3E}">
        <p14:creationId xmlns:p14="http://schemas.microsoft.com/office/powerpoint/2010/main" val="1562931713"/>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fphics">
    <p:bg>
      <p:bgPr>
        <a:solidFill>
          <a:schemeClr val="bg1"/>
        </a:solidFill>
        <a:effectLst/>
      </p:bgPr>
    </p:bg>
    <p:spTree>
      <p:nvGrpSpPr>
        <p:cNvPr id="1" name=""/>
        <p:cNvGrpSpPr/>
        <p:nvPr/>
      </p:nvGrpSpPr>
      <p:grpSpPr>
        <a:xfrm>
          <a:off x="0" y="0"/>
          <a:ext cx="0" cy="0"/>
          <a:chOff x="0" y="0"/>
          <a:chExt cx="0" cy="0"/>
        </a:xfrm>
      </p:grpSpPr>
      <p:sp>
        <p:nvSpPr>
          <p:cNvPr id="5" name="Pladsholder til indhold 2">
            <a:extLst>
              <a:ext uri="{FF2B5EF4-FFF2-40B4-BE49-F238E27FC236}">
                <a16:creationId xmlns:a16="http://schemas.microsoft.com/office/drawing/2014/main" id="{BD9BCD9F-4373-4E4D-A5E2-7283F74D4395}"/>
              </a:ext>
            </a:extLst>
          </p:cNvPr>
          <p:cNvSpPr>
            <a:spLocks noGrp="1"/>
          </p:cNvSpPr>
          <p:nvPr>
            <p:ph idx="1" hasCustomPrompt="1"/>
          </p:nvPr>
        </p:nvSpPr>
        <p:spPr>
          <a:xfrm>
            <a:off x="529200" y="972000"/>
            <a:ext cx="7513200" cy="3870000"/>
          </a:xfrm>
          <a:prstGeom prst="rect">
            <a:avLst/>
          </a:prstGeom>
        </p:spPr>
        <p:txBody>
          <a:bodyPr/>
          <a:lstStyle>
            <a:lvl1pPr marL="0" indent="0">
              <a:buNone/>
              <a:defRPr sz="2000"/>
            </a:lvl1pPr>
            <a:lvl2pPr>
              <a:defRPr sz="2000"/>
            </a:lvl2pPr>
            <a:lvl3pPr>
              <a:defRPr sz="2000"/>
            </a:lvl3pPr>
          </a:lstStyle>
          <a:p>
            <a:pPr lvl="0"/>
            <a:r>
              <a:rPr lang="da-DK" err="1"/>
              <a:t>Click</a:t>
            </a:r>
            <a:r>
              <a:rPr lang="da-DK"/>
              <a:t> </a:t>
            </a:r>
            <a:r>
              <a:rPr lang="da-DK" err="1"/>
              <a:t>icon</a:t>
            </a:r>
            <a:r>
              <a:rPr lang="da-DK"/>
              <a:t> to </a:t>
            </a:r>
            <a:r>
              <a:rPr lang="da-DK" err="1"/>
              <a:t>add</a:t>
            </a:r>
            <a:r>
              <a:rPr lang="da-DK"/>
              <a:t> </a:t>
            </a:r>
            <a:r>
              <a:rPr lang="da-DK" err="1"/>
              <a:t>any</a:t>
            </a:r>
            <a:r>
              <a:rPr lang="da-DK"/>
              <a:t> illustration</a:t>
            </a:r>
          </a:p>
        </p:txBody>
      </p:sp>
      <p:sp>
        <p:nvSpPr>
          <p:cNvPr id="2" name="Pladsholder til dato 1">
            <a:extLst>
              <a:ext uri="{FF2B5EF4-FFF2-40B4-BE49-F238E27FC236}">
                <a16:creationId xmlns:a16="http://schemas.microsoft.com/office/drawing/2014/main" id="{4C1962D9-4B32-4BE0-B3E9-165BA798A05B}"/>
              </a:ext>
            </a:extLst>
          </p:cNvPr>
          <p:cNvSpPr>
            <a:spLocks noGrp="1"/>
          </p:cNvSpPr>
          <p:nvPr>
            <p:ph type="dt" sz="half" idx="10"/>
          </p:nvPr>
        </p:nvSpPr>
        <p:spPr/>
        <p:txBody>
          <a:bodyPr/>
          <a:lstStyle/>
          <a:p>
            <a:fld id="{483C5F2B-923B-4B90-BE33-46F144F335AE}" type="datetime1">
              <a:rPr lang="en-GB" smtClean="0"/>
              <a:t>06/06/2023</a:t>
            </a:fld>
            <a:endParaRPr lang="da-DK"/>
          </a:p>
        </p:txBody>
      </p:sp>
      <p:sp>
        <p:nvSpPr>
          <p:cNvPr id="3" name="Pladsholder til sidefod 2">
            <a:extLst>
              <a:ext uri="{FF2B5EF4-FFF2-40B4-BE49-F238E27FC236}">
                <a16:creationId xmlns:a16="http://schemas.microsoft.com/office/drawing/2014/main" id="{6E339960-24EA-4FFA-8689-6228776780B3}"/>
              </a:ext>
            </a:extLst>
          </p:cNvPr>
          <p:cNvSpPr>
            <a:spLocks noGrp="1"/>
          </p:cNvSpPr>
          <p:nvPr>
            <p:ph type="ftr" sz="quarter" idx="11"/>
          </p:nvPr>
        </p:nvSpPr>
        <p:spPr/>
        <p:txBody>
          <a:bodyPr/>
          <a:lstStyle/>
          <a:p>
            <a:r>
              <a:rPr lang="da-DK"/>
              <a:t>Footer</a:t>
            </a:r>
          </a:p>
        </p:txBody>
      </p:sp>
    </p:spTree>
    <p:extLst>
      <p:ext uri="{BB962C8B-B14F-4D97-AF65-F5344CB8AC3E}">
        <p14:creationId xmlns:p14="http://schemas.microsoft.com/office/powerpoint/2010/main" val="174413615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 graphics">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422CCA-D813-4232-A6D5-3CB16793F431}"/>
              </a:ext>
            </a:extLst>
          </p:cNvPr>
          <p:cNvSpPr>
            <a:spLocks noGrp="1"/>
          </p:cNvSpPr>
          <p:nvPr>
            <p:ph type="title" hasCustomPrompt="1"/>
          </p:nvPr>
        </p:nvSpPr>
        <p:spPr>
          <a:xfrm>
            <a:off x="529200" y="302400"/>
            <a:ext cx="7513200" cy="514800"/>
          </a:xfrm>
        </p:spPr>
        <p:txBody>
          <a:bodyPr anchor="ctr"/>
          <a:lstStyle>
            <a:lvl1pPr>
              <a:defRPr sz="2400"/>
            </a:lvl1pPr>
          </a:lstStyle>
          <a:p>
            <a:r>
              <a:rPr lang="da-DK"/>
              <a:t>Write </a:t>
            </a:r>
            <a:r>
              <a:rPr lang="da-DK" err="1"/>
              <a:t>title</a:t>
            </a:r>
            <a:r>
              <a:rPr lang="da-DK"/>
              <a:t> for the illustration</a:t>
            </a:r>
          </a:p>
        </p:txBody>
      </p:sp>
      <p:sp>
        <p:nvSpPr>
          <p:cNvPr id="9" name="Pladsholder til indhold 2">
            <a:extLst>
              <a:ext uri="{FF2B5EF4-FFF2-40B4-BE49-F238E27FC236}">
                <a16:creationId xmlns:a16="http://schemas.microsoft.com/office/drawing/2014/main" id="{E9A0D2B7-4B48-47DD-9795-A0F2580910F6}"/>
              </a:ext>
            </a:extLst>
          </p:cNvPr>
          <p:cNvSpPr>
            <a:spLocks noGrp="1"/>
          </p:cNvSpPr>
          <p:nvPr>
            <p:ph idx="1" hasCustomPrompt="1"/>
          </p:nvPr>
        </p:nvSpPr>
        <p:spPr>
          <a:xfrm>
            <a:off x="529200" y="972000"/>
            <a:ext cx="7513200" cy="3870000"/>
          </a:xfrm>
          <a:prstGeom prst="rect">
            <a:avLst/>
          </a:prstGeom>
        </p:spPr>
        <p:txBody>
          <a:bodyPr/>
          <a:lstStyle>
            <a:lvl1pPr marL="0" indent="0">
              <a:buNone/>
              <a:defRPr sz="2000"/>
            </a:lvl1pPr>
            <a:lvl2pPr>
              <a:defRPr sz="2000"/>
            </a:lvl2pPr>
            <a:lvl3pPr>
              <a:defRPr sz="2000"/>
            </a:lvl3pPr>
          </a:lstStyle>
          <a:p>
            <a:pPr lvl="0"/>
            <a:r>
              <a:rPr lang="da-DK" err="1"/>
              <a:t>Click</a:t>
            </a:r>
            <a:r>
              <a:rPr lang="da-DK"/>
              <a:t> </a:t>
            </a:r>
            <a:r>
              <a:rPr lang="da-DK" err="1"/>
              <a:t>icon</a:t>
            </a:r>
            <a:r>
              <a:rPr lang="da-DK"/>
              <a:t> to </a:t>
            </a:r>
            <a:r>
              <a:rPr lang="da-DK" err="1"/>
              <a:t>add</a:t>
            </a:r>
            <a:r>
              <a:rPr lang="da-DK"/>
              <a:t> </a:t>
            </a:r>
            <a:r>
              <a:rPr lang="da-DK" err="1"/>
              <a:t>any</a:t>
            </a:r>
            <a:r>
              <a:rPr lang="da-DK"/>
              <a:t> illustration</a:t>
            </a:r>
          </a:p>
        </p:txBody>
      </p:sp>
      <p:sp>
        <p:nvSpPr>
          <p:cNvPr id="4" name="Pladsholder til dato 3"/>
          <p:cNvSpPr>
            <a:spLocks noGrp="1"/>
          </p:cNvSpPr>
          <p:nvPr>
            <p:ph type="dt" sz="half" idx="10"/>
          </p:nvPr>
        </p:nvSpPr>
        <p:spPr>
          <a:xfrm rot="5400000">
            <a:off x="8366728" y="4375382"/>
            <a:ext cx="728040" cy="205199"/>
          </a:xfrm>
          <a:prstGeom prst="rect">
            <a:avLst/>
          </a:prstGeom>
        </p:spPr>
        <p:txBody>
          <a:bodyPr/>
          <a:lstStyle>
            <a:lvl1pPr algn="r">
              <a:defRPr sz="750">
                <a:solidFill>
                  <a:schemeClr val="bg1">
                    <a:lumMod val="50000"/>
                  </a:schemeClr>
                </a:solidFill>
              </a:defRPr>
            </a:lvl1pPr>
          </a:lstStyle>
          <a:p>
            <a:fld id="{47ADA7AC-AD37-4532-A6D5-BEB7BF0E2030}" type="datetime1">
              <a:rPr lang="en-GB" smtClean="0"/>
              <a:t>06/06/2023</a:t>
            </a:fld>
            <a:endParaRPr lang="da-DK"/>
          </a:p>
        </p:txBody>
      </p:sp>
      <p:sp>
        <p:nvSpPr>
          <p:cNvPr id="7" name="Pladsholder til sidefod 1">
            <a:extLst>
              <a:ext uri="{FF2B5EF4-FFF2-40B4-BE49-F238E27FC236}">
                <a16:creationId xmlns:a16="http://schemas.microsoft.com/office/drawing/2014/main" id="{A7E2B67E-AE29-41E2-8B3A-3F1B4CC0A829}"/>
              </a:ext>
            </a:extLst>
          </p:cNvPr>
          <p:cNvSpPr>
            <a:spLocks noGrp="1"/>
          </p:cNvSpPr>
          <p:nvPr>
            <p:ph type="ftr" sz="quarter" idx="3"/>
          </p:nvPr>
        </p:nvSpPr>
        <p:spPr>
          <a:xfrm rot="5400000">
            <a:off x="7147755" y="2428370"/>
            <a:ext cx="3165984" cy="205200"/>
          </a:xfrm>
          <a:prstGeom prst="rect">
            <a:avLst/>
          </a:prstGeom>
        </p:spPr>
        <p:txBody>
          <a:bodyPr vert="horz" lIns="91440" tIns="45720" rIns="91440" bIns="45720" rtlCol="0" anchor="t" anchorCtr="0"/>
          <a:lstStyle>
            <a:lvl1pPr algn="r">
              <a:defRPr sz="750">
                <a:solidFill>
                  <a:srgbClr val="7F7F7F"/>
                </a:solidFill>
                <a:latin typeface="Calibri" panose="020F0502020204030204" pitchFamily="34" charset="0"/>
                <a:cs typeface="Calibri" panose="020F0502020204030204" pitchFamily="34" charset="0"/>
              </a:defRPr>
            </a:lvl1pPr>
          </a:lstStyle>
          <a:p>
            <a:r>
              <a:rPr lang="da-DK"/>
              <a:t>Footer</a:t>
            </a:r>
          </a:p>
        </p:txBody>
      </p:sp>
    </p:spTree>
    <p:extLst>
      <p:ext uri="{BB962C8B-B14F-4D97-AF65-F5344CB8AC3E}">
        <p14:creationId xmlns:p14="http://schemas.microsoft.com/office/powerpoint/2010/main" val="3470258096"/>
      </p:ext>
    </p:extLst>
  </p:cSld>
  <p:clrMapOvr>
    <a:masterClrMapping/>
  </p:clrMapOvr>
  <p:extLst>
    <p:ext uri="{DCECCB84-F9BA-43D5-87BE-67443E8EF086}">
      <p15:sldGuideLst xmlns:p15="http://schemas.microsoft.com/office/powerpoint/2012/main">
        <p15:guide id="1" orient="horz" pos="259" userDrawn="1">
          <p15:clr>
            <a:srgbClr val="FBAE40"/>
          </p15:clr>
        </p15:guide>
        <p15:guide id="2"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hoto - Read logo">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F7A0D26B-5E6B-4348-BC43-36B589CE5CC5}"/>
              </a:ext>
            </a:extLst>
          </p:cNvPr>
          <p:cNvSpPr>
            <a:spLocks noGrp="1"/>
          </p:cNvSpPr>
          <p:nvPr>
            <p:ph type="pic" sz="quarter" idx="10" hasCustomPrompt="1"/>
          </p:nvPr>
        </p:nvSpPr>
        <p:spPr>
          <a:xfrm>
            <a:off x="0" y="0"/>
            <a:ext cx="9144000" cy="5143500"/>
          </a:xfrm>
          <a:solidFill>
            <a:schemeClr val="bg1"/>
          </a:solidFill>
        </p:spPr>
        <p:txBody>
          <a:bodyPr/>
          <a:lstStyle>
            <a:lvl1pPr marL="0" indent="0">
              <a:buFontTx/>
              <a:buNone/>
              <a:defRPr/>
            </a:lvl1pPr>
          </a:lstStyle>
          <a:p>
            <a:r>
              <a:rPr lang="da-DK" err="1"/>
              <a:t>Click</a:t>
            </a:r>
            <a:r>
              <a:rPr lang="da-DK"/>
              <a:t> the </a:t>
            </a:r>
            <a:r>
              <a:rPr lang="da-DK" err="1"/>
              <a:t>icon</a:t>
            </a:r>
            <a:r>
              <a:rPr lang="da-DK"/>
              <a:t> to </a:t>
            </a:r>
            <a:r>
              <a:rPr lang="da-DK" err="1"/>
              <a:t>add</a:t>
            </a:r>
            <a:r>
              <a:rPr lang="da-DK"/>
              <a:t> a </a:t>
            </a:r>
            <a:r>
              <a:rPr lang="da-DK" err="1"/>
              <a:t>photo</a:t>
            </a:r>
            <a:endParaRPr lang="da-DK"/>
          </a:p>
        </p:txBody>
      </p:sp>
      <p:sp>
        <p:nvSpPr>
          <p:cNvPr id="5" name="Pladsholder til tekst 3">
            <a:extLst>
              <a:ext uri="{FF2B5EF4-FFF2-40B4-BE49-F238E27FC236}">
                <a16:creationId xmlns:a16="http://schemas.microsoft.com/office/drawing/2014/main" id="{75A4B2C2-05C2-40F8-B3F1-2CD945621EAD}"/>
              </a:ext>
            </a:extLst>
          </p:cNvPr>
          <p:cNvSpPr>
            <a:spLocks noGrp="1"/>
          </p:cNvSpPr>
          <p:nvPr>
            <p:ph type="body" sz="quarter" idx="12" hasCustomPrompt="1"/>
          </p:nvPr>
        </p:nvSpPr>
        <p:spPr>
          <a:xfrm>
            <a:off x="8287200" y="165600"/>
            <a:ext cx="644525" cy="2524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800"/>
            </a:lvl1pPr>
            <a:lvl2pPr marL="202500" indent="0">
              <a:buNone/>
              <a:defRPr sz="800"/>
            </a:lvl2pPr>
            <a:lvl3pPr marL="405000" indent="0">
              <a:buNone/>
              <a:defRPr sz="800"/>
            </a:lvl3pPr>
            <a:lvl4pPr marL="808435" indent="0">
              <a:buNone/>
              <a:defRPr sz="800"/>
            </a:lvl4pPr>
            <a:lvl5pPr marL="1079897" indent="0">
              <a:buNone/>
              <a:defRPr sz="800"/>
            </a:lvl5pPr>
          </a:lstStyle>
          <a:p>
            <a:pPr lvl="0"/>
            <a:r>
              <a:rPr lang="da-DK"/>
              <a:t> </a:t>
            </a:r>
          </a:p>
        </p:txBody>
      </p:sp>
    </p:spTree>
    <p:extLst>
      <p:ext uri="{BB962C8B-B14F-4D97-AF65-F5344CB8AC3E}">
        <p14:creationId xmlns:p14="http://schemas.microsoft.com/office/powerpoint/2010/main" val="3884860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hoto - White logo">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F7A0D26B-5E6B-4348-BC43-36B589CE5CC5}"/>
              </a:ext>
            </a:extLst>
          </p:cNvPr>
          <p:cNvSpPr>
            <a:spLocks noGrp="1"/>
          </p:cNvSpPr>
          <p:nvPr>
            <p:ph type="pic" sz="quarter" idx="10" hasCustomPrompt="1"/>
          </p:nvPr>
        </p:nvSpPr>
        <p:spPr>
          <a:xfrm>
            <a:off x="0" y="0"/>
            <a:ext cx="9144000" cy="5143500"/>
          </a:xfrm>
          <a:solidFill>
            <a:srgbClr val="AE151D"/>
          </a:solidFill>
        </p:spPr>
        <p:txBody>
          <a:bodyPr/>
          <a:lstStyle>
            <a:lvl1pPr marL="0" indent="0">
              <a:buFontTx/>
              <a:buNone/>
              <a:defRPr/>
            </a:lvl1pPr>
          </a:lstStyle>
          <a:p>
            <a:r>
              <a:rPr lang="da-DK" err="1"/>
              <a:t>Click</a:t>
            </a:r>
            <a:r>
              <a:rPr lang="da-DK"/>
              <a:t> the </a:t>
            </a:r>
            <a:r>
              <a:rPr lang="da-DK" err="1"/>
              <a:t>icon</a:t>
            </a:r>
            <a:r>
              <a:rPr lang="da-DK"/>
              <a:t> to </a:t>
            </a:r>
            <a:r>
              <a:rPr lang="da-DK" err="1"/>
              <a:t>add</a:t>
            </a:r>
            <a:r>
              <a:rPr lang="da-DK"/>
              <a:t> a </a:t>
            </a:r>
            <a:r>
              <a:rPr lang="da-DK" err="1"/>
              <a:t>photo</a:t>
            </a:r>
            <a:endParaRPr lang="da-DK"/>
          </a:p>
        </p:txBody>
      </p:sp>
      <p:sp>
        <p:nvSpPr>
          <p:cNvPr id="5" name="Pladsholder til tekst 3">
            <a:extLst>
              <a:ext uri="{FF2B5EF4-FFF2-40B4-BE49-F238E27FC236}">
                <a16:creationId xmlns:a16="http://schemas.microsoft.com/office/drawing/2014/main" id="{75A4B2C2-05C2-40F8-B3F1-2CD945621EAD}"/>
              </a:ext>
            </a:extLst>
          </p:cNvPr>
          <p:cNvSpPr>
            <a:spLocks noGrp="1"/>
          </p:cNvSpPr>
          <p:nvPr>
            <p:ph type="body" sz="quarter" idx="12" hasCustomPrompt="1"/>
          </p:nvPr>
        </p:nvSpPr>
        <p:spPr>
          <a:xfrm>
            <a:off x="8287200" y="165600"/>
            <a:ext cx="644525" cy="252413"/>
          </a:xfrm>
          <a:blipFill>
            <a:blip r:embed="rId2"/>
            <a:stretch>
              <a:fillRect/>
            </a:stretch>
          </a:blipFill>
        </p:spPr>
        <p:txBody>
          <a:bodyPr/>
          <a:lstStyle>
            <a:lvl1pPr marL="0" indent="0">
              <a:buNone/>
              <a:defRPr sz="800"/>
            </a:lvl1pPr>
            <a:lvl2pPr marL="202500" indent="0">
              <a:buNone/>
              <a:defRPr sz="800"/>
            </a:lvl2pPr>
            <a:lvl3pPr marL="405000" indent="0">
              <a:buNone/>
              <a:defRPr sz="800"/>
            </a:lvl3pPr>
            <a:lvl4pPr marL="808435" indent="0">
              <a:buNone/>
              <a:defRPr sz="800"/>
            </a:lvl4pPr>
            <a:lvl5pPr marL="1079897" indent="0">
              <a:buNone/>
              <a:defRPr sz="800"/>
            </a:lvl5pPr>
          </a:lstStyle>
          <a:p>
            <a:pPr lvl="0"/>
            <a:r>
              <a:rPr lang="da-DK"/>
              <a:t> </a:t>
            </a:r>
          </a:p>
        </p:txBody>
      </p:sp>
    </p:spTree>
    <p:extLst>
      <p:ext uri="{BB962C8B-B14F-4D97-AF65-F5344CB8AC3E}">
        <p14:creationId xmlns:p14="http://schemas.microsoft.com/office/powerpoint/2010/main" val="168674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photo - white">
    <p:spTree>
      <p:nvGrpSpPr>
        <p:cNvPr id="1" name=""/>
        <p:cNvGrpSpPr/>
        <p:nvPr/>
      </p:nvGrpSpPr>
      <p:grpSpPr>
        <a:xfrm>
          <a:off x="0" y="0"/>
          <a:ext cx="0" cy="0"/>
          <a:chOff x="0" y="0"/>
          <a:chExt cx="0" cy="0"/>
        </a:xfrm>
      </p:grpSpPr>
      <p:sp>
        <p:nvSpPr>
          <p:cNvPr id="3" name="Pladsholder til billede 4">
            <a:extLst>
              <a:ext uri="{FF2B5EF4-FFF2-40B4-BE49-F238E27FC236}">
                <a16:creationId xmlns:a16="http://schemas.microsoft.com/office/drawing/2014/main" id="{48B737F7-495B-7F4E-8C53-E7C2CAAFA0F5}"/>
              </a:ext>
            </a:extLst>
          </p:cNvPr>
          <p:cNvSpPr>
            <a:spLocks noGrp="1"/>
          </p:cNvSpPr>
          <p:nvPr>
            <p:ph type="pic" sz="quarter" idx="10" hasCustomPrompt="1"/>
          </p:nvPr>
        </p:nvSpPr>
        <p:spPr>
          <a:xfrm>
            <a:off x="0" y="2592532"/>
            <a:ext cx="9144000" cy="2571750"/>
          </a:xfrm>
          <a:prstGeom prst="rect">
            <a:avLst/>
          </a:prstGeom>
        </p:spPr>
        <p:txBody>
          <a:bodyPr/>
          <a:lstStyle>
            <a:lvl1pPr marL="0" indent="0">
              <a:buFontTx/>
              <a:buNone/>
              <a:defRPr/>
            </a:lvl1pPr>
          </a:lstStyle>
          <a:p>
            <a:r>
              <a:rPr lang="da-DK" err="1"/>
              <a:t>Click</a:t>
            </a:r>
            <a:r>
              <a:rPr lang="da-DK"/>
              <a:t> and </a:t>
            </a:r>
            <a:r>
              <a:rPr lang="da-DK" err="1"/>
              <a:t>add</a:t>
            </a:r>
            <a:r>
              <a:rPr lang="da-DK"/>
              <a:t> a </a:t>
            </a:r>
            <a:r>
              <a:rPr lang="da-DK" err="1"/>
              <a:t>photo</a:t>
            </a:r>
            <a:endParaRPr lang="da-DK"/>
          </a:p>
        </p:txBody>
      </p:sp>
      <p:sp>
        <p:nvSpPr>
          <p:cNvPr id="2" name="Titel 1"/>
          <p:cNvSpPr>
            <a:spLocks noGrp="1"/>
          </p:cNvSpPr>
          <p:nvPr>
            <p:ph type="title" hasCustomPrompt="1"/>
          </p:nvPr>
        </p:nvSpPr>
        <p:spPr>
          <a:xfrm>
            <a:off x="530353" y="806400"/>
            <a:ext cx="7513393" cy="645459"/>
          </a:xfrm>
          <a:prstGeom prst="rect">
            <a:avLst/>
          </a:prstGeom>
        </p:spPr>
        <p:txBody>
          <a:bodyPr/>
          <a:lstStyle>
            <a:lvl1pPr>
              <a:defRPr/>
            </a:lvl1pPr>
          </a:lstStyle>
          <a:p>
            <a:r>
              <a:rPr lang="da-DK"/>
              <a:t>Write a </a:t>
            </a:r>
            <a:r>
              <a:rPr lang="da-DK" err="1"/>
              <a:t>headline</a:t>
            </a:r>
            <a:endParaRPr lang="da-DK"/>
          </a:p>
        </p:txBody>
      </p:sp>
    </p:spTree>
    <p:extLst>
      <p:ext uri="{BB962C8B-B14F-4D97-AF65-F5344CB8AC3E}">
        <p14:creationId xmlns:p14="http://schemas.microsoft.com/office/powerpoint/2010/main" val="36847027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photo - read">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0353" y="806400"/>
            <a:ext cx="7416000" cy="651441"/>
          </a:xfrm>
          <a:prstGeom prst="rect">
            <a:avLst/>
          </a:prstGeom>
        </p:spPr>
        <p:txBody>
          <a:bodyPr/>
          <a:lstStyle>
            <a:lvl1pPr>
              <a:defRPr>
                <a:solidFill>
                  <a:schemeClr val="tx1"/>
                </a:solidFill>
              </a:defRPr>
            </a:lvl1pPr>
          </a:lstStyle>
          <a:p>
            <a:r>
              <a:rPr lang="da-DK"/>
              <a:t>Write a </a:t>
            </a:r>
            <a:r>
              <a:rPr lang="da-DK" err="1"/>
              <a:t>headline</a:t>
            </a:r>
            <a:endParaRPr lang="da-DK"/>
          </a:p>
        </p:txBody>
      </p:sp>
      <p:sp>
        <p:nvSpPr>
          <p:cNvPr id="3" name="Pladsholder til billede 4">
            <a:extLst>
              <a:ext uri="{FF2B5EF4-FFF2-40B4-BE49-F238E27FC236}">
                <a16:creationId xmlns:a16="http://schemas.microsoft.com/office/drawing/2014/main" id="{48B737F7-495B-7F4E-8C53-E7C2CAAFA0F5}"/>
              </a:ext>
            </a:extLst>
          </p:cNvPr>
          <p:cNvSpPr>
            <a:spLocks noGrp="1"/>
          </p:cNvSpPr>
          <p:nvPr>
            <p:ph type="pic" sz="quarter" idx="10" hasCustomPrompt="1"/>
          </p:nvPr>
        </p:nvSpPr>
        <p:spPr>
          <a:xfrm>
            <a:off x="0" y="2571750"/>
            <a:ext cx="9144000" cy="2571750"/>
          </a:xfrm>
          <a:prstGeom prst="rect">
            <a:avLst/>
          </a:prstGeom>
        </p:spPr>
        <p:txBody>
          <a:bodyPr/>
          <a:lstStyle>
            <a:lvl1pPr>
              <a:defRPr/>
            </a:lvl1pPr>
          </a:lstStyle>
          <a:p>
            <a:r>
              <a:rPr lang="da-DK" err="1"/>
              <a:t>Click</a:t>
            </a:r>
            <a:r>
              <a:rPr lang="da-DK"/>
              <a:t> and </a:t>
            </a:r>
            <a:r>
              <a:rPr lang="da-DK" err="1"/>
              <a:t>add</a:t>
            </a:r>
            <a:r>
              <a:rPr lang="da-DK"/>
              <a:t> a </a:t>
            </a:r>
            <a:r>
              <a:rPr lang="da-DK" err="1"/>
              <a:t>photo</a:t>
            </a:r>
            <a:endParaRPr lang="da-DK"/>
          </a:p>
        </p:txBody>
      </p:sp>
      <p:pic>
        <p:nvPicPr>
          <p:cNvPr id="5" name="Billede 4">
            <a:extLst>
              <a:ext uri="{FF2B5EF4-FFF2-40B4-BE49-F238E27FC236}">
                <a16:creationId xmlns:a16="http://schemas.microsoft.com/office/drawing/2014/main" id="{712E7178-F69E-A04B-BC8E-0C2826DA948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Tree>
    <p:extLst>
      <p:ext uri="{BB962C8B-B14F-4D97-AF65-F5344CB8AC3E}">
        <p14:creationId xmlns:p14="http://schemas.microsoft.com/office/powerpoint/2010/main" val="741406067"/>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Textbox - read/black">
    <p:bg>
      <p:bgRef idx="1001">
        <a:schemeClr val="bg2"/>
      </p:bgRef>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56AB45B0-9AAF-2641-A15C-2A09C137E157}"/>
              </a:ext>
            </a:extLst>
          </p:cNvPr>
          <p:cNvSpPr/>
          <p:nvPr userDrawn="1"/>
        </p:nvSpPr>
        <p:spPr>
          <a:xfrm>
            <a:off x="0" y="2027700"/>
            <a:ext cx="9144900" cy="311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a:p>
        </p:txBody>
      </p:sp>
      <p:sp>
        <p:nvSpPr>
          <p:cNvPr id="2" name="Titel 1"/>
          <p:cNvSpPr>
            <a:spLocks noGrp="1"/>
          </p:cNvSpPr>
          <p:nvPr>
            <p:ph type="title" hasCustomPrompt="1"/>
          </p:nvPr>
        </p:nvSpPr>
        <p:spPr>
          <a:xfrm>
            <a:off x="530353" y="806400"/>
            <a:ext cx="7416000" cy="725401"/>
          </a:xfrm>
          <a:prstGeom prst="rect">
            <a:avLst/>
          </a:prstGeom>
        </p:spPr>
        <p:txBody>
          <a:bodyPr/>
          <a:lstStyle>
            <a:lvl1pPr>
              <a:defRPr>
                <a:solidFill>
                  <a:schemeClr val="tx1"/>
                </a:solidFill>
              </a:defRPr>
            </a:lvl1pPr>
          </a:lstStyle>
          <a:p>
            <a:r>
              <a:rPr lang="da-DK"/>
              <a:t>Write a </a:t>
            </a:r>
            <a:r>
              <a:rPr lang="da-DK" err="1"/>
              <a:t>headline</a:t>
            </a:r>
            <a:endParaRPr lang="da-DK"/>
          </a:p>
        </p:txBody>
      </p:sp>
      <p:sp>
        <p:nvSpPr>
          <p:cNvPr id="9" name="Pladsholder til tekst 8">
            <a:extLst>
              <a:ext uri="{FF2B5EF4-FFF2-40B4-BE49-F238E27FC236}">
                <a16:creationId xmlns:a16="http://schemas.microsoft.com/office/drawing/2014/main" id="{FDB59DA2-28B4-4BAA-BB45-EDA1889B1558}"/>
              </a:ext>
            </a:extLst>
          </p:cNvPr>
          <p:cNvSpPr>
            <a:spLocks noGrp="1"/>
          </p:cNvSpPr>
          <p:nvPr>
            <p:ph type="body" sz="quarter" idx="14" hasCustomPrompt="1"/>
          </p:nvPr>
        </p:nvSpPr>
        <p:spPr>
          <a:xfrm>
            <a:off x="529200" y="2519100"/>
            <a:ext cx="7514100" cy="2022300"/>
          </a:xfrm>
          <a:prstGeom prst="rect">
            <a:avLst/>
          </a:prstGeom>
        </p:spPr>
        <p:txBody>
          <a:bodyPr/>
          <a:lstStyle>
            <a:lvl1pPr marL="0" indent="0">
              <a:buNone/>
              <a:defRPr/>
            </a:lvl1pPr>
            <a:lvl2pPr marL="261938" indent="0">
              <a:buNone/>
              <a:defRPr/>
            </a:lvl2pPr>
            <a:lvl3pPr marL="528638" indent="0">
              <a:buNone/>
              <a:defRPr/>
            </a:lvl3pPr>
            <a:lvl4pPr marL="808435" indent="0">
              <a:buNone/>
              <a:defRPr/>
            </a:lvl4pPr>
            <a:lvl5pPr marL="1079897" indent="0">
              <a:buNone/>
              <a:defRPr/>
            </a:lvl5pPr>
          </a:lstStyle>
          <a:p>
            <a:pPr lvl="0"/>
            <a:r>
              <a:rPr lang="da-DK"/>
              <a:t>Write </a:t>
            </a:r>
            <a:r>
              <a:rPr lang="da-DK" err="1"/>
              <a:t>text</a:t>
            </a:r>
            <a:endParaRPr lang="da-DK"/>
          </a:p>
        </p:txBody>
      </p:sp>
      <p:pic>
        <p:nvPicPr>
          <p:cNvPr id="7" name="Billede 6">
            <a:extLst>
              <a:ext uri="{FF2B5EF4-FFF2-40B4-BE49-F238E27FC236}">
                <a16:creationId xmlns:a16="http://schemas.microsoft.com/office/drawing/2014/main" id="{386577A6-B181-4B00-9AB1-351346F2F8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Tree>
    <p:extLst>
      <p:ext uri="{BB962C8B-B14F-4D97-AF65-F5344CB8AC3E}">
        <p14:creationId xmlns:p14="http://schemas.microsoft.com/office/powerpoint/2010/main" val="351403294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slide 2">
    <p:bg>
      <p:bgPr>
        <a:solidFill>
          <a:srgbClr val="AF161E"/>
        </a:solidFill>
        <a:effectLst/>
      </p:bgPr>
    </p:bg>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664C8A0A-F7CE-4BF9-B658-FB54F062315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309569" y="917753"/>
            <a:ext cx="5805960" cy="3624628"/>
          </a:xfrm>
          <a:prstGeom prst="rect">
            <a:avLst/>
          </a:prstGeom>
        </p:spPr>
      </p:pic>
      <p:pic>
        <p:nvPicPr>
          <p:cNvPr id="10" name="Billede 9">
            <a:extLst>
              <a:ext uri="{FF2B5EF4-FFF2-40B4-BE49-F238E27FC236}">
                <a16:creationId xmlns:a16="http://schemas.microsoft.com/office/drawing/2014/main" id="{737298CC-2FC6-9A41-BBE6-F883F86E1C7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43747" y="222647"/>
            <a:ext cx="880946" cy="343605"/>
          </a:xfrm>
          <a:prstGeom prst="rect">
            <a:avLst/>
          </a:prstGeom>
        </p:spPr>
      </p:pic>
      <p:pic>
        <p:nvPicPr>
          <p:cNvPr id="9" name="Billede 8">
            <a:extLst>
              <a:ext uri="{FF2B5EF4-FFF2-40B4-BE49-F238E27FC236}">
                <a16:creationId xmlns:a16="http://schemas.microsoft.com/office/drawing/2014/main" id="{BF542566-39D3-446F-BB57-8A839513042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6366982" y="2044800"/>
            <a:ext cx="2005735" cy="1036800"/>
          </a:xfrm>
          <a:prstGeom prst="rect">
            <a:avLst/>
          </a:prstGeom>
        </p:spPr>
      </p:pic>
    </p:spTree>
    <p:extLst>
      <p:ext uri="{BB962C8B-B14F-4D97-AF65-F5344CB8AC3E}">
        <p14:creationId xmlns:p14="http://schemas.microsoft.com/office/powerpoint/2010/main" val="197524273"/>
      </p:ext>
    </p:extLst>
  </p:cSld>
  <p:clrMapOvr>
    <a:overrideClrMapping bg1="dk1" tx1="lt1" bg2="dk2" tx2="lt2" accent1="accent1" accent2="accent2" accent3="accent3" accent4="accent4" accent5="accent5" accent6="accent6" hlink="hlink" folHlink="folHlink"/>
  </p:clrMapOvr>
  <p:transition spd="slow">
    <p:wip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Textbox - read/white">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0353" y="806400"/>
            <a:ext cx="7416000" cy="718676"/>
          </a:xfrm>
          <a:prstGeom prst="rect">
            <a:avLst/>
          </a:prstGeom>
        </p:spPr>
        <p:txBody>
          <a:bodyPr/>
          <a:lstStyle>
            <a:lvl1pPr>
              <a:defRPr>
                <a:solidFill>
                  <a:schemeClr val="tx1"/>
                </a:solidFill>
              </a:defRPr>
            </a:lvl1pPr>
          </a:lstStyle>
          <a:p>
            <a:r>
              <a:rPr lang="da-DK"/>
              <a:t>Write a </a:t>
            </a:r>
            <a:r>
              <a:rPr lang="da-DK" err="1"/>
              <a:t>headline</a:t>
            </a:r>
            <a:endParaRPr lang="da-DK"/>
          </a:p>
        </p:txBody>
      </p:sp>
      <p:sp>
        <p:nvSpPr>
          <p:cNvPr id="4" name="Rektangel 3">
            <a:extLst>
              <a:ext uri="{FF2B5EF4-FFF2-40B4-BE49-F238E27FC236}">
                <a16:creationId xmlns:a16="http://schemas.microsoft.com/office/drawing/2014/main" id="{56AB45B0-9AAF-2641-A15C-2A09C137E157}"/>
              </a:ext>
            </a:extLst>
          </p:cNvPr>
          <p:cNvSpPr/>
          <p:nvPr userDrawn="1"/>
        </p:nvSpPr>
        <p:spPr>
          <a:xfrm>
            <a:off x="0" y="2027700"/>
            <a:ext cx="9144900" cy="311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bg1">
                  <a:lumMod val="50000"/>
                </a:schemeClr>
              </a:solidFill>
            </a:endParaRPr>
          </a:p>
        </p:txBody>
      </p:sp>
      <p:sp>
        <p:nvSpPr>
          <p:cNvPr id="9" name="Pladsholder til tekst 8">
            <a:extLst>
              <a:ext uri="{FF2B5EF4-FFF2-40B4-BE49-F238E27FC236}">
                <a16:creationId xmlns:a16="http://schemas.microsoft.com/office/drawing/2014/main" id="{FDB59DA2-28B4-4BAA-BB45-EDA1889B1558}"/>
              </a:ext>
            </a:extLst>
          </p:cNvPr>
          <p:cNvSpPr>
            <a:spLocks noGrp="1"/>
          </p:cNvSpPr>
          <p:nvPr>
            <p:ph type="body" sz="quarter" idx="14" hasCustomPrompt="1"/>
          </p:nvPr>
        </p:nvSpPr>
        <p:spPr>
          <a:xfrm>
            <a:off x="529200" y="2498318"/>
            <a:ext cx="7514100" cy="2022300"/>
          </a:xfrm>
          <a:prstGeom prst="rect">
            <a:avLst/>
          </a:prstGeom>
        </p:spPr>
        <p:txBody>
          <a:bodyPr/>
          <a:lstStyle>
            <a:lvl1pPr marL="0" indent="0">
              <a:buNone/>
              <a:defRPr>
                <a:solidFill>
                  <a:schemeClr val="bg1"/>
                </a:solidFill>
              </a:defRPr>
            </a:lvl1pPr>
            <a:lvl2pPr marL="261938" indent="0">
              <a:buNone/>
              <a:defRPr/>
            </a:lvl2pPr>
            <a:lvl3pPr marL="528638" indent="0">
              <a:buNone/>
              <a:defRPr/>
            </a:lvl3pPr>
            <a:lvl4pPr marL="808435" indent="0">
              <a:buNone/>
              <a:defRPr/>
            </a:lvl4pPr>
            <a:lvl5pPr marL="1079897" indent="0">
              <a:buNone/>
              <a:defRPr/>
            </a:lvl5pPr>
          </a:lstStyle>
          <a:p>
            <a:pPr lvl="0"/>
            <a:r>
              <a:rPr lang="da-DK"/>
              <a:t>Write </a:t>
            </a:r>
            <a:r>
              <a:rPr lang="da-DK" err="1"/>
              <a:t>text</a:t>
            </a:r>
            <a:endParaRPr lang="da-DK"/>
          </a:p>
        </p:txBody>
      </p:sp>
      <p:pic>
        <p:nvPicPr>
          <p:cNvPr id="5" name="Billede 4">
            <a:extLst>
              <a:ext uri="{FF2B5EF4-FFF2-40B4-BE49-F238E27FC236}">
                <a16:creationId xmlns:a16="http://schemas.microsoft.com/office/drawing/2014/main" id="{712E7178-F69E-A04B-BC8E-0C2826DA948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Tree>
    <p:extLst>
      <p:ext uri="{BB962C8B-B14F-4D97-AF65-F5344CB8AC3E}">
        <p14:creationId xmlns:p14="http://schemas.microsoft.com/office/powerpoint/2010/main" val="768532265"/>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Textbox - read">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0353" y="806400"/>
            <a:ext cx="7416000" cy="678335"/>
          </a:xfrm>
          <a:prstGeom prst="rect">
            <a:avLst/>
          </a:prstGeom>
        </p:spPr>
        <p:txBody>
          <a:bodyPr/>
          <a:lstStyle>
            <a:lvl1pPr>
              <a:defRPr>
                <a:solidFill>
                  <a:schemeClr val="tx1"/>
                </a:solidFill>
              </a:defRPr>
            </a:lvl1pPr>
          </a:lstStyle>
          <a:p>
            <a:r>
              <a:rPr lang="da-DK"/>
              <a:t>Write a </a:t>
            </a:r>
            <a:r>
              <a:rPr lang="da-DK" err="1"/>
              <a:t>title</a:t>
            </a:r>
            <a:endParaRPr lang="da-DK"/>
          </a:p>
        </p:txBody>
      </p:sp>
      <p:sp>
        <p:nvSpPr>
          <p:cNvPr id="4" name="Rektangel 3">
            <a:extLst>
              <a:ext uri="{FF2B5EF4-FFF2-40B4-BE49-F238E27FC236}">
                <a16:creationId xmlns:a16="http://schemas.microsoft.com/office/drawing/2014/main" id="{56AB45B0-9AAF-2641-A15C-2A09C137E157}"/>
              </a:ext>
            </a:extLst>
          </p:cNvPr>
          <p:cNvSpPr/>
          <p:nvPr userDrawn="1"/>
        </p:nvSpPr>
        <p:spPr>
          <a:xfrm>
            <a:off x="0" y="2027700"/>
            <a:ext cx="9144900" cy="3115800"/>
          </a:xfrm>
          <a:prstGeom prst="rect">
            <a:avLst/>
          </a:prstGeom>
          <a:solidFill>
            <a:srgbClr val="AF1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da-DK" sz="2000"/>
          </a:p>
        </p:txBody>
      </p:sp>
      <p:sp>
        <p:nvSpPr>
          <p:cNvPr id="9" name="Pladsholder til tekst 8">
            <a:extLst>
              <a:ext uri="{FF2B5EF4-FFF2-40B4-BE49-F238E27FC236}">
                <a16:creationId xmlns:a16="http://schemas.microsoft.com/office/drawing/2014/main" id="{FDB59DA2-28B4-4BAA-BB45-EDA1889B1558}"/>
              </a:ext>
            </a:extLst>
          </p:cNvPr>
          <p:cNvSpPr>
            <a:spLocks noGrp="1"/>
          </p:cNvSpPr>
          <p:nvPr>
            <p:ph type="body" sz="quarter" idx="14" hasCustomPrompt="1"/>
          </p:nvPr>
        </p:nvSpPr>
        <p:spPr>
          <a:xfrm>
            <a:off x="529200" y="2498318"/>
            <a:ext cx="7514100" cy="2022300"/>
          </a:xfrm>
          <a:prstGeom prst="rect">
            <a:avLst/>
          </a:prstGeom>
        </p:spPr>
        <p:txBody>
          <a:bodyPr/>
          <a:lstStyle>
            <a:lvl1pPr marL="0" indent="0">
              <a:buNone/>
              <a:defRPr>
                <a:solidFill>
                  <a:schemeClr val="tx1"/>
                </a:solidFill>
              </a:defRPr>
            </a:lvl1pPr>
            <a:lvl2pPr marL="261938" indent="0">
              <a:buNone/>
              <a:defRPr/>
            </a:lvl2pPr>
            <a:lvl3pPr marL="528638" indent="0">
              <a:buNone/>
              <a:defRPr/>
            </a:lvl3pPr>
            <a:lvl4pPr marL="808435" indent="0">
              <a:buNone/>
              <a:defRPr/>
            </a:lvl4pPr>
            <a:lvl5pPr marL="1079897" indent="0">
              <a:buNone/>
              <a:defRPr/>
            </a:lvl5pPr>
          </a:lstStyle>
          <a:p>
            <a:pPr lvl="0"/>
            <a:r>
              <a:rPr lang="da-DK"/>
              <a:t>Write </a:t>
            </a:r>
            <a:r>
              <a:rPr lang="da-DK" err="1"/>
              <a:t>text</a:t>
            </a:r>
            <a:endParaRPr lang="da-DK"/>
          </a:p>
        </p:txBody>
      </p:sp>
      <p:pic>
        <p:nvPicPr>
          <p:cNvPr id="5" name="Billede 4">
            <a:extLst>
              <a:ext uri="{FF2B5EF4-FFF2-40B4-BE49-F238E27FC236}">
                <a16:creationId xmlns:a16="http://schemas.microsoft.com/office/drawing/2014/main" id="{712E7178-F69E-A04B-BC8E-0C2826DA948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 name="Pladsholder til dato 2" hidden="1">
            <a:extLst>
              <a:ext uri="{FF2B5EF4-FFF2-40B4-BE49-F238E27FC236}">
                <a16:creationId xmlns:a16="http://schemas.microsoft.com/office/drawing/2014/main" id="{35528CD9-A6A7-45E3-A6B4-F4C5923192AC}"/>
              </a:ext>
            </a:extLst>
          </p:cNvPr>
          <p:cNvSpPr>
            <a:spLocks noGrp="1"/>
          </p:cNvSpPr>
          <p:nvPr>
            <p:ph type="dt" sz="half" idx="15"/>
          </p:nvPr>
        </p:nvSpPr>
        <p:spPr>
          <a:xfrm rot="5400000">
            <a:off x="8479800" y="4238945"/>
            <a:ext cx="666000" cy="205200"/>
          </a:xfrm>
          <a:prstGeom prst="rect">
            <a:avLst/>
          </a:prstGeom>
        </p:spPr>
        <p:txBody>
          <a:bodyPr/>
          <a:lstStyle>
            <a:lvl1pPr>
              <a:defRPr>
                <a:solidFill>
                  <a:srgbClr val="7F7F7F"/>
                </a:solidFill>
              </a:defRPr>
            </a:lvl1pPr>
          </a:lstStyle>
          <a:p>
            <a:fld id="{44B10404-A5FB-4CA6-998A-7B779A87929E}" type="datetime1">
              <a:rPr lang="en-GB" smtClean="0"/>
              <a:t>06/06/2023</a:t>
            </a:fld>
            <a:endParaRPr lang="da-DK"/>
          </a:p>
        </p:txBody>
      </p:sp>
      <p:sp>
        <p:nvSpPr>
          <p:cNvPr id="6" name="Pladsholder til sidefod 5" hidden="1">
            <a:extLst>
              <a:ext uri="{FF2B5EF4-FFF2-40B4-BE49-F238E27FC236}">
                <a16:creationId xmlns:a16="http://schemas.microsoft.com/office/drawing/2014/main" id="{9AD4DE78-B7B1-44F8-A2F1-617BDB963958}"/>
              </a:ext>
            </a:extLst>
          </p:cNvPr>
          <p:cNvSpPr>
            <a:spLocks noGrp="1"/>
          </p:cNvSpPr>
          <p:nvPr>
            <p:ph type="ftr" sz="quarter" idx="16"/>
          </p:nvPr>
        </p:nvSpPr>
        <p:spPr>
          <a:xfrm rot="5400000">
            <a:off x="7282800" y="2375945"/>
            <a:ext cx="3060000" cy="205200"/>
          </a:xfrm>
          <a:prstGeom prst="rect">
            <a:avLst/>
          </a:prstGeom>
        </p:spPr>
        <p:txBody>
          <a:bodyPr/>
          <a:lstStyle>
            <a:lvl1pPr>
              <a:defRPr>
                <a:solidFill>
                  <a:srgbClr val="7F7F7F"/>
                </a:solidFill>
              </a:defRPr>
            </a:lvl1pPr>
          </a:lstStyle>
          <a:p>
            <a:r>
              <a:rPr lang="da-DK"/>
              <a:t>Footer</a:t>
            </a:r>
          </a:p>
        </p:txBody>
      </p:sp>
    </p:spTree>
    <p:extLst>
      <p:ext uri="{BB962C8B-B14F-4D97-AF65-F5344CB8AC3E}">
        <p14:creationId xmlns:p14="http://schemas.microsoft.com/office/powerpoint/2010/main" val="1173661052"/>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Textbox - read/green">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0353" y="806400"/>
            <a:ext cx="7416000" cy="651441"/>
          </a:xfrm>
          <a:prstGeom prst="rect">
            <a:avLst/>
          </a:prstGeom>
        </p:spPr>
        <p:txBody>
          <a:bodyPr/>
          <a:lstStyle>
            <a:lvl1pPr>
              <a:defRPr>
                <a:solidFill>
                  <a:schemeClr val="tx1"/>
                </a:solidFill>
              </a:defRPr>
            </a:lvl1pPr>
          </a:lstStyle>
          <a:p>
            <a:r>
              <a:rPr lang="da-DK"/>
              <a:t>Write a </a:t>
            </a:r>
            <a:r>
              <a:rPr lang="da-DK" err="1"/>
              <a:t>headline</a:t>
            </a:r>
            <a:endParaRPr lang="da-DK"/>
          </a:p>
        </p:txBody>
      </p:sp>
      <p:sp>
        <p:nvSpPr>
          <p:cNvPr id="4" name="Rektangel 3">
            <a:extLst>
              <a:ext uri="{FF2B5EF4-FFF2-40B4-BE49-F238E27FC236}">
                <a16:creationId xmlns:a16="http://schemas.microsoft.com/office/drawing/2014/main" id="{56AB45B0-9AAF-2641-A15C-2A09C137E157}"/>
              </a:ext>
            </a:extLst>
          </p:cNvPr>
          <p:cNvSpPr/>
          <p:nvPr userDrawn="1"/>
        </p:nvSpPr>
        <p:spPr>
          <a:xfrm>
            <a:off x="0" y="2027700"/>
            <a:ext cx="9144900" cy="3115800"/>
          </a:xfrm>
          <a:prstGeom prst="rect">
            <a:avLst/>
          </a:prstGeom>
          <a:solidFill>
            <a:schemeClr val="accent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Pladsholder til tekst 8">
            <a:extLst>
              <a:ext uri="{FF2B5EF4-FFF2-40B4-BE49-F238E27FC236}">
                <a16:creationId xmlns:a16="http://schemas.microsoft.com/office/drawing/2014/main" id="{FDB59DA2-28B4-4BAA-BB45-EDA1889B1558}"/>
              </a:ext>
            </a:extLst>
          </p:cNvPr>
          <p:cNvSpPr>
            <a:spLocks noGrp="1"/>
          </p:cNvSpPr>
          <p:nvPr>
            <p:ph type="body" sz="quarter" idx="14" hasCustomPrompt="1"/>
          </p:nvPr>
        </p:nvSpPr>
        <p:spPr>
          <a:xfrm>
            <a:off x="530353" y="2498318"/>
            <a:ext cx="7514100" cy="2022300"/>
          </a:xfrm>
          <a:prstGeom prst="rect">
            <a:avLst/>
          </a:prstGeom>
        </p:spPr>
        <p:txBody>
          <a:bodyPr/>
          <a:lstStyle>
            <a:lvl1pPr marL="0" indent="0">
              <a:buNone/>
              <a:defRPr>
                <a:solidFill>
                  <a:schemeClr val="tx1"/>
                </a:solidFill>
              </a:defRPr>
            </a:lvl1pPr>
            <a:lvl2pPr marL="261938" indent="0">
              <a:buNone/>
              <a:defRPr/>
            </a:lvl2pPr>
            <a:lvl3pPr marL="528638" indent="0">
              <a:buNone/>
              <a:defRPr/>
            </a:lvl3pPr>
            <a:lvl4pPr marL="808435" indent="0">
              <a:buNone/>
              <a:defRPr/>
            </a:lvl4pPr>
            <a:lvl5pPr marL="1079897" indent="0">
              <a:buNone/>
              <a:defRPr/>
            </a:lvl5pPr>
          </a:lstStyle>
          <a:p>
            <a:pPr lvl="0"/>
            <a:r>
              <a:rPr lang="da-DK"/>
              <a:t>Write </a:t>
            </a:r>
            <a:r>
              <a:rPr lang="da-DK" err="1"/>
              <a:t>text</a:t>
            </a:r>
            <a:endParaRPr lang="da-DK"/>
          </a:p>
        </p:txBody>
      </p:sp>
      <p:pic>
        <p:nvPicPr>
          <p:cNvPr id="5" name="Billede 4">
            <a:extLst>
              <a:ext uri="{FF2B5EF4-FFF2-40B4-BE49-F238E27FC236}">
                <a16:creationId xmlns:a16="http://schemas.microsoft.com/office/drawing/2014/main" id="{712E7178-F69E-A04B-BC8E-0C2826DA948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Tree>
    <p:extLst>
      <p:ext uri="{BB962C8B-B14F-4D97-AF65-F5344CB8AC3E}">
        <p14:creationId xmlns:p14="http://schemas.microsoft.com/office/powerpoint/2010/main" val="3126997288"/>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title, photo - rea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DC6393B-708D-436D-A4F2-D788AEE2FEEE}"/>
              </a:ext>
            </a:extLst>
          </p:cNvPr>
          <p:cNvSpPr/>
          <p:nvPr userDrawn="1"/>
        </p:nvSpPr>
        <p:spPr>
          <a:xfrm>
            <a:off x="0" y="0"/>
            <a:ext cx="810201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a:p>
        </p:txBody>
      </p:sp>
      <p:sp>
        <p:nvSpPr>
          <p:cNvPr id="2" name="Titel 1"/>
          <p:cNvSpPr>
            <a:spLocks noGrp="1"/>
          </p:cNvSpPr>
          <p:nvPr>
            <p:ph type="title" hasCustomPrompt="1"/>
          </p:nvPr>
        </p:nvSpPr>
        <p:spPr>
          <a:xfrm>
            <a:off x="530352" y="410136"/>
            <a:ext cx="7293600" cy="671214"/>
          </a:xfrm>
          <a:prstGeom prst="rect">
            <a:avLst/>
          </a:prstGeom>
        </p:spPr>
        <p:txBody>
          <a:bodyPr/>
          <a:lstStyle>
            <a:lvl1pPr>
              <a:defRPr>
                <a:solidFill>
                  <a:schemeClr val="bg1"/>
                </a:solidFill>
              </a:defRPr>
            </a:lvl1pPr>
          </a:lstStyle>
          <a:p>
            <a:r>
              <a:rPr lang="da-DK"/>
              <a:t>Write a </a:t>
            </a:r>
            <a:r>
              <a:rPr lang="da-DK" err="1"/>
              <a:t>headline</a:t>
            </a:r>
            <a:endParaRPr lang="da-DK"/>
          </a:p>
        </p:txBody>
      </p:sp>
      <p:sp>
        <p:nvSpPr>
          <p:cNvPr id="6" name="Pladsholder til tekst 5">
            <a:extLst>
              <a:ext uri="{FF2B5EF4-FFF2-40B4-BE49-F238E27FC236}">
                <a16:creationId xmlns:a16="http://schemas.microsoft.com/office/drawing/2014/main" id="{800C79A9-6DE0-4B4F-829F-470071E107A6}"/>
              </a:ext>
            </a:extLst>
          </p:cNvPr>
          <p:cNvSpPr>
            <a:spLocks noGrp="1"/>
          </p:cNvSpPr>
          <p:nvPr>
            <p:ph type="body" sz="quarter" idx="13" hasCustomPrompt="1"/>
          </p:nvPr>
        </p:nvSpPr>
        <p:spPr>
          <a:xfrm>
            <a:off x="529828" y="1491486"/>
            <a:ext cx="7293599" cy="506514"/>
          </a:xfrm>
          <a:prstGeom prst="rect">
            <a:avLst/>
          </a:prstGeom>
        </p:spPr>
        <p:txBody>
          <a:bodyPr/>
          <a:lstStyle>
            <a:lvl1pPr marL="0" indent="0">
              <a:buFontTx/>
              <a:buNone/>
              <a:defRPr sz="2000">
                <a:solidFill>
                  <a:schemeClr val="bg1"/>
                </a:solidFill>
                <a:latin typeface="Calibri" panose="020F0502020204030204" pitchFamily="34" charset="0"/>
                <a:cs typeface="Calibri" panose="020F0502020204030204" pitchFamily="34" charset="0"/>
              </a:defRPr>
            </a:lvl1pPr>
            <a:lvl2pPr marL="261938" indent="0">
              <a:buFontTx/>
              <a:buNone/>
              <a:defRPr sz="1125">
                <a:solidFill>
                  <a:schemeClr val="bg1"/>
                </a:solidFill>
                <a:latin typeface="Calibri" panose="020F0502020204030204" pitchFamily="34" charset="0"/>
                <a:cs typeface="Calibri" panose="020F0502020204030204" pitchFamily="34" charset="0"/>
              </a:defRPr>
            </a:lvl2pPr>
            <a:lvl3pPr marL="528638" indent="0">
              <a:buFontTx/>
              <a:buNone/>
              <a:defRPr sz="1125">
                <a:solidFill>
                  <a:schemeClr val="bg1"/>
                </a:solidFill>
                <a:latin typeface="Calibri" panose="020F0502020204030204" pitchFamily="34" charset="0"/>
                <a:cs typeface="Calibri" panose="020F0502020204030204" pitchFamily="34" charset="0"/>
              </a:defRPr>
            </a:lvl3pPr>
            <a:lvl4pPr marL="808435" indent="0">
              <a:buFontTx/>
              <a:buNone/>
              <a:defRPr sz="1125">
                <a:solidFill>
                  <a:schemeClr val="bg1"/>
                </a:solidFill>
                <a:latin typeface="Calibri" panose="020F0502020204030204" pitchFamily="34" charset="0"/>
                <a:cs typeface="Calibri" panose="020F0502020204030204" pitchFamily="34" charset="0"/>
              </a:defRPr>
            </a:lvl4pPr>
            <a:lvl5pPr marL="1079897" indent="0">
              <a:buFontTx/>
              <a:buNone/>
              <a:defRPr sz="1125">
                <a:solidFill>
                  <a:schemeClr val="bg1"/>
                </a:solidFill>
                <a:latin typeface="Calibri" panose="020F0502020204030204" pitchFamily="34" charset="0"/>
                <a:cs typeface="Calibri" panose="020F0502020204030204" pitchFamily="34" charset="0"/>
              </a:defRPr>
            </a:lvl5pPr>
          </a:lstStyle>
          <a:p>
            <a:pPr lvl="0"/>
            <a:r>
              <a:rPr lang="da-DK"/>
              <a:t>Write a </a:t>
            </a:r>
            <a:r>
              <a:rPr lang="da-DK" err="1"/>
              <a:t>subtitle</a:t>
            </a:r>
            <a:r>
              <a:rPr lang="da-DK"/>
              <a:t> </a:t>
            </a:r>
          </a:p>
        </p:txBody>
      </p:sp>
      <p:sp>
        <p:nvSpPr>
          <p:cNvPr id="3" name="Pladsholder til billede 4">
            <a:extLst>
              <a:ext uri="{FF2B5EF4-FFF2-40B4-BE49-F238E27FC236}">
                <a16:creationId xmlns:a16="http://schemas.microsoft.com/office/drawing/2014/main" id="{48B737F7-495B-7F4E-8C53-E7C2CAAFA0F5}"/>
              </a:ext>
            </a:extLst>
          </p:cNvPr>
          <p:cNvSpPr>
            <a:spLocks noGrp="1"/>
          </p:cNvSpPr>
          <p:nvPr>
            <p:ph type="pic" sz="quarter" idx="10" hasCustomPrompt="1"/>
          </p:nvPr>
        </p:nvSpPr>
        <p:spPr>
          <a:xfrm>
            <a:off x="2" y="2571750"/>
            <a:ext cx="8102008" cy="2571750"/>
          </a:xfrm>
          <a:prstGeom prst="rect">
            <a:avLst/>
          </a:prstGeom>
        </p:spPr>
        <p:txBody>
          <a:bodyPr/>
          <a:lstStyle>
            <a:lvl1pPr marL="0" indent="0">
              <a:buFontTx/>
              <a:buNone/>
              <a:defRPr>
                <a:solidFill>
                  <a:schemeClr val="bg1"/>
                </a:solidFill>
              </a:defRPr>
            </a:lvl1pPr>
          </a:lstStyle>
          <a:p>
            <a:r>
              <a:rPr lang="da-DK" err="1"/>
              <a:t>Click</a:t>
            </a:r>
            <a:r>
              <a:rPr lang="da-DK"/>
              <a:t> and </a:t>
            </a:r>
            <a:r>
              <a:rPr lang="da-DK" err="1"/>
              <a:t>add</a:t>
            </a:r>
            <a:r>
              <a:rPr lang="da-DK"/>
              <a:t> a </a:t>
            </a:r>
            <a:r>
              <a:rPr lang="da-DK" err="1"/>
              <a:t>photo</a:t>
            </a:r>
            <a:endParaRPr lang="da-DK"/>
          </a:p>
        </p:txBody>
      </p:sp>
      <p:sp>
        <p:nvSpPr>
          <p:cNvPr id="8" name="Pladsholder til dato 7">
            <a:extLst>
              <a:ext uri="{FF2B5EF4-FFF2-40B4-BE49-F238E27FC236}">
                <a16:creationId xmlns:a16="http://schemas.microsoft.com/office/drawing/2014/main" id="{4AC47EE8-8369-446D-A332-2975686E5EE4}"/>
              </a:ext>
            </a:extLst>
          </p:cNvPr>
          <p:cNvSpPr>
            <a:spLocks noGrp="1"/>
          </p:cNvSpPr>
          <p:nvPr>
            <p:ph type="dt" sz="half" idx="14"/>
          </p:nvPr>
        </p:nvSpPr>
        <p:spPr/>
        <p:txBody>
          <a:bodyPr/>
          <a:lstStyle/>
          <a:p>
            <a:fld id="{E2D803BD-5BB3-4973-9D83-1F8A9F73F840}" type="datetime1">
              <a:rPr lang="en-GB" smtClean="0"/>
              <a:t>06/06/2023</a:t>
            </a:fld>
            <a:endParaRPr lang="da-DK"/>
          </a:p>
        </p:txBody>
      </p:sp>
      <p:sp>
        <p:nvSpPr>
          <p:cNvPr id="9" name="Pladsholder til sidefod 8">
            <a:extLst>
              <a:ext uri="{FF2B5EF4-FFF2-40B4-BE49-F238E27FC236}">
                <a16:creationId xmlns:a16="http://schemas.microsoft.com/office/drawing/2014/main" id="{A21DC698-3B6C-4582-AE83-B5F1C10C8A45}"/>
              </a:ext>
            </a:extLst>
          </p:cNvPr>
          <p:cNvSpPr>
            <a:spLocks noGrp="1"/>
          </p:cNvSpPr>
          <p:nvPr>
            <p:ph type="ftr" sz="quarter" idx="15"/>
          </p:nvPr>
        </p:nvSpPr>
        <p:spPr/>
        <p:txBody>
          <a:bodyPr/>
          <a:lstStyle/>
          <a:p>
            <a:r>
              <a:rPr lang="da-DK"/>
              <a:t>Footer</a:t>
            </a:r>
          </a:p>
        </p:txBody>
      </p:sp>
    </p:spTree>
    <p:extLst>
      <p:ext uri="{BB962C8B-B14F-4D97-AF65-F5344CB8AC3E}">
        <p14:creationId xmlns:p14="http://schemas.microsoft.com/office/powerpoint/2010/main" val="143309580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385"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title, photo - blac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DC6393B-708D-436D-A4F2-D788AEE2FEEE}"/>
              </a:ext>
            </a:extLst>
          </p:cNvPr>
          <p:cNvSpPr/>
          <p:nvPr userDrawn="1"/>
        </p:nvSpPr>
        <p:spPr>
          <a:xfrm>
            <a:off x="0" y="0"/>
            <a:ext cx="810201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a:p>
        </p:txBody>
      </p:sp>
      <p:sp>
        <p:nvSpPr>
          <p:cNvPr id="2" name="Titel 1"/>
          <p:cNvSpPr>
            <a:spLocks noGrp="1"/>
          </p:cNvSpPr>
          <p:nvPr>
            <p:ph type="title" hasCustomPrompt="1"/>
          </p:nvPr>
        </p:nvSpPr>
        <p:spPr>
          <a:xfrm>
            <a:off x="530352" y="410136"/>
            <a:ext cx="7293600" cy="671214"/>
          </a:xfrm>
          <a:prstGeom prst="rect">
            <a:avLst/>
          </a:prstGeom>
        </p:spPr>
        <p:txBody>
          <a:bodyPr/>
          <a:lstStyle>
            <a:lvl1pPr>
              <a:defRPr>
                <a:solidFill>
                  <a:schemeClr val="bg1"/>
                </a:solidFill>
              </a:defRPr>
            </a:lvl1pPr>
          </a:lstStyle>
          <a:p>
            <a:r>
              <a:rPr lang="da-DK"/>
              <a:t>Write a </a:t>
            </a:r>
            <a:r>
              <a:rPr lang="da-DK" err="1"/>
              <a:t>headline</a:t>
            </a:r>
            <a:endParaRPr lang="da-DK"/>
          </a:p>
        </p:txBody>
      </p:sp>
      <p:sp>
        <p:nvSpPr>
          <p:cNvPr id="6" name="Pladsholder til tekst 5">
            <a:extLst>
              <a:ext uri="{FF2B5EF4-FFF2-40B4-BE49-F238E27FC236}">
                <a16:creationId xmlns:a16="http://schemas.microsoft.com/office/drawing/2014/main" id="{800C79A9-6DE0-4B4F-829F-470071E107A6}"/>
              </a:ext>
            </a:extLst>
          </p:cNvPr>
          <p:cNvSpPr>
            <a:spLocks noGrp="1"/>
          </p:cNvSpPr>
          <p:nvPr>
            <p:ph type="body" sz="quarter" idx="13" hasCustomPrompt="1"/>
          </p:nvPr>
        </p:nvSpPr>
        <p:spPr>
          <a:xfrm>
            <a:off x="529829" y="1491486"/>
            <a:ext cx="7222400" cy="506514"/>
          </a:xfrm>
          <a:prstGeom prst="rect">
            <a:avLst/>
          </a:prstGeom>
        </p:spPr>
        <p:txBody>
          <a:bodyPr/>
          <a:lstStyle>
            <a:lvl1pPr marL="0" indent="0">
              <a:buFontTx/>
              <a:buNone/>
              <a:defRPr sz="2000">
                <a:solidFill>
                  <a:schemeClr val="bg1"/>
                </a:solidFill>
                <a:latin typeface="Calibri" panose="020F0502020204030204" pitchFamily="34" charset="0"/>
                <a:cs typeface="Calibri" panose="020F0502020204030204" pitchFamily="34" charset="0"/>
              </a:defRPr>
            </a:lvl1pPr>
            <a:lvl2pPr marL="261938" indent="0">
              <a:buFontTx/>
              <a:buNone/>
              <a:defRPr sz="1125">
                <a:solidFill>
                  <a:schemeClr val="bg1"/>
                </a:solidFill>
                <a:latin typeface="Calibri" panose="020F0502020204030204" pitchFamily="34" charset="0"/>
                <a:cs typeface="Calibri" panose="020F0502020204030204" pitchFamily="34" charset="0"/>
              </a:defRPr>
            </a:lvl2pPr>
            <a:lvl3pPr marL="528638" indent="0">
              <a:buFontTx/>
              <a:buNone/>
              <a:defRPr sz="1125">
                <a:solidFill>
                  <a:schemeClr val="bg1"/>
                </a:solidFill>
                <a:latin typeface="Calibri" panose="020F0502020204030204" pitchFamily="34" charset="0"/>
                <a:cs typeface="Calibri" panose="020F0502020204030204" pitchFamily="34" charset="0"/>
              </a:defRPr>
            </a:lvl3pPr>
            <a:lvl4pPr marL="808435" indent="0">
              <a:buFontTx/>
              <a:buNone/>
              <a:defRPr sz="1125">
                <a:solidFill>
                  <a:schemeClr val="bg1"/>
                </a:solidFill>
                <a:latin typeface="Calibri" panose="020F0502020204030204" pitchFamily="34" charset="0"/>
                <a:cs typeface="Calibri" panose="020F0502020204030204" pitchFamily="34" charset="0"/>
              </a:defRPr>
            </a:lvl4pPr>
            <a:lvl5pPr marL="1079897" indent="0">
              <a:buFontTx/>
              <a:buNone/>
              <a:defRPr sz="1125">
                <a:solidFill>
                  <a:schemeClr val="bg1"/>
                </a:solidFill>
                <a:latin typeface="Calibri" panose="020F0502020204030204" pitchFamily="34" charset="0"/>
                <a:cs typeface="Calibri" panose="020F0502020204030204" pitchFamily="34" charset="0"/>
              </a:defRPr>
            </a:lvl5pPr>
          </a:lstStyle>
          <a:p>
            <a:pPr lvl="0"/>
            <a:r>
              <a:rPr lang="da-DK"/>
              <a:t>Write a </a:t>
            </a:r>
            <a:r>
              <a:rPr lang="da-DK" err="1"/>
              <a:t>subtitle</a:t>
            </a:r>
            <a:endParaRPr lang="da-DK"/>
          </a:p>
        </p:txBody>
      </p:sp>
      <p:sp>
        <p:nvSpPr>
          <p:cNvPr id="3" name="Pladsholder til billede 4">
            <a:extLst>
              <a:ext uri="{FF2B5EF4-FFF2-40B4-BE49-F238E27FC236}">
                <a16:creationId xmlns:a16="http://schemas.microsoft.com/office/drawing/2014/main" id="{48B737F7-495B-7F4E-8C53-E7C2CAAFA0F5}"/>
              </a:ext>
            </a:extLst>
          </p:cNvPr>
          <p:cNvSpPr>
            <a:spLocks noGrp="1"/>
          </p:cNvSpPr>
          <p:nvPr>
            <p:ph type="pic" sz="quarter" idx="10" hasCustomPrompt="1"/>
          </p:nvPr>
        </p:nvSpPr>
        <p:spPr>
          <a:xfrm>
            <a:off x="2" y="2571750"/>
            <a:ext cx="8102008" cy="2571750"/>
          </a:xfrm>
          <a:prstGeom prst="rect">
            <a:avLst/>
          </a:prstGeom>
        </p:spPr>
        <p:txBody>
          <a:bodyPr/>
          <a:lstStyle>
            <a:lvl1pPr marL="0" indent="0">
              <a:buFontTx/>
              <a:buNone/>
              <a:defRPr>
                <a:solidFill>
                  <a:schemeClr val="bg1"/>
                </a:solidFill>
              </a:defRPr>
            </a:lvl1pPr>
          </a:lstStyle>
          <a:p>
            <a:r>
              <a:rPr lang="da-DK" err="1"/>
              <a:t>Click</a:t>
            </a:r>
            <a:r>
              <a:rPr lang="da-DK"/>
              <a:t> and </a:t>
            </a:r>
            <a:r>
              <a:rPr lang="da-DK" err="1"/>
              <a:t>add</a:t>
            </a:r>
            <a:r>
              <a:rPr lang="da-DK"/>
              <a:t> a </a:t>
            </a:r>
            <a:r>
              <a:rPr lang="da-DK" err="1"/>
              <a:t>photo</a:t>
            </a:r>
            <a:endParaRPr lang="da-DK"/>
          </a:p>
        </p:txBody>
      </p:sp>
      <p:sp>
        <p:nvSpPr>
          <p:cNvPr id="4" name="Pladsholder til dato 3">
            <a:extLst>
              <a:ext uri="{FF2B5EF4-FFF2-40B4-BE49-F238E27FC236}">
                <a16:creationId xmlns:a16="http://schemas.microsoft.com/office/drawing/2014/main" id="{3F4080EC-2EA7-4872-A483-56A66FA585FE}"/>
              </a:ext>
            </a:extLst>
          </p:cNvPr>
          <p:cNvSpPr>
            <a:spLocks noGrp="1"/>
          </p:cNvSpPr>
          <p:nvPr>
            <p:ph type="dt" sz="half" idx="14"/>
          </p:nvPr>
        </p:nvSpPr>
        <p:spPr>
          <a:xfrm rot="5400000">
            <a:off x="8479800" y="4238945"/>
            <a:ext cx="666000" cy="205200"/>
          </a:xfrm>
          <a:prstGeom prst="rect">
            <a:avLst/>
          </a:prstGeom>
        </p:spPr>
        <p:txBody>
          <a:bodyPr/>
          <a:lstStyle>
            <a:lvl1pPr algn="r">
              <a:defRPr sz="750">
                <a:solidFill>
                  <a:schemeClr val="bg1">
                    <a:lumMod val="50000"/>
                  </a:schemeClr>
                </a:solidFill>
              </a:defRPr>
            </a:lvl1pPr>
          </a:lstStyle>
          <a:p>
            <a:fld id="{F461D601-BAD0-41BF-A24C-1DA6EA899A0D}" type="datetime1">
              <a:rPr lang="en-GB" smtClean="0"/>
              <a:t>06/06/2023</a:t>
            </a:fld>
            <a:endParaRPr lang="da-DK"/>
          </a:p>
        </p:txBody>
      </p:sp>
      <p:sp>
        <p:nvSpPr>
          <p:cNvPr id="8" name="Pladsholder til sidefod 7">
            <a:extLst>
              <a:ext uri="{FF2B5EF4-FFF2-40B4-BE49-F238E27FC236}">
                <a16:creationId xmlns:a16="http://schemas.microsoft.com/office/drawing/2014/main" id="{1FE16B70-ACF1-468C-9EA5-057534FE677B}"/>
              </a:ext>
            </a:extLst>
          </p:cNvPr>
          <p:cNvSpPr>
            <a:spLocks noGrp="1"/>
          </p:cNvSpPr>
          <p:nvPr>
            <p:ph type="ftr" sz="quarter" idx="15"/>
          </p:nvPr>
        </p:nvSpPr>
        <p:spPr/>
        <p:txBody>
          <a:bodyPr/>
          <a:lstStyle/>
          <a:p>
            <a:r>
              <a:rPr lang="da-DK"/>
              <a:t>Footer</a:t>
            </a:r>
          </a:p>
        </p:txBody>
      </p:sp>
    </p:spTree>
    <p:extLst>
      <p:ext uri="{BB962C8B-B14F-4D97-AF65-F5344CB8AC3E}">
        <p14:creationId xmlns:p14="http://schemas.microsoft.com/office/powerpoint/2010/main" val="2928149937"/>
      </p:ext>
    </p:extLst>
  </p:cSld>
  <p:clrMapOvr>
    <a:masterClrMapping/>
  </p:clrMapOvr>
  <p:extLst>
    <p:ext uri="{DCECCB84-F9BA-43D5-87BE-67443E8EF086}">
      <p15:sldGuideLst xmlns:p15="http://schemas.microsoft.com/office/powerpoint/2012/main">
        <p15:guide id="1" orient="horz" pos="1620">
          <p15:clr>
            <a:srgbClr val="FBAE40"/>
          </p15:clr>
        </p15:guide>
        <p15:guide id="2" pos="38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subtitle, photo - grey/black fon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DC6393B-708D-436D-A4F2-D788AEE2FEEE}"/>
              </a:ext>
            </a:extLst>
          </p:cNvPr>
          <p:cNvSpPr/>
          <p:nvPr userDrawn="1"/>
        </p:nvSpPr>
        <p:spPr>
          <a:xfrm>
            <a:off x="0" y="0"/>
            <a:ext cx="8102010" cy="5143500"/>
          </a:xfrm>
          <a:prstGeom prst="rect">
            <a:avLst/>
          </a:prstGeom>
          <a:solidFill>
            <a:srgbClr val="788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a:p>
        </p:txBody>
      </p:sp>
      <p:sp>
        <p:nvSpPr>
          <p:cNvPr id="2" name="Titel 1"/>
          <p:cNvSpPr>
            <a:spLocks noGrp="1"/>
          </p:cNvSpPr>
          <p:nvPr>
            <p:ph type="title" hasCustomPrompt="1"/>
          </p:nvPr>
        </p:nvSpPr>
        <p:spPr>
          <a:xfrm>
            <a:off x="530352" y="403413"/>
            <a:ext cx="7293600" cy="598394"/>
          </a:xfrm>
          <a:prstGeom prst="rect">
            <a:avLst/>
          </a:prstGeom>
        </p:spPr>
        <p:txBody>
          <a:bodyPr/>
          <a:lstStyle>
            <a:lvl1pPr>
              <a:defRPr>
                <a:solidFill>
                  <a:schemeClr val="tx1"/>
                </a:solidFill>
              </a:defRPr>
            </a:lvl1pPr>
          </a:lstStyle>
          <a:p>
            <a:r>
              <a:rPr lang="da-DK"/>
              <a:t>Write a </a:t>
            </a:r>
            <a:r>
              <a:rPr lang="da-DK" err="1"/>
              <a:t>headline</a:t>
            </a:r>
            <a:endParaRPr lang="da-DK"/>
          </a:p>
        </p:txBody>
      </p:sp>
      <p:sp>
        <p:nvSpPr>
          <p:cNvPr id="6" name="Pladsholder til tekst 5">
            <a:extLst>
              <a:ext uri="{FF2B5EF4-FFF2-40B4-BE49-F238E27FC236}">
                <a16:creationId xmlns:a16="http://schemas.microsoft.com/office/drawing/2014/main" id="{800C79A9-6DE0-4B4F-829F-470071E107A6}"/>
              </a:ext>
            </a:extLst>
          </p:cNvPr>
          <p:cNvSpPr>
            <a:spLocks noGrp="1"/>
          </p:cNvSpPr>
          <p:nvPr>
            <p:ph type="body" sz="quarter" idx="13" hasCustomPrompt="1"/>
          </p:nvPr>
        </p:nvSpPr>
        <p:spPr>
          <a:xfrm>
            <a:off x="529828" y="1479176"/>
            <a:ext cx="7293599" cy="518824"/>
          </a:xfrm>
          <a:prstGeom prst="rect">
            <a:avLst/>
          </a:prstGeom>
        </p:spPr>
        <p:txBody>
          <a:bodyPr/>
          <a:lstStyle>
            <a:lvl1pPr marL="0" indent="0">
              <a:buFontTx/>
              <a:buNone/>
              <a:defRPr sz="2000">
                <a:solidFill>
                  <a:schemeClr val="tx1"/>
                </a:solidFill>
                <a:latin typeface="Calibri" panose="020F0502020204030204" pitchFamily="34" charset="0"/>
                <a:cs typeface="Calibri" panose="020F0502020204030204" pitchFamily="34" charset="0"/>
              </a:defRPr>
            </a:lvl1pPr>
            <a:lvl2pPr marL="261938" indent="0">
              <a:buFontTx/>
              <a:buNone/>
              <a:defRPr sz="1125">
                <a:solidFill>
                  <a:schemeClr val="bg1"/>
                </a:solidFill>
                <a:latin typeface="Calibri" panose="020F0502020204030204" pitchFamily="34" charset="0"/>
                <a:cs typeface="Calibri" panose="020F0502020204030204" pitchFamily="34" charset="0"/>
              </a:defRPr>
            </a:lvl2pPr>
            <a:lvl3pPr marL="528638" indent="0">
              <a:buFontTx/>
              <a:buNone/>
              <a:defRPr sz="1125">
                <a:solidFill>
                  <a:schemeClr val="bg1"/>
                </a:solidFill>
                <a:latin typeface="Calibri" panose="020F0502020204030204" pitchFamily="34" charset="0"/>
                <a:cs typeface="Calibri" panose="020F0502020204030204" pitchFamily="34" charset="0"/>
              </a:defRPr>
            </a:lvl3pPr>
            <a:lvl4pPr marL="808435" indent="0">
              <a:buFontTx/>
              <a:buNone/>
              <a:defRPr sz="1125">
                <a:solidFill>
                  <a:schemeClr val="bg1"/>
                </a:solidFill>
                <a:latin typeface="Calibri" panose="020F0502020204030204" pitchFamily="34" charset="0"/>
                <a:cs typeface="Calibri" panose="020F0502020204030204" pitchFamily="34" charset="0"/>
              </a:defRPr>
            </a:lvl4pPr>
            <a:lvl5pPr marL="1079897" indent="0">
              <a:buFontTx/>
              <a:buNone/>
              <a:defRPr sz="1125">
                <a:solidFill>
                  <a:schemeClr val="bg1"/>
                </a:solidFill>
                <a:latin typeface="Calibri" panose="020F0502020204030204" pitchFamily="34" charset="0"/>
                <a:cs typeface="Calibri" panose="020F0502020204030204" pitchFamily="34" charset="0"/>
              </a:defRPr>
            </a:lvl5pPr>
          </a:lstStyle>
          <a:p>
            <a:pPr lvl="0"/>
            <a:r>
              <a:rPr lang="da-DK"/>
              <a:t>Write a </a:t>
            </a:r>
            <a:r>
              <a:rPr lang="da-DK" err="1"/>
              <a:t>subtitle</a:t>
            </a:r>
            <a:r>
              <a:rPr lang="da-DK"/>
              <a:t> – </a:t>
            </a:r>
            <a:r>
              <a:rPr lang="da-DK" err="1"/>
              <a:t>only</a:t>
            </a:r>
            <a:r>
              <a:rPr lang="da-DK"/>
              <a:t> 1 line</a:t>
            </a:r>
          </a:p>
        </p:txBody>
      </p:sp>
      <p:sp>
        <p:nvSpPr>
          <p:cNvPr id="3" name="Pladsholder til billede 4">
            <a:extLst>
              <a:ext uri="{FF2B5EF4-FFF2-40B4-BE49-F238E27FC236}">
                <a16:creationId xmlns:a16="http://schemas.microsoft.com/office/drawing/2014/main" id="{48B737F7-495B-7F4E-8C53-E7C2CAAFA0F5}"/>
              </a:ext>
            </a:extLst>
          </p:cNvPr>
          <p:cNvSpPr>
            <a:spLocks noGrp="1"/>
          </p:cNvSpPr>
          <p:nvPr>
            <p:ph type="pic" sz="quarter" idx="10" hasCustomPrompt="1"/>
          </p:nvPr>
        </p:nvSpPr>
        <p:spPr>
          <a:xfrm>
            <a:off x="2" y="2571750"/>
            <a:ext cx="8102008" cy="2571750"/>
          </a:xfrm>
          <a:prstGeom prst="rect">
            <a:avLst/>
          </a:prstGeom>
        </p:spPr>
        <p:txBody>
          <a:bodyPr/>
          <a:lstStyle>
            <a:lvl1pPr marL="0" indent="0">
              <a:buFontTx/>
              <a:buNone/>
              <a:defRPr>
                <a:solidFill>
                  <a:schemeClr val="tx1"/>
                </a:solidFill>
              </a:defRPr>
            </a:lvl1pPr>
          </a:lstStyle>
          <a:p>
            <a:r>
              <a:rPr lang="da-DK" err="1"/>
              <a:t>Click</a:t>
            </a:r>
            <a:r>
              <a:rPr lang="da-DK"/>
              <a:t> and </a:t>
            </a:r>
            <a:r>
              <a:rPr lang="da-DK" err="1"/>
              <a:t>add</a:t>
            </a:r>
            <a:r>
              <a:rPr lang="da-DK"/>
              <a:t> a </a:t>
            </a:r>
            <a:r>
              <a:rPr lang="da-DK" err="1"/>
              <a:t>photo</a:t>
            </a:r>
            <a:endParaRPr lang="da-DK"/>
          </a:p>
        </p:txBody>
      </p:sp>
      <p:sp>
        <p:nvSpPr>
          <p:cNvPr id="8" name="Pladsholder til dato 7">
            <a:extLst>
              <a:ext uri="{FF2B5EF4-FFF2-40B4-BE49-F238E27FC236}">
                <a16:creationId xmlns:a16="http://schemas.microsoft.com/office/drawing/2014/main" id="{5025828C-7285-45DB-9486-975DBA5A7196}"/>
              </a:ext>
            </a:extLst>
          </p:cNvPr>
          <p:cNvSpPr>
            <a:spLocks noGrp="1"/>
          </p:cNvSpPr>
          <p:nvPr>
            <p:ph type="dt" sz="half" idx="14"/>
          </p:nvPr>
        </p:nvSpPr>
        <p:spPr/>
        <p:txBody>
          <a:bodyPr/>
          <a:lstStyle/>
          <a:p>
            <a:fld id="{E7EEE760-0E59-4911-B4D4-A2A39956C5F8}" type="datetime1">
              <a:rPr lang="en-GB" smtClean="0"/>
              <a:t>06/06/2023</a:t>
            </a:fld>
            <a:endParaRPr lang="da-DK"/>
          </a:p>
        </p:txBody>
      </p:sp>
      <p:sp>
        <p:nvSpPr>
          <p:cNvPr id="9" name="Pladsholder til sidefod 8">
            <a:extLst>
              <a:ext uri="{FF2B5EF4-FFF2-40B4-BE49-F238E27FC236}">
                <a16:creationId xmlns:a16="http://schemas.microsoft.com/office/drawing/2014/main" id="{CECE9B67-B0E1-4082-85B3-3E900B96A40F}"/>
              </a:ext>
            </a:extLst>
          </p:cNvPr>
          <p:cNvSpPr>
            <a:spLocks noGrp="1"/>
          </p:cNvSpPr>
          <p:nvPr>
            <p:ph type="ftr" sz="quarter" idx="15"/>
          </p:nvPr>
        </p:nvSpPr>
        <p:spPr/>
        <p:txBody>
          <a:bodyPr/>
          <a:lstStyle/>
          <a:p>
            <a:r>
              <a:rPr lang="da-DK"/>
              <a:t>Footer</a:t>
            </a:r>
          </a:p>
        </p:txBody>
      </p:sp>
    </p:spTree>
    <p:extLst>
      <p:ext uri="{BB962C8B-B14F-4D97-AF65-F5344CB8AC3E}">
        <p14:creationId xmlns:p14="http://schemas.microsoft.com/office/powerpoint/2010/main" val="1011464735"/>
      </p:ext>
    </p:extLst>
  </p:cSld>
  <p:clrMapOvr>
    <a:masterClrMapping/>
  </p:clrMapOvr>
  <p:extLst>
    <p:ext uri="{DCECCB84-F9BA-43D5-87BE-67443E8EF086}">
      <p15:sldGuideLst xmlns:p15="http://schemas.microsoft.com/office/powerpoint/2012/main">
        <p15:guide id="1" orient="horz" pos="1620">
          <p15:clr>
            <a:srgbClr val="FBAE40"/>
          </p15:clr>
        </p15:guide>
        <p15:guide id="2" pos="38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title, photo - grey/white font">
    <p:bg>
      <p:bgPr>
        <a:solidFill>
          <a:schemeClr val="bg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CB243342-5D27-481B-B06A-E8F7D8E55A34}"/>
              </a:ext>
            </a:extLst>
          </p:cNvPr>
          <p:cNvSpPr/>
          <p:nvPr userDrawn="1"/>
        </p:nvSpPr>
        <p:spPr>
          <a:xfrm>
            <a:off x="0" y="0"/>
            <a:ext cx="8102008" cy="5143500"/>
          </a:xfrm>
          <a:prstGeom prst="rect">
            <a:avLst/>
          </a:prstGeom>
          <a:solidFill>
            <a:srgbClr val="788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hasCustomPrompt="1"/>
          </p:nvPr>
        </p:nvSpPr>
        <p:spPr>
          <a:xfrm>
            <a:off x="530353" y="403412"/>
            <a:ext cx="7295211" cy="545133"/>
          </a:xfrm>
          <a:prstGeom prst="rect">
            <a:avLst/>
          </a:prstGeom>
        </p:spPr>
        <p:txBody>
          <a:bodyPr/>
          <a:lstStyle>
            <a:lvl1pPr>
              <a:defRPr>
                <a:solidFill>
                  <a:schemeClr val="bg1"/>
                </a:solidFill>
              </a:defRPr>
            </a:lvl1pPr>
          </a:lstStyle>
          <a:p>
            <a:r>
              <a:rPr lang="da-DK"/>
              <a:t>Write a </a:t>
            </a:r>
            <a:r>
              <a:rPr lang="da-DK" err="1"/>
              <a:t>headline</a:t>
            </a:r>
            <a:endParaRPr lang="da-DK"/>
          </a:p>
        </p:txBody>
      </p:sp>
      <p:sp>
        <p:nvSpPr>
          <p:cNvPr id="6" name="Pladsholder til tekst 5">
            <a:extLst>
              <a:ext uri="{FF2B5EF4-FFF2-40B4-BE49-F238E27FC236}">
                <a16:creationId xmlns:a16="http://schemas.microsoft.com/office/drawing/2014/main" id="{800C79A9-6DE0-4B4F-829F-470071E107A6}"/>
              </a:ext>
            </a:extLst>
          </p:cNvPr>
          <p:cNvSpPr>
            <a:spLocks noGrp="1"/>
          </p:cNvSpPr>
          <p:nvPr>
            <p:ph type="body" sz="quarter" idx="13" hasCustomPrompt="1"/>
          </p:nvPr>
        </p:nvSpPr>
        <p:spPr>
          <a:xfrm>
            <a:off x="529829" y="1452867"/>
            <a:ext cx="5073300" cy="545133"/>
          </a:xfrm>
          <a:prstGeom prst="rect">
            <a:avLst/>
          </a:prstGeom>
        </p:spPr>
        <p:txBody>
          <a:bodyPr/>
          <a:lstStyle>
            <a:lvl1pPr marL="0" indent="0">
              <a:buFontTx/>
              <a:buNone/>
              <a:defRPr sz="2000">
                <a:solidFill>
                  <a:schemeClr val="bg1"/>
                </a:solidFill>
                <a:latin typeface="Calibri" panose="020F0502020204030204" pitchFamily="34" charset="0"/>
                <a:cs typeface="Calibri" panose="020F0502020204030204" pitchFamily="34" charset="0"/>
              </a:defRPr>
            </a:lvl1pPr>
            <a:lvl2pPr marL="261938" indent="0">
              <a:buFontTx/>
              <a:buNone/>
              <a:defRPr sz="1125">
                <a:solidFill>
                  <a:schemeClr val="bg1"/>
                </a:solidFill>
                <a:latin typeface="Calibri" panose="020F0502020204030204" pitchFamily="34" charset="0"/>
                <a:cs typeface="Calibri" panose="020F0502020204030204" pitchFamily="34" charset="0"/>
              </a:defRPr>
            </a:lvl2pPr>
            <a:lvl3pPr marL="528638" indent="0">
              <a:buFontTx/>
              <a:buNone/>
              <a:defRPr sz="1125">
                <a:solidFill>
                  <a:schemeClr val="bg1"/>
                </a:solidFill>
                <a:latin typeface="Calibri" panose="020F0502020204030204" pitchFamily="34" charset="0"/>
                <a:cs typeface="Calibri" panose="020F0502020204030204" pitchFamily="34" charset="0"/>
              </a:defRPr>
            </a:lvl3pPr>
            <a:lvl4pPr marL="808435" indent="0">
              <a:buFontTx/>
              <a:buNone/>
              <a:defRPr sz="1125">
                <a:solidFill>
                  <a:schemeClr val="bg1"/>
                </a:solidFill>
                <a:latin typeface="Calibri" panose="020F0502020204030204" pitchFamily="34" charset="0"/>
                <a:cs typeface="Calibri" panose="020F0502020204030204" pitchFamily="34" charset="0"/>
              </a:defRPr>
            </a:lvl4pPr>
            <a:lvl5pPr marL="1079897" indent="0">
              <a:buFontTx/>
              <a:buNone/>
              <a:defRPr sz="1125">
                <a:solidFill>
                  <a:schemeClr val="bg1"/>
                </a:solidFill>
                <a:latin typeface="Calibri" panose="020F0502020204030204" pitchFamily="34" charset="0"/>
                <a:cs typeface="Calibri" panose="020F0502020204030204" pitchFamily="34" charset="0"/>
              </a:defRPr>
            </a:lvl5pPr>
          </a:lstStyle>
          <a:p>
            <a:pPr lvl="0"/>
            <a:r>
              <a:rPr lang="da-DK"/>
              <a:t>Write a </a:t>
            </a:r>
            <a:r>
              <a:rPr lang="da-DK" err="1"/>
              <a:t>subtitle</a:t>
            </a:r>
            <a:endParaRPr lang="da-DK"/>
          </a:p>
        </p:txBody>
      </p:sp>
      <p:sp>
        <p:nvSpPr>
          <p:cNvPr id="3" name="Pladsholder til billede 4">
            <a:extLst>
              <a:ext uri="{FF2B5EF4-FFF2-40B4-BE49-F238E27FC236}">
                <a16:creationId xmlns:a16="http://schemas.microsoft.com/office/drawing/2014/main" id="{48B737F7-495B-7F4E-8C53-E7C2CAAFA0F5}"/>
              </a:ext>
            </a:extLst>
          </p:cNvPr>
          <p:cNvSpPr>
            <a:spLocks noGrp="1"/>
          </p:cNvSpPr>
          <p:nvPr>
            <p:ph type="pic" sz="quarter" idx="10" hasCustomPrompt="1"/>
          </p:nvPr>
        </p:nvSpPr>
        <p:spPr>
          <a:xfrm>
            <a:off x="2" y="2571750"/>
            <a:ext cx="8102008" cy="2571750"/>
          </a:xfrm>
          <a:prstGeom prst="rect">
            <a:avLst/>
          </a:prstGeom>
        </p:spPr>
        <p:txBody>
          <a:bodyPr/>
          <a:lstStyle>
            <a:lvl1pPr marL="0" marR="0" indent="0" algn="l" defTabSz="914400" rtl="0" eaLnBrk="1" fontAlgn="base" latinLnBrk="0" hangingPunct="1">
              <a:lnSpc>
                <a:spcPct val="100000"/>
              </a:lnSpc>
              <a:spcBef>
                <a:spcPts val="900"/>
              </a:spcBef>
              <a:spcAft>
                <a:spcPts val="0"/>
              </a:spcAft>
              <a:buClr>
                <a:schemeClr val="accent1"/>
              </a:buClr>
              <a:buSzTx/>
              <a:buFontTx/>
              <a:buNone/>
              <a:tabLst/>
              <a:defRPr>
                <a:solidFill>
                  <a:schemeClr val="bg1"/>
                </a:solidFill>
              </a:defRPr>
            </a:lvl1pPr>
          </a:lstStyle>
          <a:p>
            <a:pPr marL="0" marR="0" lvl="0" indent="0" algn="l" defTabSz="914400" rtl="0" eaLnBrk="1" fontAlgn="base" latinLnBrk="0" hangingPunct="1">
              <a:lnSpc>
                <a:spcPct val="100000"/>
              </a:lnSpc>
              <a:spcBef>
                <a:spcPts val="900"/>
              </a:spcBef>
              <a:spcAft>
                <a:spcPts val="0"/>
              </a:spcAft>
              <a:buClr>
                <a:schemeClr val="accent1"/>
              </a:buClr>
              <a:buSzTx/>
              <a:buFontTx/>
              <a:buNone/>
              <a:tabLst/>
              <a:defRPr/>
            </a:pPr>
            <a:r>
              <a:rPr lang="da-DK" err="1"/>
              <a:t>Click</a:t>
            </a:r>
            <a:r>
              <a:rPr lang="da-DK"/>
              <a:t> and </a:t>
            </a:r>
            <a:r>
              <a:rPr lang="da-DK" err="1"/>
              <a:t>add</a:t>
            </a:r>
            <a:r>
              <a:rPr lang="da-DK"/>
              <a:t> a </a:t>
            </a:r>
            <a:r>
              <a:rPr lang="da-DK" err="1"/>
              <a:t>photo</a:t>
            </a:r>
            <a:endParaRPr lang="da-DK"/>
          </a:p>
          <a:p>
            <a:endParaRPr lang="da-DK"/>
          </a:p>
        </p:txBody>
      </p:sp>
      <p:sp>
        <p:nvSpPr>
          <p:cNvPr id="4" name="Pladsholder til dato 3">
            <a:extLst>
              <a:ext uri="{FF2B5EF4-FFF2-40B4-BE49-F238E27FC236}">
                <a16:creationId xmlns:a16="http://schemas.microsoft.com/office/drawing/2014/main" id="{42EEF979-A4E4-47CE-97FB-6B370E6EEAFE}"/>
              </a:ext>
            </a:extLst>
          </p:cNvPr>
          <p:cNvSpPr>
            <a:spLocks noGrp="1"/>
          </p:cNvSpPr>
          <p:nvPr>
            <p:ph type="dt" sz="half" idx="14"/>
          </p:nvPr>
        </p:nvSpPr>
        <p:spPr/>
        <p:txBody>
          <a:bodyPr/>
          <a:lstStyle/>
          <a:p>
            <a:fld id="{9352585D-3669-4C88-A143-917B778F06F3}" type="datetime1">
              <a:rPr lang="en-GB" smtClean="0"/>
              <a:t>06/06/2023</a:t>
            </a:fld>
            <a:endParaRPr lang="da-DK"/>
          </a:p>
        </p:txBody>
      </p:sp>
      <p:sp>
        <p:nvSpPr>
          <p:cNvPr id="9" name="Pladsholder til sidefod 8">
            <a:extLst>
              <a:ext uri="{FF2B5EF4-FFF2-40B4-BE49-F238E27FC236}">
                <a16:creationId xmlns:a16="http://schemas.microsoft.com/office/drawing/2014/main" id="{F088CC4E-9AD5-42E6-908B-5C0CC263AAAF}"/>
              </a:ext>
            </a:extLst>
          </p:cNvPr>
          <p:cNvSpPr>
            <a:spLocks noGrp="1"/>
          </p:cNvSpPr>
          <p:nvPr>
            <p:ph type="ftr" sz="quarter" idx="15"/>
          </p:nvPr>
        </p:nvSpPr>
        <p:spPr/>
        <p:txBody>
          <a:bodyPr/>
          <a:lstStyle/>
          <a:p>
            <a:r>
              <a:rPr lang="da-DK"/>
              <a:t>Footer</a:t>
            </a:r>
          </a:p>
        </p:txBody>
      </p:sp>
    </p:spTree>
    <p:extLst>
      <p:ext uri="{BB962C8B-B14F-4D97-AF65-F5344CB8AC3E}">
        <p14:creationId xmlns:p14="http://schemas.microsoft.com/office/powerpoint/2010/main" val="20289871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ood bye and thank you">
    <p:bg>
      <p:bgRef idx="1001">
        <a:schemeClr val="bg2"/>
      </p:bgRef>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79EC7B9C-2F1A-487C-9C98-CCC739154D9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869428" y="534278"/>
            <a:ext cx="5707990" cy="3563466"/>
          </a:xfrm>
          <a:prstGeom prst="rect">
            <a:avLst/>
          </a:prstGeom>
        </p:spPr>
      </p:pic>
      <p:sp>
        <p:nvSpPr>
          <p:cNvPr id="5" name="Titel 1">
            <a:extLst>
              <a:ext uri="{FF2B5EF4-FFF2-40B4-BE49-F238E27FC236}">
                <a16:creationId xmlns:a16="http://schemas.microsoft.com/office/drawing/2014/main" id="{B6BBE893-635A-704F-976C-0078E96041F4}"/>
              </a:ext>
            </a:extLst>
          </p:cNvPr>
          <p:cNvSpPr>
            <a:spLocks noGrp="1"/>
          </p:cNvSpPr>
          <p:nvPr>
            <p:ph type="title" hasCustomPrompt="1"/>
          </p:nvPr>
        </p:nvSpPr>
        <p:spPr>
          <a:xfrm>
            <a:off x="642938" y="3773105"/>
            <a:ext cx="7858125" cy="589066"/>
          </a:xfrm>
          <a:prstGeom prst="rect">
            <a:avLst/>
          </a:prstGeom>
        </p:spPr>
        <p:txBody>
          <a:bodyPr/>
          <a:lstStyle>
            <a:lvl1pPr algn="ctr">
              <a:defRPr sz="2400" b="0">
                <a:solidFill>
                  <a:schemeClr val="tx1"/>
                </a:solidFill>
                <a:latin typeface="+mj-lt"/>
              </a:defRPr>
            </a:lvl1pPr>
          </a:lstStyle>
          <a:p>
            <a:r>
              <a:rPr lang="da-DK" err="1"/>
              <a:t>Click</a:t>
            </a:r>
            <a:r>
              <a:rPr lang="da-DK"/>
              <a:t> and </a:t>
            </a:r>
            <a:r>
              <a:rPr lang="da-DK" err="1"/>
              <a:t>add</a:t>
            </a:r>
            <a:r>
              <a:rPr lang="da-DK"/>
              <a:t> </a:t>
            </a:r>
            <a:r>
              <a:rPr lang="da-DK" err="1"/>
              <a:t>thank</a:t>
            </a:r>
            <a:r>
              <a:rPr lang="da-DK"/>
              <a:t> </a:t>
            </a:r>
            <a:r>
              <a:rPr lang="da-DK" err="1"/>
              <a:t>you</a:t>
            </a:r>
            <a:r>
              <a:rPr lang="da-DK"/>
              <a:t> and </a:t>
            </a:r>
            <a:r>
              <a:rPr lang="da-DK" err="1"/>
              <a:t>good</a:t>
            </a:r>
            <a:r>
              <a:rPr lang="da-DK"/>
              <a:t> </a:t>
            </a:r>
            <a:r>
              <a:rPr lang="da-DK" err="1"/>
              <a:t>bye</a:t>
            </a:r>
            <a:endParaRPr lang="da-DK"/>
          </a:p>
        </p:txBody>
      </p:sp>
      <p:pic>
        <p:nvPicPr>
          <p:cNvPr id="6" name="Billede 5">
            <a:extLst>
              <a:ext uri="{FF2B5EF4-FFF2-40B4-BE49-F238E27FC236}">
                <a16:creationId xmlns:a16="http://schemas.microsoft.com/office/drawing/2014/main" id="{E4BC3BF7-BE4C-4E75-8F30-D90D1BC11B22}"/>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3916834" y="1773900"/>
            <a:ext cx="1308531" cy="676403"/>
          </a:xfrm>
          <a:prstGeom prst="rect">
            <a:avLst/>
          </a:prstGeom>
        </p:spPr>
      </p:pic>
    </p:spTree>
    <p:extLst>
      <p:ext uri="{BB962C8B-B14F-4D97-AF65-F5344CB8AC3E}">
        <p14:creationId xmlns:p14="http://schemas.microsoft.com/office/powerpoint/2010/main" val="104115693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rgbClr val="AF161E"/>
        </a:solidFill>
        <a:effectLst/>
      </p:bgPr>
    </p:bg>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59F49446-BCCD-4D5E-A198-6E9F12541C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309569" y="917753"/>
            <a:ext cx="5805960" cy="3624628"/>
          </a:xfrm>
          <a:prstGeom prst="rect">
            <a:avLst/>
          </a:prstGeom>
        </p:spPr>
      </p:pic>
      <p:sp>
        <p:nvSpPr>
          <p:cNvPr id="2" name="Titel 1">
            <a:extLst>
              <a:ext uri="{FF2B5EF4-FFF2-40B4-BE49-F238E27FC236}">
                <a16:creationId xmlns:a16="http://schemas.microsoft.com/office/drawing/2014/main" id="{5C0D4FE5-B793-4BD0-B235-9CDBE692A1CD}"/>
              </a:ext>
            </a:extLst>
          </p:cNvPr>
          <p:cNvSpPr>
            <a:spLocks noGrp="1"/>
          </p:cNvSpPr>
          <p:nvPr>
            <p:ph type="title" hasCustomPrompt="1"/>
          </p:nvPr>
        </p:nvSpPr>
        <p:spPr>
          <a:xfrm>
            <a:off x="633600" y="2016000"/>
            <a:ext cx="5072400" cy="1033200"/>
          </a:xfrm>
        </p:spPr>
        <p:txBody>
          <a:bodyPr anchor="b"/>
          <a:lstStyle>
            <a:lvl1pPr>
              <a:defRPr>
                <a:solidFill>
                  <a:schemeClr val="tx1"/>
                </a:solidFill>
              </a:defRPr>
            </a:lvl1pPr>
          </a:lstStyle>
          <a:p>
            <a:r>
              <a:rPr lang="da-DK"/>
              <a:t>Titel of </a:t>
            </a:r>
            <a:r>
              <a:rPr lang="da-DK" err="1"/>
              <a:t>presentation</a:t>
            </a:r>
            <a:br>
              <a:rPr lang="da-DK"/>
            </a:br>
            <a:r>
              <a:rPr lang="da-DK"/>
              <a:t>max. </a:t>
            </a:r>
            <a:r>
              <a:rPr lang="da-DK" err="1"/>
              <a:t>two</a:t>
            </a:r>
            <a:r>
              <a:rPr lang="da-DK"/>
              <a:t> lines</a:t>
            </a:r>
          </a:p>
        </p:txBody>
      </p:sp>
      <p:sp>
        <p:nvSpPr>
          <p:cNvPr id="4" name="Pladsholder til tekst 3">
            <a:extLst>
              <a:ext uri="{FF2B5EF4-FFF2-40B4-BE49-F238E27FC236}">
                <a16:creationId xmlns:a16="http://schemas.microsoft.com/office/drawing/2014/main" id="{6858A45C-806D-4AEB-A7B3-9126745A73A4}"/>
              </a:ext>
            </a:extLst>
          </p:cNvPr>
          <p:cNvSpPr>
            <a:spLocks noGrp="1"/>
          </p:cNvSpPr>
          <p:nvPr>
            <p:ph type="body" sz="quarter" idx="10" hasCustomPrompt="1"/>
          </p:nvPr>
        </p:nvSpPr>
        <p:spPr>
          <a:xfrm>
            <a:off x="633413" y="3218400"/>
            <a:ext cx="5072062" cy="342900"/>
          </a:xfrm>
        </p:spPr>
        <p:txBody>
          <a:bodyPr/>
          <a:lstStyle>
            <a:lvl1pPr marL="0" marR="0" indent="0" algn="l" defTabSz="914400" rtl="0" eaLnBrk="1" fontAlgn="base" latinLnBrk="0" hangingPunct="1">
              <a:lnSpc>
                <a:spcPct val="100000"/>
              </a:lnSpc>
              <a:spcBef>
                <a:spcPts val="900"/>
              </a:spcBef>
              <a:spcAft>
                <a:spcPts val="0"/>
              </a:spcAft>
              <a:buClr>
                <a:schemeClr val="accent1"/>
              </a:buClr>
              <a:buSzTx/>
              <a:buFontTx/>
              <a:buNone/>
              <a:tabLst/>
              <a:defRPr sz="2000">
                <a:latin typeface="Calibri Light" panose="020F0302020204030204" pitchFamily="34" charset="0"/>
                <a:cs typeface="Calibri Light" panose="020F0302020204030204" pitchFamily="34" charset="0"/>
              </a:defRPr>
            </a:lvl1pPr>
          </a:lstStyle>
          <a:p>
            <a:pPr marL="0" marR="0" lvl="0" indent="0" algn="l" defTabSz="914400" rtl="0" eaLnBrk="1" fontAlgn="base" latinLnBrk="0" hangingPunct="1">
              <a:lnSpc>
                <a:spcPct val="100000"/>
              </a:lnSpc>
              <a:spcBef>
                <a:spcPts val="900"/>
              </a:spcBef>
              <a:spcAft>
                <a:spcPts val="0"/>
              </a:spcAft>
              <a:buClr>
                <a:schemeClr val="accent1"/>
              </a:buClr>
              <a:buSzTx/>
              <a:buFontTx/>
              <a:buNone/>
              <a:tabLst/>
              <a:defRPr/>
            </a:pPr>
            <a:r>
              <a:rPr lang="da-DK" err="1"/>
              <a:t>Subtitle</a:t>
            </a:r>
            <a:endParaRPr lang="da-DK"/>
          </a:p>
        </p:txBody>
      </p:sp>
      <p:pic>
        <p:nvPicPr>
          <p:cNvPr id="9" name="Billede 8">
            <a:extLst>
              <a:ext uri="{FF2B5EF4-FFF2-40B4-BE49-F238E27FC236}">
                <a16:creationId xmlns:a16="http://schemas.microsoft.com/office/drawing/2014/main" id="{BF542566-39D3-446F-BB57-8A839513042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367509" y="2044800"/>
            <a:ext cx="2009682" cy="1038840"/>
          </a:xfrm>
          <a:prstGeom prst="rect">
            <a:avLst/>
          </a:prstGeom>
        </p:spPr>
      </p:pic>
      <p:sp>
        <p:nvSpPr>
          <p:cNvPr id="6" name="Pladsholder til indhold 2">
            <a:extLst>
              <a:ext uri="{FF2B5EF4-FFF2-40B4-BE49-F238E27FC236}">
                <a16:creationId xmlns:a16="http://schemas.microsoft.com/office/drawing/2014/main" id="{7169F15F-2402-4418-8806-60EA21B115B7}"/>
              </a:ext>
            </a:extLst>
          </p:cNvPr>
          <p:cNvSpPr>
            <a:spLocks noGrp="1"/>
          </p:cNvSpPr>
          <p:nvPr>
            <p:ph sz="quarter" idx="11" hasCustomPrompt="1"/>
          </p:nvPr>
        </p:nvSpPr>
        <p:spPr>
          <a:xfrm>
            <a:off x="633413" y="4616253"/>
            <a:ext cx="3798000" cy="190655"/>
          </a:xfrm>
          <a:prstGeom prst="rect">
            <a:avLst/>
          </a:prstGeom>
        </p:spPr>
        <p:txBody>
          <a:bodyPr anchor="ctr" anchorCtr="0"/>
          <a:lstStyle>
            <a:lvl1pPr marL="0" indent="0" algn="l">
              <a:spcBef>
                <a:spcPts val="0"/>
              </a:spcBef>
              <a:buNone/>
              <a:defRPr sz="1350">
                <a:solidFill>
                  <a:schemeClr val="tx1"/>
                </a:solidFill>
                <a:latin typeface="Calibri" panose="020F0502020204030204" pitchFamily="34" charset="0"/>
                <a:cs typeface="Calibri" panose="020F0502020204030204" pitchFamily="34" charset="0"/>
              </a:defRPr>
            </a:lvl1pPr>
            <a:lvl2pPr algn="l">
              <a:defRPr sz="825">
                <a:solidFill>
                  <a:schemeClr val="bg1"/>
                </a:solidFill>
                <a:latin typeface="Calibri" panose="020F0502020204030204" pitchFamily="34" charset="0"/>
                <a:cs typeface="Calibri" panose="020F0502020204030204" pitchFamily="34" charset="0"/>
              </a:defRPr>
            </a:lvl2pPr>
            <a:lvl3pPr algn="l">
              <a:defRPr sz="825">
                <a:solidFill>
                  <a:schemeClr val="bg1"/>
                </a:solidFill>
                <a:latin typeface="Calibri" panose="020F0502020204030204" pitchFamily="34" charset="0"/>
                <a:cs typeface="Calibri" panose="020F0502020204030204" pitchFamily="34" charset="0"/>
              </a:defRPr>
            </a:lvl3pPr>
            <a:lvl4pPr algn="l">
              <a:defRPr sz="825">
                <a:solidFill>
                  <a:schemeClr val="bg1"/>
                </a:solidFill>
                <a:latin typeface="Calibri" panose="020F0502020204030204" pitchFamily="34" charset="0"/>
                <a:cs typeface="Calibri" panose="020F0502020204030204" pitchFamily="34" charset="0"/>
              </a:defRPr>
            </a:lvl4pPr>
            <a:lvl5pPr algn="l">
              <a:defRPr sz="825">
                <a:solidFill>
                  <a:schemeClr val="bg1"/>
                </a:solidFill>
                <a:latin typeface="Calibri" panose="020F0502020204030204" pitchFamily="34" charset="0"/>
                <a:cs typeface="Calibri" panose="020F0502020204030204" pitchFamily="34" charset="0"/>
              </a:defRPr>
            </a:lvl5pPr>
          </a:lstStyle>
          <a:p>
            <a:pPr lvl="0"/>
            <a:r>
              <a:rPr lang="da-DK" err="1"/>
              <a:t>Name</a:t>
            </a:r>
            <a:r>
              <a:rPr lang="da-DK"/>
              <a:t> of </a:t>
            </a:r>
            <a:r>
              <a:rPr lang="da-DK" err="1"/>
              <a:t>author</a:t>
            </a:r>
            <a:r>
              <a:rPr lang="da-DK"/>
              <a:t> / date</a:t>
            </a:r>
          </a:p>
        </p:txBody>
      </p:sp>
    </p:spTree>
    <p:extLst>
      <p:ext uri="{BB962C8B-B14F-4D97-AF65-F5344CB8AC3E}">
        <p14:creationId xmlns:p14="http://schemas.microsoft.com/office/powerpoint/2010/main" val="3463845399"/>
      </p:ext>
    </p:extLst>
  </p:cSld>
  <p:clrMapOvr>
    <a:overrideClrMapping bg1="dk1" tx1="lt1" bg2="dk2" tx2="lt2" accent1="accent1" accent2="accent2" accent3="accent3" accent4="accent4" accent5="accent5" accent6="accent6" hlink="hlink" folHlink="folHlink"/>
  </p:clrMapOvr>
  <p:transition spd="slow">
    <p:wipe/>
  </p:transition>
  <p:extLst>
    <p:ext uri="{DCECCB84-F9BA-43D5-87BE-67443E8EF086}">
      <p15:sldGuideLst xmlns:p15="http://schemas.microsoft.com/office/powerpoint/2012/main">
        <p15:guide id="1" orient="horz" pos="1302"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1"/>
      </p:bgRef>
    </p:bg>
    <p:spTree>
      <p:nvGrpSpPr>
        <p:cNvPr id="1" name=""/>
        <p:cNvGrpSpPr/>
        <p:nvPr/>
      </p:nvGrpSpPr>
      <p:grpSpPr>
        <a:xfrm>
          <a:off x="0" y="0"/>
          <a:ext cx="0" cy="0"/>
          <a:chOff x="0" y="0"/>
          <a:chExt cx="0" cy="0"/>
        </a:xfrm>
      </p:grpSpPr>
      <p:pic>
        <p:nvPicPr>
          <p:cNvPr id="6" name="Billede 5" descr="Et billede, der indeholder himmel, udendørs, jord&#10;&#10;Automatisk genereret beskrivelse">
            <a:extLst>
              <a:ext uri="{FF2B5EF4-FFF2-40B4-BE49-F238E27FC236}">
                <a16:creationId xmlns:a16="http://schemas.microsoft.com/office/drawing/2014/main" id="{59DE8D9E-B7E1-CC4B-B602-3299C862538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4000" cy="5143500"/>
          </a:xfrm>
          <a:prstGeom prst="rect">
            <a:avLst/>
          </a:prstGeom>
        </p:spPr>
      </p:pic>
      <p:sp>
        <p:nvSpPr>
          <p:cNvPr id="10" name="Pladsholder til billede 9">
            <a:extLst>
              <a:ext uri="{FF2B5EF4-FFF2-40B4-BE49-F238E27FC236}">
                <a16:creationId xmlns:a16="http://schemas.microsoft.com/office/drawing/2014/main" id="{7C77B0F1-CBC8-41FB-A0FD-BF8ECA6BBDDE}"/>
              </a:ext>
            </a:extLst>
          </p:cNvPr>
          <p:cNvSpPr>
            <a:spLocks noGrp="1"/>
          </p:cNvSpPr>
          <p:nvPr>
            <p:ph type="pic" sz="quarter" idx="18" hasCustomPrompt="1"/>
          </p:nvPr>
        </p:nvSpPr>
        <p:spPr>
          <a:xfrm>
            <a:off x="0" y="0"/>
            <a:ext cx="9144000" cy="5143499"/>
          </a:xfrm>
        </p:spPr>
        <p:txBody>
          <a:bodyPr>
            <a:normAutofit/>
          </a:bodyPr>
          <a:lstStyle>
            <a:lvl1pPr marL="0" indent="0">
              <a:buNone/>
              <a:defRPr sz="1100"/>
            </a:lvl1pPr>
          </a:lstStyle>
          <a:p>
            <a:r>
              <a:rPr lang="da-DK" err="1"/>
              <a:t>Click</a:t>
            </a:r>
            <a:r>
              <a:rPr lang="da-DK"/>
              <a:t> on INSERTE in the menu to </a:t>
            </a:r>
            <a:r>
              <a:rPr lang="da-DK" err="1"/>
              <a:t>replace</a:t>
            </a:r>
            <a:r>
              <a:rPr lang="da-DK"/>
              <a:t> </a:t>
            </a:r>
            <a:r>
              <a:rPr lang="da-DK" err="1"/>
              <a:t>this</a:t>
            </a:r>
            <a:r>
              <a:rPr lang="da-DK"/>
              <a:t> </a:t>
            </a:r>
            <a:r>
              <a:rPr lang="da-DK" err="1"/>
              <a:t>photo</a:t>
            </a:r>
            <a:endParaRPr lang="da-DK"/>
          </a:p>
        </p:txBody>
      </p:sp>
      <p:sp>
        <p:nvSpPr>
          <p:cNvPr id="13" name="Pladsholder til tekst 13">
            <a:extLst>
              <a:ext uri="{FF2B5EF4-FFF2-40B4-BE49-F238E27FC236}">
                <a16:creationId xmlns:a16="http://schemas.microsoft.com/office/drawing/2014/main" id="{1FF0FEAB-D47F-4100-9359-93EA2EF0F07E}"/>
              </a:ext>
            </a:extLst>
          </p:cNvPr>
          <p:cNvSpPr>
            <a:spLocks noGrp="1"/>
          </p:cNvSpPr>
          <p:nvPr>
            <p:ph type="body" sz="quarter" idx="16" hasCustomPrompt="1"/>
          </p:nvPr>
        </p:nvSpPr>
        <p:spPr>
          <a:xfrm>
            <a:off x="140400" y="2250000"/>
            <a:ext cx="8859600" cy="2732400"/>
          </a:xfrm>
          <a:solidFill>
            <a:srgbClr val="AF1420"/>
          </a:solidFill>
        </p:spPr>
        <p:txBody>
          <a:bodyPr>
            <a:normAutofit/>
          </a:bodyPr>
          <a:lstStyle>
            <a:lvl1pPr>
              <a:defRPr sz="600"/>
            </a:lvl1pPr>
          </a:lstStyle>
          <a:p>
            <a:r>
              <a:rPr lang="da-DK"/>
              <a:t> </a:t>
            </a:r>
          </a:p>
        </p:txBody>
      </p:sp>
      <p:sp>
        <p:nvSpPr>
          <p:cNvPr id="12" name="Pladsholder til tekst 14">
            <a:extLst>
              <a:ext uri="{FF2B5EF4-FFF2-40B4-BE49-F238E27FC236}">
                <a16:creationId xmlns:a16="http://schemas.microsoft.com/office/drawing/2014/main" id="{EC94B4EA-F3E9-46E6-8C13-184D86573CEC}"/>
              </a:ext>
            </a:extLst>
          </p:cNvPr>
          <p:cNvSpPr>
            <a:spLocks noGrp="1"/>
          </p:cNvSpPr>
          <p:nvPr>
            <p:ph type="body" sz="quarter" idx="17" hasCustomPrompt="1"/>
          </p:nvPr>
        </p:nvSpPr>
        <p:spPr>
          <a:xfrm>
            <a:off x="478800" y="2116800"/>
            <a:ext cx="5151600" cy="3214800"/>
          </a:xfrm>
          <a:blipFill>
            <a:blip r:embed="rId3"/>
            <a:stretch>
              <a:fillRect/>
            </a:stretch>
          </a:blipFill>
        </p:spPr>
        <p:txBody>
          <a:bodyPr>
            <a:normAutofit/>
          </a:bodyPr>
          <a:lstStyle>
            <a:lvl1pPr marL="0" indent="0">
              <a:buFontTx/>
              <a:buNone/>
              <a:defRPr sz="600"/>
            </a:lvl1pPr>
          </a:lstStyle>
          <a:p>
            <a:r>
              <a:rPr lang="da-DK"/>
              <a:t>  </a:t>
            </a:r>
          </a:p>
        </p:txBody>
      </p:sp>
      <p:sp>
        <p:nvSpPr>
          <p:cNvPr id="19" name="Pladsholder til tekst 18">
            <a:extLst>
              <a:ext uri="{FF2B5EF4-FFF2-40B4-BE49-F238E27FC236}">
                <a16:creationId xmlns:a16="http://schemas.microsoft.com/office/drawing/2014/main" id="{10E6E2CB-723D-4ECE-9C57-6E7BCB2F0B27}"/>
              </a:ext>
            </a:extLst>
          </p:cNvPr>
          <p:cNvSpPr>
            <a:spLocks noGrp="1"/>
          </p:cNvSpPr>
          <p:nvPr>
            <p:ph type="body" sz="quarter" idx="19" hasCustomPrompt="1"/>
          </p:nvPr>
        </p:nvSpPr>
        <p:spPr>
          <a:xfrm>
            <a:off x="6368400" y="3286800"/>
            <a:ext cx="2005200" cy="1036800"/>
          </a:xfrm>
          <a:blipFill>
            <a:blip r:embed="rId4" cstate="screen">
              <a:extLst>
                <a:ext uri="{28A0092B-C50C-407E-A947-70E740481C1C}">
                  <a14:useLocalDpi xmlns:a14="http://schemas.microsoft.com/office/drawing/2010/main"/>
                </a:ext>
              </a:extLst>
            </a:blip>
            <a:stretch>
              <a:fillRect/>
            </a:stretch>
          </a:blipFill>
        </p:spPr>
        <p:txBody>
          <a:bodyPr>
            <a:normAutofit/>
          </a:bodyPr>
          <a:lstStyle>
            <a:lvl1pPr marL="0" indent="0" algn="l">
              <a:buNone/>
              <a:defRPr sz="600">
                <a:solidFill>
                  <a:srgbClr val="B3161E"/>
                </a:solidFill>
              </a:defRPr>
            </a:lvl1pPr>
            <a:lvl2pPr>
              <a:defRPr sz="600">
                <a:solidFill>
                  <a:srgbClr val="B3161E"/>
                </a:solidFill>
              </a:defRPr>
            </a:lvl2pPr>
            <a:lvl3pPr>
              <a:defRPr sz="600">
                <a:solidFill>
                  <a:srgbClr val="B3161E"/>
                </a:solidFill>
              </a:defRPr>
            </a:lvl3pPr>
            <a:lvl4pPr>
              <a:defRPr sz="600">
                <a:solidFill>
                  <a:srgbClr val="B3161E"/>
                </a:solidFill>
              </a:defRPr>
            </a:lvl4pPr>
            <a:lvl5pPr>
              <a:defRPr sz="600">
                <a:solidFill>
                  <a:srgbClr val="B3161E"/>
                </a:solidFill>
              </a:defRPr>
            </a:lvl5pPr>
          </a:lstStyle>
          <a:p>
            <a:pPr lvl="0"/>
            <a:r>
              <a:rPr lang="da-DK"/>
              <a:t> </a:t>
            </a:r>
          </a:p>
          <a:p>
            <a:pPr lvl="0"/>
            <a:r>
              <a:rPr lang="da-DK"/>
              <a:t> </a:t>
            </a:r>
          </a:p>
        </p:txBody>
      </p:sp>
      <p:sp>
        <p:nvSpPr>
          <p:cNvPr id="2" name="Titel 1">
            <a:extLst>
              <a:ext uri="{FF2B5EF4-FFF2-40B4-BE49-F238E27FC236}">
                <a16:creationId xmlns:a16="http://schemas.microsoft.com/office/drawing/2014/main" id="{4E891666-6943-446C-A0E9-4B41665B6B0B}"/>
              </a:ext>
            </a:extLst>
          </p:cNvPr>
          <p:cNvSpPr>
            <a:spLocks noGrp="1"/>
          </p:cNvSpPr>
          <p:nvPr>
            <p:ph type="title" hasCustomPrompt="1"/>
          </p:nvPr>
        </p:nvSpPr>
        <p:spPr>
          <a:xfrm>
            <a:off x="622800" y="3279600"/>
            <a:ext cx="5072400" cy="950400"/>
          </a:xfrm>
        </p:spPr>
        <p:txBody>
          <a:bodyPr/>
          <a:lstStyle>
            <a:lvl1pPr>
              <a:defRPr>
                <a:solidFill>
                  <a:schemeClr val="bg1"/>
                </a:solidFill>
              </a:defRPr>
            </a:lvl1pPr>
          </a:lstStyle>
          <a:p>
            <a:r>
              <a:rPr lang="da-DK" err="1"/>
              <a:t>Click</a:t>
            </a:r>
            <a:r>
              <a:rPr lang="da-DK"/>
              <a:t> to </a:t>
            </a:r>
            <a:r>
              <a:rPr lang="da-DK" err="1"/>
              <a:t>write</a:t>
            </a:r>
            <a:r>
              <a:rPr lang="da-DK"/>
              <a:t> the </a:t>
            </a:r>
            <a:r>
              <a:rPr lang="da-DK" err="1"/>
              <a:t>title</a:t>
            </a:r>
            <a:r>
              <a:rPr lang="da-DK"/>
              <a:t> max. </a:t>
            </a:r>
            <a:r>
              <a:rPr lang="da-DK" err="1"/>
              <a:t>two</a:t>
            </a:r>
            <a:r>
              <a:rPr lang="da-DK"/>
              <a:t> lines</a:t>
            </a:r>
          </a:p>
        </p:txBody>
      </p:sp>
      <p:sp>
        <p:nvSpPr>
          <p:cNvPr id="4" name="Pladsholder til indhold 3">
            <a:extLst>
              <a:ext uri="{FF2B5EF4-FFF2-40B4-BE49-F238E27FC236}">
                <a16:creationId xmlns:a16="http://schemas.microsoft.com/office/drawing/2014/main" id="{990B2D65-601B-45FD-A350-DE1C9E3E3E7F}"/>
              </a:ext>
            </a:extLst>
          </p:cNvPr>
          <p:cNvSpPr>
            <a:spLocks noGrp="1"/>
          </p:cNvSpPr>
          <p:nvPr>
            <p:ph sz="quarter" idx="11" hasCustomPrompt="1"/>
          </p:nvPr>
        </p:nvSpPr>
        <p:spPr>
          <a:xfrm>
            <a:off x="565200" y="2389226"/>
            <a:ext cx="5400000" cy="189310"/>
          </a:xfrm>
          <a:prstGeom prst="rect">
            <a:avLst/>
          </a:prstGeom>
        </p:spPr>
        <p:txBody>
          <a:bodyPr anchor="ctr">
            <a:noAutofit/>
          </a:bodyPr>
          <a:lstStyle>
            <a:lvl1pPr marL="0" indent="0">
              <a:buNone/>
              <a:defRPr lang="da-DK" sz="1350" dirty="0">
                <a:solidFill>
                  <a:schemeClr val="bg1"/>
                </a:solidFill>
                <a:latin typeface="Calibri Light" panose="020F0302020204030204" pitchFamily="34" charset="0"/>
                <a:ea typeface="+mn-ea"/>
                <a:cs typeface="Calibri Light" panose="020F0302020204030204" pitchFamily="34" charset="0"/>
              </a:defRPr>
            </a:lvl1pPr>
            <a:lvl2pPr>
              <a:defRPr sz="1125">
                <a:solidFill>
                  <a:schemeClr val="bg1"/>
                </a:solidFill>
                <a:latin typeface="Calibri" panose="020F0502020204030204" pitchFamily="34" charset="0"/>
                <a:cs typeface="Calibri" panose="020F0502020204030204" pitchFamily="34" charset="0"/>
              </a:defRPr>
            </a:lvl2pPr>
            <a:lvl3pPr>
              <a:defRPr sz="1125">
                <a:solidFill>
                  <a:schemeClr val="bg1"/>
                </a:solidFill>
                <a:latin typeface="Calibri" panose="020F0502020204030204" pitchFamily="34" charset="0"/>
                <a:cs typeface="Calibri" panose="020F0502020204030204" pitchFamily="34" charset="0"/>
              </a:defRPr>
            </a:lvl3pPr>
            <a:lvl4pPr>
              <a:defRPr sz="1125">
                <a:solidFill>
                  <a:schemeClr val="bg1"/>
                </a:solidFill>
                <a:latin typeface="Calibri" panose="020F0502020204030204" pitchFamily="34" charset="0"/>
                <a:cs typeface="Calibri" panose="020F0502020204030204" pitchFamily="34" charset="0"/>
              </a:defRPr>
            </a:lvl4pPr>
            <a:lvl5pPr>
              <a:defRPr sz="1125">
                <a:solidFill>
                  <a:schemeClr val="bg1"/>
                </a:solidFill>
                <a:latin typeface="Calibri" panose="020F0502020204030204" pitchFamily="34" charset="0"/>
                <a:cs typeface="Calibri" panose="020F0502020204030204" pitchFamily="34" charset="0"/>
              </a:defRPr>
            </a:lvl5pPr>
          </a:lstStyle>
          <a:p>
            <a:pPr lvl="0"/>
            <a:r>
              <a:rPr lang="da-DK" err="1"/>
              <a:t>Name</a:t>
            </a:r>
            <a:r>
              <a:rPr lang="da-DK"/>
              <a:t> of </a:t>
            </a:r>
            <a:r>
              <a:rPr lang="da-DK" err="1"/>
              <a:t>author</a:t>
            </a:r>
            <a:r>
              <a:rPr lang="da-DK"/>
              <a:t> and </a:t>
            </a:r>
            <a:r>
              <a:rPr lang="da-DK" err="1"/>
              <a:t>any</a:t>
            </a:r>
            <a:r>
              <a:rPr lang="da-DK"/>
              <a:t>  new item/Date</a:t>
            </a:r>
          </a:p>
        </p:txBody>
      </p:sp>
      <p:sp>
        <p:nvSpPr>
          <p:cNvPr id="3" name="Pladsholder til indhold 2">
            <a:extLst>
              <a:ext uri="{FF2B5EF4-FFF2-40B4-BE49-F238E27FC236}">
                <a16:creationId xmlns:a16="http://schemas.microsoft.com/office/drawing/2014/main" id="{2A07DA56-FEF4-4090-BF4A-A4497810C297}"/>
              </a:ext>
            </a:extLst>
          </p:cNvPr>
          <p:cNvSpPr>
            <a:spLocks noGrp="1"/>
          </p:cNvSpPr>
          <p:nvPr>
            <p:ph sz="quarter" idx="12" hasCustomPrompt="1"/>
          </p:nvPr>
        </p:nvSpPr>
        <p:spPr>
          <a:xfrm>
            <a:off x="622800" y="4374000"/>
            <a:ext cx="5072400" cy="342000"/>
          </a:xfrm>
        </p:spPr>
        <p:txBody>
          <a:bodyPr anchor="b"/>
          <a:lstStyle>
            <a:lvl1pPr marL="0" indent="0">
              <a:buFontTx/>
              <a:buNone/>
              <a:defRPr>
                <a:solidFill>
                  <a:schemeClr val="bg1"/>
                </a:solidFill>
                <a:latin typeface="Calibri Light" panose="020F0302020204030204" pitchFamily="34" charset="0"/>
                <a:cs typeface="Calibri Light" panose="020F0302020204030204" pitchFamily="34" charset="0"/>
              </a:defRPr>
            </a:lvl1pPr>
          </a:lstStyle>
          <a:p>
            <a:pPr lvl="0"/>
            <a:r>
              <a:rPr lang="da-DK" err="1"/>
              <a:t>Subtitle</a:t>
            </a:r>
            <a:r>
              <a:rPr lang="da-DK"/>
              <a:t> – </a:t>
            </a:r>
            <a:r>
              <a:rPr lang="da-DK" err="1"/>
              <a:t>only</a:t>
            </a:r>
            <a:r>
              <a:rPr lang="da-DK"/>
              <a:t> </a:t>
            </a:r>
            <a:r>
              <a:rPr lang="da-DK" err="1"/>
              <a:t>one</a:t>
            </a:r>
            <a:r>
              <a:rPr lang="da-DK"/>
              <a:t> line</a:t>
            </a:r>
          </a:p>
        </p:txBody>
      </p:sp>
    </p:spTree>
    <p:extLst>
      <p:ext uri="{BB962C8B-B14F-4D97-AF65-F5344CB8AC3E}">
        <p14:creationId xmlns:p14="http://schemas.microsoft.com/office/powerpoint/2010/main" val="325322362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847">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Ref idx="1001">
        <a:schemeClr val="bg1"/>
      </p:bgRef>
    </p:bg>
    <p:spTree>
      <p:nvGrpSpPr>
        <p:cNvPr id="1" name=""/>
        <p:cNvGrpSpPr/>
        <p:nvPr/>
      </p:nvGrpSpPr>
      <p:grpSpPr>
        <a:xfrm>
          <a:off x="0" y="0"/>
          <a:ext cx="0" cy="0"/>
          <a:chOff x="0" y="0"/>
          <a:chExt cx="0" cy="0"/>
        </a:xfrm>
      </p:grpSpPr>
      <p:pic>
        <p:nvPicPr>
          <p:cNvPr id="6" name="Billede 5" descr="Et billede, der indeholder himmel, udendørs, jord&#10;&#10;Automatisk genereret beskrivelse">
            <a:extLst>
              <a:ext uri="{FF2B5EF4-FFF2-40B4-BE49-F238E27FC236}">
                <a16:creationId xmlns:a16="http://schemas.microsoft.com/office/drawing/2014/main" id="{59DE8D9E-B7E1-CC4B-B602-3299C862538F}"/>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1" y="0"/>
            <a:ext cx="9144000" cy="5143500"/>
          </a:xfrm>
          <a:prstGeom prst="rect">
            <a:avLst/>
          </a:prstGeom>
          <a:gradFill>
            <a:gsLst>
              <a:gs pos="0">
                <a:schemeClr val="tx2">
                  <a:alpha val="90000"/>
                </a:schemeClr>
              </a:gs>
              <a:gs pos="74000">
                <a:schemeClr val="tx2">
                  <a:alpha val="95000"/>
                </a:schemeClr>
              </a:gs>
              <a:gs pos="83000">
                <a:schemeClr val="tx2"/>
              </a:gs>
              <a:gs pos="100000">
                <a:schemeClr val="tx2"/>
              </a:gs>
            </a:gsLst>
            <a:lin ang="10800000" scaled="1"/>
          </a:gradFill>
        </p:spPr>
      </p:pic>
      <p:sp>
        <p:nvSpPr>
          <p:cNvPr id="19" name="Pladsholder til billede 18">
            <a:extLst>
              <a:ext uri="{FF2B5EF4-FFF2-40B4-BE49-F238E27FC236}">
                <a16:creationId xmlns:a16="http://schemas.microsoft.com/office/drawing/2014/main" id="{0EFA19F5-F662-4A1C-9DC8-DBDDC890EEB6}"/>
              </a:ext>
            </a:extLst>
          </p:cNvPr>
          <p:cNvSpPr>
            <a:spLocks noGrp="1"/>
          </p:cNvSpPr>
          <p:nvPr>
            <p:ph type="pic" sz="quarter" idx="15" hasCustomPrompt="1"/>
          </p:nvPr>
        </p:nvSpPr>
        <p:spPr>
          <a:xfrm>
            <a:off x="0" y="0"/>
            <a:ext cx="9144000" cy="5143500"/>
          </a:xfrm>
        </p:spPr>
        <p:txBody>
          <a:bodyPr>
            <a:normAutofit/>
          </a:bodyPr>
          <a:lstStyle>
            <a:lvl1pPr marL="0" marR="0" indent="0" algn="r" defTabSz="914400" rtl="0" eaLnBrk="1" fontAlgn="base" latinLnBrk="0" hangingPunct="1">
              <a:lnSpc>
                <a:spcPct val="100000"/>
              </a:lnSpc>
              <a:spcBef>
                <a:spcPts val="900"/>
              </a:spcBef>
              <a:spcAft>
                <a:spcPts val="0"/>
              </a:spcAft>
              <a:buClr>
                <a:schemeClr val="accent1"/>
              </a:buClr>
              <a:buSzTx/>
              <a:buFont typeface="Arial" panose="020B0604020202020204" pitchFamily="34" charset="0"/>
              <a:buNone/>
              <a:tabLst/>
              <a:defRPr sz="1100"/>
            </a:lvl1pPr>
          </a:lstStyle>
          <a:p>
            <a:pPr marL="0" marR="0" lvl="0" indent="0" algn="r" defTabSz="914400" rtl="0" eaLnBrk="1" fontAlgn="base" latinLnBrk="0" hangingPunct="1">
              <a:lnSpc>
                <a:spcPct val="100000"/>
              </a:lnSpc>
              <a:spcBef>
                <a:spcPts val="900"/>
              </a:spcBef>
              <a:spcAft>
                <a:spcPts val="0"/>
              </a:spcAft>
              <a:buClr>
                <a:schemeClr val="accent1"/>
              </a:buClr>
              <a:buSzTx/>
              <a:buFont typeface="Arial" panose="020B0604020202020204" pitchFamily="34" charset="0"/>
              <a:buNone/>
              <a:tabLst/>
              <a:defRPr/>
            </a:pPr>
            <a:r>
              <a:rPr lang="da-DK" err="1"/>
              <a:t>Click</a:t>
            </a:r>
            <a:r>
              <a:rPr lang="da-DK"/>
              <a:t> on INSERTE in the menu to </a:t>
            </a:r>
            <a:r>
              <a:rPr lang="da-DK" err="1"/>
              <a:t>replace</a:t>
            </a:r>
            <a:r>
              <a:rPr lang="da-DK"/>
              <a:t> </a:t>
            </a:r>
            <a:r>
              <a:rPr lang="da-DK" err="1"/>
              <a:t>this</a:t>
            </a:r>
            <a:r>
              <a:rPr lang="da-DK"/>
              <a:t> </a:t>
            </a:r>
            <a:r>
              <a:rPr lang="da-DK" err="1"/>
              <a:t>photo</a:t>
            </a:r>
            <a:endParaRPr lang="da-DK"/>
          </a:p>
        </p:txBody>
      </p:sp>
      <p:sp>
        <p:nvSpPr>
          <p:cNvPr id="12" name="Pladsholder til tekst 11">
            <a:extLst>
              <a:ext uri="{FF2B5EF4-FFF2-40B4-BE49-F238E27FC236}">
                <a16:creationId xmlns:a16="http://schemas.microsoft.com/office/drawing/2014/main" id="{01606EE9-294F-4EE4-B393-047153129A0E}"/>
              </a:ext>
            </a:extLst>
          </p:cNvPr>
          <p:cNvSpPr>
            <a:spLocks noGrp="1"/>
          </p:cNvSpPr>
          <p:nvPr>
            <p:ph type="body" sz="quarter" idx="13" hasCustomPrompt="1"/>
          </p:nvPr>
        </p:nvSpPr>
        <p:spPr>
          <a:xfrm>
            <a:off x="205200" y="176400"/>
            <a:ext cx="4651200" cy="4813200"/>
          </a:xfrm>
          <a:solidFill>
            <a:srgbClr val="AF161E"/>
          </a:solidFill>
        </p:spPr>
        <p:txBody>
          <a:bodyPr>
            <a:normAutofit/>
          </a:bodyPr>
          <a:lstStyle>
            <a:lvl1pPr marL="202500" marR="0" indent="-202500" algn="l" defTabSz="914400" rtl="0" eaLnBrk="1" fontAlgn="base" latinLnBrk="0" hangingPunct="1">
              <a:lnSpc>
                <a:spcPct val="100000"/>
              </a:lnSpc>
              <a:spcBef>
                <a:spcPts val="900"/>
              </a:spcBef>
              <a:spcAft>
                <a:spcPts val="0"/>
              </a:spcAft>
              <a:buClr>
                <a:schemeClr val="accent1"/>
              </a:buClr>
              <a:buSzTx/>
              <a:buFont typeface="Arial" panose="020B0604020202020204" pitchFamily="34" charset="0"/>
              <a:buChar char="•"/>
              <a:tabLst/>
              <a:defRPr sz="600">
                <a:solidFill>
                  <a:srgbClr val="AF161E"/>
                </a:solidFill>
              </a:defRPr>
            </a:lvl1pPr>
          </a:lstStyle>
          <a:p>
            <a:pPr marL="202500" marR="0" lvl="0" indent="-202500" algn="l" defTabSz="914400" rtl="0" eaLnBrk="1" fontAlgn="base" latinLnBrk="0" hangingPunct="1">
              <a:lnSpc>
                <a:spcPct val="100000"/>
              </a:lnSpc>
              <a:spcBef>
                <a:spcPts val="900"/>
              </a:spcBef>
              <a:spcAft>
                <a:spcPts val="0"/>
              </a:spcAft>
              <a:buClr>
                <a:schemeClr val="accent1"/>
              </a:buClr>
              <a:buSzTx/>
              <a:buFont typeface="Arial" panose="020B0604020202020204" pitchFamily="34" charset="0"/>
              <a:buChar char="•"/>
              <a:tabLst/>
              <a:defRPr/>
            </a:pPr>
            <a:r>
              <a:rPr lang="da-DK" err="1"/>
              <a:t>Click</a:t>
            </a:r>
            <a:r>
              <a:rPr lang="da-DK"/>
              <a:t> on INSERTE in the menu to </a:t>
            </a:r>
            <a:r>
              <a:rPr lang="da-DK" err="1"/>
              <a:t>replace</a:t>
            </a:r>
            <a:r>
              <a:rPr lang="da-DK"/>
              <a:t> </a:t>
            </a:r>
            <a:r>
              <a:rPr lang="da-DK" err="1"/>
              <a:t>this</a:t>
            </a:r>
            <a:r>
              <a:rPr lang="da-DK"/>
              <a:t> </a:t>
            </a:r>
            <a:r>
              <a:rPr lang="da-DK" err="1"/>
              <a:t>photo</a:t>
            </a:r>
            <a:endParaRPr lang="da-DK"/>
          </a:p>
          <a:p>
            <a:pPr lvl="0"/>
            <a:endParaRPr lang="da-DK"/>
          </a:p>
        </p:txBody>
      </p:sp>
      <p:sp>
        <p:nvSpPr>
          <p:cNvPr id="8" name="Pladsholder til tekst 7">
            <a:extLst>
              <a:ext uri="{FF2B5EF4-FFF2-40B4-BE49-F238E27FC236}">
                <a16:creationId xmlns:a16="http://schemas.microsoft.com/office/drawing/2014/main" id="{5A449058-2751-46ED-8E01-67282CB13697}"/>
              </a:ext>
            </a:extLst>
          </p:cNvPr>
          <p:cNvSpPr>
            <a:spLocks noGrp="1"/>
          </p:cNvSpPr>
          <p:nvPr>
            <p:ph type="body" sz="quarter" idx="12"/>
          </p:nvPr>
        </p:nvSpPr>
        <p:spPr>
          <a:xfrm>
            <a:off x="248400" y="1490400"/>
            <a:ext cx="4759200" cy="2970000"/>
          </a:xfrm>
          <a:blipFill>
            <a:blip r:embed="rId3" cstate="screen">
              <a:extLst>
                <a:ext uri="{28A0092B-C50C-407E-A947-70E740481C1C}">
                  <a14:useLocalDpi xmlns:a14="http://schemas.microsoft.com/office/drawing/2010/main"/>
                </a:ext>
              </a:extLst>
            </a:blip>
            <a:stretch>
              <a:fillRect/>
            </a:stretch>
          </a:blipFill>
        </p:spPr>
        <p:txBody>
          <a:bodyPr>
            <a:normAutofit/>
          </a:bodyPr>
          <a:lstStyle>
            <a:lvl1pPr>
              <a:defRPr sz="600"/>
            </a:lvl1pPr>
          </a:lstStyle>
          <a:p>
            <a:pPr lvl="0"/>
            <a:r>
              <a:rPr lang="en-US"/>
              <a:t>Click to edit Master text styles</a:t>
            </a:r>
          </a:p>
        </p:txBody>
      </p:sp>
      <p:sp>
        <p:nvSpPr>
          <p:cNvPr id="4" name="Pladsholder til tekst 3">
            <a:extLst>
              <a:ext uri="{FF2B5EF4-FFF2-40B4-BE49-F238E27FC236}">
                <a16:creationId xmlns:a16="http://schemas.microsoft.com/office/drawing/2014/main" id="{22D06CA9-74E7-42A8-A980-E9DE544B8BAF}"/>
              </a:ext>
            </a:extLst>
          </p:cNvPr>
          <p:cNvSpPr>
            <a:spLocks noGrp="1"/>
          </p:cNvSpPr>
          <p:nvPr>
            <p:ph type="body" sz="quarter" idx="11" hasCustomPrompt="1"/>
          </p:nvPr>
        </p:nvSpPr>
        <p:spPr>
          <a:xfrm>
            <a:off x="536400" y="648000"/>
            <a:ext cx="1882800" cy="975600"/>
          </a:xfrm>
          <a:blipFill>
            <a:blip r:embed="rId4" cstate="screen">
              <a:extLst>
                <a:ext uri="{28A0092B-C50C-407E-A947-70E740481C1C}">
                  <a14:useLocalDpi xmlns:a14="http://schemas.microsoft.com/office/drawing/2010/main"/>
                </a:ext>
              </a:extLst>
            </a:blip>
            <a:stretch>
              <a:fillRect/>
            </a:stretch>
          </a:blipFill>
        </p:spPr>
        <p:txBody>
          <a:bodyPr>
            <a:normAutofit/>
          </a:bodyPr>
          <a:lstStyle>
            <a:lvl1pPr marL="0" indent="0">
              <a:buNone/>
              <a:defRPr sz="400"/>
            </a:lvl1pPr>
          </a:lstStyle>
          <a:p>
            <a:pPr lvl="0"/>
            <a:r>
              <a:rPr lang="da-DK"/>
              <a:t> </a:t>
            </a:r>
          </a:p>
        </p:txBody>
      </p:sp>
      <p:sp>
        <p:nvSpPr>
          <p:cNvPr id="13" name="Titel 12">
            <a:extLst>
              <a:ext uri="{FF2B5EF4-FFF2-40B4-BE49-F238E27FC236}">
                <a16:creationId xmlns:a16="http://schemas.microsoft.com/office/drawing/2014/main" id="{5C38E270-B078-46CC-AEB5-5632955E7450}"/>
              </a:ext>
            </a:extLst>
          </p:cNvPr>
          <p:cNvSpPr>
            <a:spLocks noGrp="1"/>
          </p:cNvSpPr>
          <p:nvPr>
            <p:ph type="title" hasCustomPrompt="1"/>
          </p:nvPr>
        </p:nvSpPr>
        <p:spPr>
          <a:xfrm>
            <a:off x="536400" y="2595600"/>
            <a:ext cx="3798000" cy="975600"/>
          </a:xfrm>
        </p:spPr>
        <p:txBody>
          <a:bodyPr/>
          <a:lstStyle>
            <a:lvl1pPr>
              <a:defRPr>
                <a:solidFill>
                  <a:schemeClr val="bg1"/>
                </a:solidFill>
              </a:defRPr>
            </a:lvl1pPr>
          </a:lstStyle>
          <a:p>
            <a:r>
              <a:rPr lang="da-DK"/>
              <a:t>Title max. </a:t>
            </a:r>
            <a:r>
              <a:rPr lang="da-DK" err="1"/>
              <a:t>two</a:t>
            </a:r>
            <a:r>
              <a:rPr lang="da-DK"/>
              <a:t> lines</a:t>
            </a:r>
          </a:p>
        </p:txBody>
      </p:sp>
      <p:sp>
        <p:nvSpPr>
          <p:cNvPr id="17" name="Pladsholder til indhold 16">
            <a:extLst>
              <a:ext uri="{FF2B5EF4-FFF2-40B4-BE49-F238E27FC236}">
                <a16:creationId xmlns:a16="http://schemas.microsoft.com/office/drawing/2014/main" id="{1BC33C20-280D-44C5-81A3-3EC2A745E9BD}"/>
              </a:ext>
            </a:extLst>
          </p:cNvPr>
          <p:cNvSpPr>
            <a:spLocks noGrp="1"/>
          </p:cNvSpPr>
          <p:nvPr>
            <p:ph sz="quarter" idx="14" hasCustomPrompt="1"/>
          </p:nvPr>
        </p:nvSpPr>
        <p:spPr>
          <a:xfrm>
            <a:off x="547200" y="3772800"/>
            <a:ext cx="3797300" cy="342000"/>
          </a:xfrm>
        </p:spPr>
        <p:txBody>
          <a:bodyPr/>
          <a:lstStyle>
            <a:lvl1pPr marL="0" indent="0">
              <a:buFontTx/>
              <a:buNone/>
              <a:defRPr>
                <a:solidFill>
                  <a:schemeClr val="bg1"/>
                </a:solidFill>
                <a:latin typeface="Calibri Light" panose="020F0302020204030204" pitchFamily="34" charset="0"/>
                <a:cs typeface="Calibri Light" panose="020F0302020204030204" pitchFamily="34" charset="0"/>
              </a:defRPr>
            </a:lvl1pPr>
          </a:lstStyle>
          <a:p>
            <a:pPr lvl="0"/>
            <a:r>
              <a:rPr lang="da-DK" err="1">
                <a:latin typeface="Calibri Light" panose="020F0302020204030204" pitchFamily="34" charset="0"/>
                <a:cs typeface="Calibri Light" panose="020F0302020204030204" pitchFamily="34" charset="0"/>
              </a:rPr>
              <a:t>Subtitle</a:t>
            </a:r>
            <a:r>
              <a:rPr lang="da-DK">
                <a:latin typeface="Calibri Light" panose="020F0302020204030204" pitchFamily="34" charset="0"/>
                <a:cs typeface="Calibri Light" panose="020F0302020204030204" pitchFamily="34" charset="0"/>
              </a:rPr>
              <a:t> </a:t>
            </a:r>
            <a:r>
              <a:rPr lang="da-DK" err="1">
                <a:latin typeface="Calibri Light" panose="020F0302020204030204" pitchFamily="34" charset="0"/>
                <a:cs typeface="Calibri Light" panose="020F0302020204030204" pitchFamily="34" charset="0"/>
              </a:rPr>
              <a:t>only</a:t>
            </a:r>
            <a:r>
              <a:rPr lang="da-DK">
                <a:latin typeface="Calibri Light" panose="020F0302020204030204" pitchFamily="34" charset="0"/>
                <a:cs typeface="Calibri Light" panose="020F0302020204030204" pitchFamily="34" charset="0"/>
              </a:rPr>
              <a:t> </a:t>
            </a:r>
            <a:r>
              <a:rPr lang="da-DK" err="1">
                <a:latin typeface="Calibri Light" panose="020F0302020204030204" pitchFamily="34" charset="0"/>
                <a:cs typeface="Calibri Light" panose="020F0302020204030204" pitchFamily="34" charset="0"/>
              </a:rPr>
              <a:t>one</a:t>
            </a:r>
            <a:r>
              <a:rPr lang="da-DK">
                <a:latin typeface="Calibri Light" panose="020F0302020204030204" pitchFamily="34" charset="0"/>
                <a:cs typeface="Calibri Light" panose="020F0302020204030204" pitchFamily="34" charset="0"/>
              </a:rPr>
              <a:t> line</a:t>
            </a:r>
            <a:endParaRPr lang="da-DK"/>
          </a:p>
        </p:txBody>
      </p:sp>
      <p:sp>
        <p:nvSpPr>
          <p:cNvPr id="3" name="Pladsholder til indhold 2">
            <a:extLst>
              <a:ext uri="{FF2B5EF4-FFF2-40B4-BE49-F238E27FC236}">
                <a16:creationId xmlns:a16="http://schemas.microsoft.com/office/drawing/2014/main" id="{14A26844-C0ED-45A5-BCAE-F40C078336F5}"/>
              </a:ext>
            </a:extLst>
          </p:cNvPr>
          <p:cNvSpPr>
            <a:spLocks noGrp="1"/>
          </p:cNvSpPr>
          <p:nvPr>
            <p:ph sz="quarter" idx="10" hasCustomPrompt="1"/>
          </p:nvPr>
        </p:nvSpPr>
        <p:spPr>
          <a:xfrm>
            <a:off x="468000" y="4602016"/>
            <a:ext cx="3798000" cy="190655"/>
          </a:xfrm>
          <a:prstGeom prst="rect">
            <a:avLst/>
          </a:prstGeom>
        </p:spPr>
        <p:txBody>
          <a:bodyPr anchor="ctr" anchorCtr="0">
            <a:noAutofit/>
          </a:bodyPr>
          <a:lstStyle>
            <a:lvl1pPr marL="0" indent="0" algn="l">
              <a:spcBef>
                <a:spcPts val="0"/>
              </a:spcBef>
              <a:buNone/>
              <a:defRPr sz="1350">
                <a:solidFill>
                  <a:schemeClr val="bg1"/>
                </a:solidFill>
                <a:latin typeface="Calibri" panose="020F0502020204030204" pitchFamily="34" charset="0"/>
                <a:cs typeface="Calibri" panose="020F0502020204030204" pitchFamily="34" charset="0"/>
              </a:defRPr>
            </a:lvl1pPr>
            <a:lvl2pPr algn="l">
              <a:defRPr sz="825">
                <a:solidFill>
                  <a:schemeClr val="bg1"/>
                </a:solidFill>
                <a:latin typeface="Calibri" panose="020F0502020204030204" pitchFamily="34" charset="0"/>
                <a:cs typeface="Calibri" panose="020F0502020204030204" pitchFamily="34" charset="0"/>
              </a:defRPr>
            </a:lvl2pPr>
            <a:lvl3pPr algn="l">
              <a:defRPr sz="825">
                <a:solidFill>
                  <a:schemeClr val="bg1"/>
                </a:solidFill>
                <a:latin typeface="Calibri" panose="020F0502020204030204" pitchFamily="34" charset="0"/>
                <a:cs typeface="Calibri" panose="020F0502020204030204" pitchFamily="34" charset="0"/>
              </a:defRPr>
            </a:lvl3pPr>
            <a:lvl4pPr algn="l">
              <a:defRPr sz="825">
                <a:solidFill>
                  <a:schemeClr val="bg1"/>
                </a:solidFill>
                <a:latin typeface="Calibri" panose="020F0502020204030204" pitchFamily="34" charset="0"/>
                <a:cs typeface="Calibri" panose="020F0502020204030204" pitchFamily="34" charset="0"/>
              </a:defRPr>
            </a:lvl4pPr>
            <a:lvl5pPr algn="l">
              <a:defRPr sz="825">
                <a:solidFill>
                  <a:schemeClr val="bg1"/>
                </a:solidFill>
                <a:latin typeface="Calibri" panose="020F0502020204030204" pitchFamily="34" charset="0"/>
                <a:cs typeface="Calibri" panose="020F0502020204030204" pitchFamily="34" charset="0"/>
              </a:defRPr>
            </a:lvl5pPr>
          </a:lstStyle>
          <a:p>
            <a:pPr lvl="0"/>
            <a:r>
              <a:rPr lang="da-DK" err="1"/>
              <a:t>Name</a:t>
            </a:r>
            <a:r>
              <a:rPr lang="da-DK"/>
              <a:t> of </a:t>
            </a:r>
            <a:r>
              <a:rPr lang="da-DK" err="1"/>
              <a:t>author</a:t>
            </a:r>
            <a:r>
              <a:rPr lang="da-DK"/>
              <a:t> / Date</a:t>
            </a:r>
          </a:p>
        </p:txBody>
      </p:sp>
    </p:spTree>
    <p:extLst>
      <p:ext uri="{BB962C8B-B14F-4D97-AF65-F5344CB8AC3E}">
        <p14:creationId xmlns:p14="http://schemas.microsoft.com/office/powerpoint/2010/main" val="213830580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New section - read">
    <p:bg>
      <p:bgPr>
        <a:solidFill>
          <a:srgbClr val="AF161E"/>
        </a:solidFill>
        <a:effectLst/>
      </p:bgPr>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1442BB7D-BC4F-4B4E-8F09-1EFD3FC282C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215405" y="-176270"/>
            <a:ext cx="8735222" cy="5453350"/>
          </a:xfrm>
          <a:prstGeom prst="rect">
            <a:avLst/>
          </a:prstGeom>
        </p:spPr>
      </p:pic>
      <p:sp>
        <p:nvSpPr>
          <p:cNvPr id="17" name="Rektangel 16">
            <a:extLst>
              <a:ext uri="{FF2B5EF4-FFF2-40B4-BE49-F238E27FC236}">
                <a16:creationId xmlns:a16="http://schemas.microsoft.com/office/drawing/2014/main" id="{1627E733-EB29-4981-861C-EC2C56E0541F}"/>
              </a:ext>
            </a:extLst>
          </p:cNvPr>
          <p:cNvSpPr/>
          <p:nvPr userDrawn="1"/>
        </p:nvSpPr>
        <p:spPr>
          <a:xfrm>
            <a:off x="1072079" y="1945764"/>
            <a:ext cx="6968308" cy="1458506"/>
          </a:xfrm>
          <a:prstGeom prst="rect">
            <a:avLst/>
          </a:prstGeom>
          <a:solidFill>
            <a:srgbClr val="AE151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ctangle 2">
            <a:extLst>
              <a:ext uri="{FF2B5EF4-FFF2-40B4-BE49-F238E27FC236}">
                <a16:creationId xmlns:a16="http://schemas.microsoft.com/office/drawing/2014/main" id="{A28E1C86-A942-3744-BE2B-4C6719A37779}"/>
              </a:ext>
            </a:extLst>
          </p:cNvPr>
          <p:cNvSpPr>
            <a:spLocks noGrp="1" noChangeArrowheads="1"/>
          </p:cNvSpPr>
          <p:nvPr>
            <p:ph type="ctrTitle" hasCustomPrompt="1"/>
          </p:nvPr>
        </p:nvSpPr>
        <p:spPr>
          <a:xfrm>
            <a:off x="1231796" y="2084832"/>
            <a:ext cx="6680410" cy="1121664"/>
          </a:xfrm>
          <a:prstGeom prst="rect">
            <a:avLst/>
          </a:prstGeom>
          <a:noFill/>
        </p:spPr>
        <p:txBody>
          <a:bodyPr lIns="0" tIns="0" rIns="0" bIns="0" anchor="ctr"/>
          <a:lstStyle>
            <a:lvl1pPr algn="ctr">
              <a:lnSpc>
                <a:spcPct val="80000"/>
              </a:lnSpc>
              <a:defRPr sz="4000" b="1" i="0">
                <a:solidFill>
                  <a:schemeClr val="tx1"/>
                </a:solidFill>
                <a:latin typeface="Calibri" panose="020F0502020204030204" pitchFamily="34" charset="0"/>
                <a:cs typeface="Calibri" panose="020F0502020204030204" pitchFamily="34" charset="0"/>
              </a:defRPr>
            </a:lvl1pPr>
          </a:lstStyle>
          <a:p>
            <a:r>
              <a:rPr lang="da-DK"/>
              <a:t>Title – new </a:t>
            </a:r>
            <a:r>
              <a:rPr lang="da-DK" err="1"/>
              <a:t>section</a:t>
            </a:r>
            <a:endParaRPr lang="da-DK"/>
          </a:p>
        </p:txBody>
      </p:sp>
      <p:pic>
        <p:nvPicPr>
          <p:cNvPr id="13" name="Billede 12">
            <a:extLst>
              <a:ext uri="{FF2B5EF4-FFF2-40B4-BE49-F238E27FC236}">
                <a16:creationId xmlns:a16="http://schemas.microsoft.com/office/drawing/2014/main" id="{3F6382CD-18B2-4DC7-8591-FFA57B4FD7C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3" cy="252000"/>
          </a:xfrm>
          <a:prstGeom prst="rect">
            <a:avLst/>
          </a:prstGeom>
        </p:spPr>
      </p:pic>
    </p:spTree>
    <p:extLst>
      <p:ext uri="{BB962C8B-B14F-4D97-AF65-F5344CB8AC3E}">
        <p14:creationId xmlns:p14="http://schemas.microsoft.com/office/powerpoint/2010/main" val="382566226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New section - black">
    <p:bg>
      <p:bgPr>
        <a:solidFill>
          <a:schemeClr val="bg1"/>
        </a:solidFill>
        <a:effectLst/>
      </p:bgPr>
    </p:bg>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D8ACE067-01C3-4DBF-9E4A-3306BD6E21D0}"/>
              </a:ext>
            </a:extLst>
          </p:cNvPr>
          <p:cNvPicPr>
            <a:picLocks noChangeAspect="1"/>
          </p:cNvPicPr>
          <p:nvPr userDrawn="1"/>
        </p:nvPicPr>
        <p:blipFill rotWithShape="1">
          <a:blip r:embed="rId2" cstate="screen">
            <a:duotone>
              <a:schemeClr val="accent1">
                <a:shade val="45000"/>
                <a:satMod val="135000"/>
              </a:schemeClr>
              <a:prstClr val="white"/>
            </a:duotone>
            <a:alphaModFix/>
            <a:extLst>
              <a:ext uri="{BEBA8EAE-BF5A-486C-A8C5-ECC9F3942E4B}">
                <a14:imgProps xmlns:a14="http://schemas.microsoft.com/office/drawing/2010/main">
                  <a14:imgLayer r:embed="rId3">
                    <a14:imgEffect>
                      <a14:saturation sat="128000"/>
                    </a14:imgEffect>
                    <a14:imgEffect>
                      <a14:brightnessContrast bright="12000" contrast="12000"/>
                    </a14:imgEffect>
                  </a14:imgLayer>
                </a14:imgProps>
              </a:ext>
              <a:ext uri="{28A0092B-C50C-407E-A947-70E740481C1C}">
                <a14:useLocalDpi xmlns:a14="http://schemas.microsoft.com/office/drawing/2010/main"/>
              </a:ext>
            </a:extLst>
          </a:blip>
          <a:srcRect/>
          <a:stretch/>
        </p:blipFill>
        <p:spPr>
          <a:xfrm>
            <a:off x="215405" y="-176270"/>
            <a:ext cx="8735222" cy="5453350"/>
          </a:xfrm>
          <a:prstGeom prst="rect">
            <a:avLst/>
          </a:prstGeom>
          <a:noFill/>
        </p:spPr>
      </p:pic>
      <p:sp>
        <p:nvSpPr>
          <p:cNvPr id="11" name="Rektangel 10">
            <a:extLst>
              <a:ext uri="{FF2B5EF4-FFF2-40B4-BE49-F238E27FC236}">
                <a16:creationId xmlns:a16="http://schemas.microsoft.com/office/drawing/2014/main" id="{98726D48-96CE-4FC9-8291-B84AB8FFF8D9}"/>
              </a:ext>
            </a:extLst>
          </p:cNvPr>
          <p:cNvSpPr/>
          <p:nvPr userDrawn="1"/>
        </p:nvSpPr>
        <p:spPr>
          <a:xfrm>
            <a:off x="1087200" y="1918800"/>
            <a:ext cx="6969600" cy="14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ctangle 2">
            <a:extLst>
              <a:ext uri="{FF2B5EF4-FFF2-40B4-BE49-F238E27FC236}">
                <a16:creationId xmlns:a16="http://schemas.microsoft.com/office/drawing/2014/main" id="{421508B6-E015-9F43-AAC1-95D8200446D2}"/>
              </a:ext>
            </a:extLst>
          </p:cNvPr>
          <p:cNvSpPr>
            <a:spLocks noGrp="1" noChangeArrowheads="1"/>
          </p:cNvSpPr>
          <p:nvPr>
            <p:ph type="ctrTitle" hasCustomPrompt="1"/>
          </p:nvPr>
        </p:nvSpPr>
        <p:spPr>
          <a:xfrm>
            <a:off x="1231796" y="2084832"/>
            <a:ext cx="6680410" cy="1121664"/>
          </a:xfrm>
          <a:prstGeom prst="rect">
            <a:avLst/>
          </a:prstGeom>
        </p:spPr>
        <p:txBody>
          <a:bodyPr lIns="0" tIns="0" rIns="0" bIns="0" anchor="ctr"/>
          <a:lstStyle>
            <a:lvl1pPr algn="ctr">
              <a:lnSpc>
                <a:spcPct val="80000"/>
              </a:lnSpc>
              <a:defRPr sz="4000" b="1" i="0">
                <a:solidFill>
                  <a:schemeClr val="tx1"/>
                </a:solidFill>
                <a:latin typeface="Calibri" panose="020F0502020204030204" pitchFamily="34" charset="0"/>
                <a:cs typeface="Calibri" panose="020F0502020204030204" pitchFamily="34" charset="0"/>
              </a:defRPr>
            </a:lvl1pPr>
          </a:lstStyle>
          <a:p>
            <a:r>
              <a:rPr lang="da-DK"/>
              <a:t>Title – new </a:t>
            </a:r>
            <a:r>
              <a:rPr lang="da-DK" err="1"/>
              <a:t>section</a:t>
            </a:r>
            <a:endParaRPr lang="da-DK"/>
          </a:p>
        </p:txBody>
      </p:sp>
      <p:pic>
        <p:nvPicPr>
          <p:cNvPr id="10" name="Billede 9">
            <a:extLst>
              <a:ext uri="{FF2B5EF4-FFF2-40B4-BE49-F238E27FC236}">
                <a16:creationId xmlns:a16="http://schemas.microsoft.com/office/drawing/2014/main" id="{F5B81080-834C-474F-AE9E-77B3DB57824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8287200" y="165600"/>
            <a:ext cx="644000" cy="252000"/>
          </a:xfrm>
          <a:prstGeom prst="rect">
            <a:avLst/>
          </a:prstGeom>
        </p:spPr>
      </p:pic>
      <p:sp>
        <p:nvSpPr>
          <p:cNvPr id="3" name="Pladsholder til sidefod 2">
            <a:extLst>
              <a:ext uri="{FF2B5EF4-FFF2-40B4-BE49-F238E27FC236}">
                <a16:creationId xmlns:a16="http://schemas.microsoft.com/office/drawing/2014/main" id="{C2AD8268-7BB4-0748-8F27-F8C2C5C7A206}"/>
              </a:ext>
            </a:extLst>
          </p:cNvPr>
          <p:cNvSpPr>
            <a:spLocks noGrp="1"/>
          </p:cNvSpPr>
          <p:nvPr>
            <p:ph type="ftr" sz="quarter" idx="11"/>
          </p:nvPr>
        </p:nvSpPr>
        <p:spPr>
          <a:xfrm rot="5400000">
            <a:off x="205200" y="3196800"/>
            <a:ext cx="2303100" cy="7133400"/>
          </a:xfrm>
          <a:prstGeom prst="rect">
            <a:avLst/>
          </a:prstGeom>
        </p:spPr>
        <p:txBody>
          <a:bodyPr/>
          <a:lstStyle>
            <a:lvl1pPr>
              <a:defRPr>
                <a:solidFill>
                  <a:schemeClr val="tx1"/>
                </a:solidFill>
              </a:defRPr>
            </a:lvl1pPr>
          </a:lstStyle>
          <a:p>
            <a:r>
              <a:rPr lang="da-DK"/>
              <a:t>Footer</a:t>
            </a:r>
          </a:p>
        </p:txBody>
      </p:sp>
    </p:spTree>
    <p:extLst>
      <p:ext uri="{BB962C8B-B14F-4D97-AF65-F5344CB8AC3E}">
        <p14:creationId xmlns:p14="http://schemas.microsoft.com/office/powerpoint/2010/main" val="3270248284"/>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Headline, text and graphics">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83E452BC-D629-4359-9795-DB3409CC8BFC}"/>
              </a:ext>
            </a:extLst>
          </p:cNvPr>
          <p:cNvPicPr>
            <a:picLocks noChangeAspect="1"/>
          </p:cNvPicPr>
          <p:nvPr userDrawn="1"/>
        </p:nvPicPr>
        <p:blipFill rotWithShape="1">
          <a:blip r:embed="rId2" cstate="screen">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2927"/>
                    </a14:imgEffect>
                    <a14:imgEffect>
                      <a14:brightnessContrast bright="12000" contrast="12000"/>
                    </a14:imgEffect>
                  </a14:imgLayer>
                </a14:imgProps>
              </a:ext>
              <a:ext uri="{28A0092B-C50C-407E-A947-70E740481C1C}">
                <a14:useLocalDpi xmlns:a14="http://schemas.microsoft.com/office/drawing/2010/main"/>
              </a:ext>
            </a:extLst>
          </a:blip>
          <a:srcRect/>
          <a:stretch/>
        </p:blipFill>
        <p:spPr>
          <a:xfrm>
            <a:off x="215405" y="-176270"/>
            <a:ext cx="8735222" cy="5453350"/>
          </a:xfrm>
          <a:prstGeom prst="rect">
            <a:avLst/>
          </a:prstGeom>
        </p:spPr>
      </p:pic>
      <p:sp>
        <p:nvSpPr>
          <p:cNvPr id="5" name="Rektangel 4">
            <a:extLst>
              <a:ext uri="{FF2B5EF4-FFF2-40B4-BE49-F238E27FC236}">
                <a16:creationId xmlns:a16="http://schemas.microsoft.com/office/drawing/2014/main" id="{A7DD58B1-1436-4834-92D3-09F1457822B8}"/>
              </a:ext>
            </a:extLst>
          </p:cNvPr>
          <p:cNvSpPr/>
          <p:nvPr userDrawn="1"/>
        </p:nvSpPr>
        <p:spPr>
          <a:xfrm>
            <a:off x="1087846" y="1918800"/>
            <a:ext cx="6968307" cy="14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ctangle 2">
            <a:extLst>
              <a:ext uri="{FF2B5EF4-FFF2-40B4-BE49-F238E27FC236}">
                <a16:creationId xmlns:a16="http://schemas.microsoft.com/office/drawing/2014/main" id="{8C6DEC39-4D9C-4D2C-81D3-E42B20418C0C}"/>
              </a:ext>
            </a:extLst>
          </p:cNvPr>
          <p:cNvSpPr>
            <a:spLocks noGrp="1" noChangeArrowheads="1"/>
          </p:cNvSpPr>
          <p:nvPr>
            <p:ph type="ctrTitle" hasCustomPrompt="1"/>
          </p:nvPr>
        </p:nvSpPr>
        <p:spPr>
          <a:xfrm>
            <a:off x="1231796" y="2084400"/>
            <a:ext cx="6679800" cy="1120500"/>
          </a:xfrm>
          <a:prstGeom prst="rect">
            <a:avLst/>
          </a:prstGeom>
        </p:spPr>
        <p:txBody>
          <a:bodyPr lIns="0" tIns="0" rIns="0" bIns="0" anchor="ctr"/>
          <a:lstStyle>
            <a:lvl1pPr algn="ctr">
              <a:lnSpc>
                <a:spcPct val="80000"/>
              </a:lnSpc>
              <a:defRPr sz="4000" b="1" i="0">
                <a:solidFill>
                  <a:schemeClr val="tx1"/>
                </a:solidFill>
                <a:latin typeface="Calibri" panose="020F0502020204030204" pitchFamily="34" charset="0"/>
                <a:cs typeface="Calibri" panose="020F0502020204030204" pitchFamily="34" charset="0"/>
              </a:defRPr>
            </a:lvl1pPr>
          </a:lstStyle>
          <a:p>
            <a:r>
              <a:rPr lang="da-DK"/>
              <a:t>Title – new </a:t>
            </a:r>
            <a:r>
              <a:rPr lang="da-DK" err="1"/>
              <a:t>section</a:t>
            </a:r>
            <a:endParaRPr lang="da-DK"/>
          </a:p>
        </p:txBody>
      </p:sp>
    </p:spTree>
    <p:extLst>
      <p:ext uri="{BB962C8B-B14F-4D97-AF65-F5344CB8AC3E}">
        <p14:creationId xmlns:p14="http://schemas.microsoft.com/office/powerpoint/2010/main" val="115016616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spect="1" noChangeArrowheads="1"/>
          </p:cNvSpPr>
          <p:nvPr>
            <p:ph type="title"/>
          </p:nvPr>
        </p:nvSpPr>
        <p:spPr bwMode="auto">
          <a:xfrm>
            <a:off x="529200" y="416700"/>
            <a:ext cx="7416900" cy="612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a:t>Write a </a:t>
            </a:r>
            <a:r>
              <a:rPr lang="da-DK" err="1"/>
              <a:t>headline</a:t>
            </a:r>
            <a:endParaRPr lang="da-DK"/>
          </a:p>
        </p:txBody>
      </p:sp>
      <p:pic>
        <p:nvPicPr>
          <p:cNvPr id="7" name="Billede 6">
            <a:extLst>
              <a:ext uri="{FF2B5EF4-FFF2-40B4-BE49-F238E27FC236}">
                <a16:creationId xmlns:a16="http://schemas.microsoft.com/office/drawing/2014/main" id="{1585BAE0-1BD2-40F3-891D-9F679754D29F}"/>
              </a:ext>
            </a:extLst>
          </p:cNvPr>
          <p:cNvPicPr>
            <a:picLocks noChangeAspect="1"/>
          </p:cNvPicPr>
          <p:nvPr userDrawn="1"/>
        </p:nvPicPr>
        <p:blipFill>
          <a:blip r:embed="rId39" cstate="screen">
            <a:extLst>
              <a:ext uri="{28A0092B-C50C-407E-A947-70E740481C1C}">
                <a14:useLocalDpi xmlns:a14="http://schemas.microsoft.com/office/drawing/2010/main"/>
              </a:ext>
            </a:extLst>
          </a:blip>
          <a:srcRect/>
          <a:stretch/>
        </p:blipFill>
        <p:spPr>
          <a:xfrm>
            <a:off x="8286301" y="164700"/>
            <a:ext cx="643999" cy="252000"/>
          </a:xfrm>
          <a:prstGeom prst="rect">
            <a:avLst/>
          </a:prstGeom>
        </p:spPr>
      </p:pic>
      <p:sp>
        <p:nvSpPr>
          <p:cNvPr id="8" name="Rectangle 3">
            <a:extLst>
              <a:ext uri="{FF2B5EF4-FFF2-40B4-BE49-F238E27FC236}">
                <a16:creationId xmlns:a16="http://schemas.microsoft.com/office/drawing/2014/main" id="{9EDFDC91-DA56-4BDC-AEF4-38CC19FD3AA0}"/>
              </a:ext>
            </a:extLst>
          </p:cNvPr>
          <p:cNvSpPr>
            <a:spLocks noGrp="1" noChangeAspect="1" noChangeArrowheads="1"/>
          </p:cNvSpPr>
          <p:nvPr>
            <p:ph type="body" idx="1"/>
          </p:nvPr>
        </p:nvSpPr>
        <p:spPr bwMode="auto">
          <a:xfrm>
            <a:off x="529200" y="1485900"/>
            <a:ext cx="7416900" cy="30762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da-DK" err="1"/>
              <a:t>Click</a:t>
            </a:r>
            <a:r>
              <a:rPr lang="da-DK"/>
              <a:t> to </a:t>
            </a:r>
            <a:r>
              <a:rPr lang="da-DK" err="1"/>
              <a:t>edit</a:t>
            </a:r>
            <a:r>
              <a:rPr lang="da-DK"/>
              <a:t> </a:t>
            </a:r>
            <a:r>
              <a:rPr lang="en-GB" noProof="0"/>
              <a:t>typography</a:t>
            </a:r>
            <a:r>
              <a:rPr lang="da-DK"/>
              <a:t> in slidemaster – First </a:t>
            </a:r>
            <a:r>
              <a:rPr lang="da-DK" err="1"/>
              <a:t>level</a:t>
            </a:r>
            <a:endParaRPr lang="da-DK"/>
          </a:p>
          <a:p>
            <a:pPr lvl="1"/>
            <a:r>
              <a:rPr lang="da-DK"/>
              <a:t>Second </a:t>
            </a:r>
            <a:r>
              <a:rPr lang="da-DK" err="1"/>
              <a:t>level</a:t>
            </a:r>
            <a:endParaRPr lang="da-DK"/>
          </a:p>
          <a:p>
            <a:pPr lvl="2"/>
            <a:r>
              <a:rPr lang="da-DK"/>
              <a:t>Third </a:t>
            </a:r>
            <a:r>
              <a:rPr lang="da-DK" err="1"/>
              <a:t>level</a:t>
            </a:r>
            <a:endParaRPr lang="da-DK"/>
          </a:p>
        </p:txBody>
      </p:sp>
      <p:sp>
        <p:nvSpPr>
          <p:cNvPr id="6" name="Pladsholder til sidefod 1">
            <a:extLst>
              <a:ext uri="{FF2B5EF4-FFF2-40B4-BE49-F238E27FC236}">
                <a16:creationId xmlns:a16="http://schemas.microsoft.com/office/drawing/2014/main" id="{C8B37D10-985D-4F50-879B-F228D9D445B6}"/>
              </a:ext>
            </a:extLst>
          </p:cNvPr>
          <p:cNvSpPr>
            <a:spLocks noGrp="1"/>
          </p:cNvSpPr>
          <p:nvPr>
            <p:ph type="ftr" sz="quarter" idx="3"/>
          </p:nvPr>
        </p:nvSpPr>
        <p:spPr>
          <a:xfrm rot="5400000">
            <a:off x="7146000" y="2041200"/>
            <a:ext cx="3333600" cy="205200"/>
          </a:xfrm>
          <a:prstGeom prst="rect">
            <a:avLst/>
          </a:prstGeom>
        </p:spPr>
        <p:txBody>
          <a:bodyPr vert="horz" lIns="91440" tIns="45720" rIns="91440" bIns="45720" rtlCol="0" anchor="t" anchorCtr="0"/>
          <a:lstStyle>
            <a:lvl1pPr algn="r">
              <a:defRPr sz="750" kern="0" spc="30" baseline="0">
                <a:solidFill>
                  <a:schemeClr val="bg1">
                    <a:lumMod val="50000"/>
                  </a:schemeClr>
                </a:solidFill>
                <a:latin typeface="Calibri" panose="020F0502020204030204" pitchFamily="34" charset="0"/>
                <a:cs typeface="Calibri" panose="020F0502020204030204" pitchFamily="34" charset="0"/>
              </a:defRPr>
            </a:lvl1pPr>
          </a:lstStyle>
          <a:p>
            <a:r>
              <a:rPr lang="da-DK"/>
              <a:t>Footer</a:t>
            </a:r>
          </a:p>
        </p:txBody>
      </p:sp>
      <p:sp>
        <p:nvSpPr>
          <p:cNvPr id="9" name="Pladsholder til dato 3">
            <a:extLst>
              <a:ext uri="{FF2B5EF4-FFF2-40B4-BE49-F238E27FC236}">
                <a16:creationId xmlns:a16="http://schemas.microsoft.com/office/drawing/2014/main" id="{B1A2EE87-3EC9-4939-B0AA-E690C86DCA96}"/>
              </a:ext>
            </a:extLst>
          </p:cNvPr>
          <p:cNvSpPr>
            <a:spLocks noGrp="1"/>
          </p:cNvSpPr>
          <p:nvPr>
            <p:ph type="dt" sz="half" idx="2"/>
          </p:nvPr>
        </p:nvSpPr>
        <p:spPr>
          <a:xfrm rot="5400000">
            <a:off x="8469000" y="4154052"/>
            <a:ext cx="687600" cy="205200"/>
          </a:xfrm>
          <a:prstGeom prst="rect">
            <a:avLst/>
          </a:prstGeom>
        </p:spPr>
        <p:txBody>
          <a:bodyPr/>
          <a:lstStyle>
            <a:lvl1pPr algn="r">
              <a:defRPr sz="750">
                <a:solidFill>
                  <a:schemeClr val="bg1">
                    <a:lumMod val="50000"/>
                  </a:schemeClr>
                </a:solidFill>
                <a:latin typeface="+mj-lt"/>
              </a:defRPr>
            </a:lvl1pPr>
          </a:lstStyle>
          <a:p>
            <a:fld id="{1137FF2D-7CDA-4B00-B4BB-F0CFE0D5426B}" type="datetime1">
              <a:rPr lang="en-GB" smtClean="0"/>
              <a:pPr/>
              <a:t>06/06/2023</a:t>
            </a:fld>
            <a:endParaRPr lang="da-DK"/>
          </a:p>
        </p:txBody>
      </p:sp>
    </p:spTree>
    <p:extLst>
      <p:ext uri="{BB962C8B-B14F-4D97-AF65-F5344CB8AC3E}">
        <p14:creationId xmlns:p14="http://schemas.microsoft.com/office/powerpoint/2010/main" val="375264893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56" r:id="rId3"/>
    <p:sldLayoutId id="2147483744" r:id="rId4"/>
    <p:sldLayoutId id="2147483768" r:id="rId5"/>
    <p:sldLayoutId id="2147483746" r:id="rId6"/>
    <p:sldLayoutId id="2147483747" r:id="rId7"/>
    <p:sldLayoutId id="2147483748" r:id="rId8"/>
    <p:sldLayoutId id="2147483766" r:id="rId9"/>
    <p:sldLayoutId id="2147483761" r:id="rId10"/>
    <p:sldLayoutId id="2147483765" r:id="rId11"/>
    <p:sldLayoutId id="2147483719" r:id="rId12"/>
    <p:sldLayoutId id="2147483753" r:id="rId13"/>
    <p:sldLayoutId id="2147483755"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 id="2147483741" r:id="rId23"/>
    <p:sldLayoutId id="2147483742" r:id="rId24"/>
    <p:sldLayoutId id="2147483763" r:id="rId25"/>
    <p:sldLayoutId id="2147483764" r:id="rId26"/>
    <p:sldLayoutId id="2147483697" r:id="rId27"/>
    <p:sldLayoutId id="2147483698" r:id="rId28"/>
    <p:sldLayoutId id="2147483734" r:id="rId29"/>
    <p:sldLayoutId id="2147483735" r:id="rId30"/>
    <p:sldLayoutId id="2147483736" r:id="rId31"/>
    <p:sldLayoutId id="2147483737" r:id="rId32"/>
    <p:sldLayoutId id="2147483703" r:id="rId33"/>
    <p:sldLayoutId id="2147483759" r:id="rId34"/>
    <p:sldLayoutId id="2147483760" r:id="rId35"/>
    <p:sldLayoutId id="2147483739" r:id="rId36"/>
    <p:sldLayoutId id="2147483711" r:id="rId37"/>
  </p:sldLayoutIdLst>
  <p:hf sldNum="0" hdr="0"/>
  <p:txStyles>
    <p:titleStyle>
      <a:lvl1pPr algn="l" rtl="0" eaLnBrk="1" fontAlgn="base" hangingPunct="1">
        <a:lnSpc>
          <a:spcPts val="3700"/>
        </a:lnSpc>
        <a:spcBef>
          <a:spcPct val="0"/>
        </a:spcBef>
        <a:spcAft>
          <a:spcPct val="0"/>
        </a:spcAft>
        <a:defRPr sz="3600" b="1">
          <a:solidFill>
            <a:srgbClr val="AF161E"/>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2400">
          <a:solidFill>
            <a:schemeClr val="accent1"/>
          </a:solidFill>
          <a:latin typeface="Arial" charset="0"/>
        </a:defRPr>
      </a:lvl2pPr>
      <a:lvl3pPr algn="l" rtl="0" eaLnBrk="1" fontAlgn="base" hangingPunct="1">
        <a:spcBef>
          <a:spcPct val="0"/>
        </a:spcBef>
        <a:spcAft>
          <a:spcPct val="0"/>
        </a:spcAft>
        <a:defRPr sz="2400">
          <a:solidFill>
            <a:schemeClr val="accent1"/>
          </a:solidFill>
          <a:latin typeface="Arial" charset="0"/>
        </a:defRPr>
      </a:lvl3pPr>
      <a:lvl4pPr algn="l" rtl="0" eaLnBrk="1" fontAlgn="base" hangingPunct="1">
        <a:spcBef>
          <a:spcPct val="0"/>
        </a:spcBef>
        <a:spcAft>
          <a:spcPct val="0"/>
        </a:spcAft>
        <a:defRPr sz="2400">
          <a:solidFill>
            <a:schemeClr val="accent1"/>
          </a:solidFill>
          <a:latin typeface="Arial" charset="0"/>
        </a:defRPr>
      </a:lvl4pPr>
      <a:lvl5pPr algn="l" rtl="0" eaLnBrk="1" fontAlgn="base" hangingPunct="1">
        <a:spcBef>
          <a:spcPct val="0"/>
        </a:spcBef>
        <a:spcAft>
          <a:spcPct val="0"/>
        </a:spcAft>
        <a:defRPr sz="2400">
          <a:solidFill>
            <a:schemeClr val="accent1"/>
          </a:solidFill>
          <a:latin typeface="Arial" charset="0"/>
        </a:defRPr>
      </a:lvl5pPr>
      <a:lvl6pPr marL="342900" algn="l" rtl="0" eaLnBrk="1" fontAlgn="base" hangingPunct="1">
        <a:spcBef>
          <a:spcPct val="0"/>
        </a:spcBef>
        <a:spcAft>
          <a:spcPct val="0"/>
        </a:spcAft>
        <a:defRPr sz="2400">
          <a:solidFill>
            <a:schemeClr val="accent1"/>
          </a:solidFill>
          <a:latin typeface="Arial" charset="0"/>
        </a:defRPr>
      </a:lvl6pPr>
      <a:lvl7pPr marL="685800" algn="l" rtl="0" eaLnBrk="1" fontAlgn="base" hangingPunct="1">
        <a:spcBef>
          <a:spcPct val="0"/>
        </a:spcBef>
        <a:spcAft>
          <a:spcPct val="0"/>
        </a:spcAft>
        <a:defRPr sz="2400">
          <a:solidFill>
            <a:schemeClr val="accent1"/>
          </a:solidFill>
          <a:latin typeface="Arial" charset="0"/>
        </a:defRPr>
      </a:lvl7pPr>
      <a:lvl8pPr marL="1028700" algn="l" rtl="0" eaLnBrk="1" fontAlgn="base" hangingPunct="1">
        <a:spcBef>
          <a:spcPct val="0"/>
        </a:spcBef>
        <a:spcAft>
          <a:spcPct val="0"/>
        </a:spcAft>
        <a:defRPr sz="2400">
          <a:solidFill>
            <a:schemeClr val="accent1"/>
          </a:solidFill>
          <a:latin typeface="Arial" charset="0"/>
        </a:defRPr>
      </a:lvl8pPr>
      <a:lvl9pPr marL="1371600" algn="l" rtl="0" eaLnBrk="1" fontAlgn="base" hangingPunct="1">
        <a:spcBef>
          <a:spcPct val="0"/>
        </a:spcBef>
        <a:spcAft>
          <a:spcPct val="0"/>
        </a:spcAft>
        <a:defRPr sz="2400">
          <a:solidFill>
            <a:schemeClr val="accent1"/>
          </a:solidFill>
          <a:latin typeface="Arial" charset="0"/>
        </a:defRPr>
      </a:lvl9pPr>
    </p:titleStyle>
    <p:bodyStyle>
      <a:lvl1pPr marL="202500" indent="-202500" algn="l" rtl="0" eaLnBrk="1" fontAlgn="base" hangingPunct="1">
        <a:lnSpc>
          <a:spcPct val="100000"/>
        </a:lnSpc>
        <a:spcBef>
          <a:spcPts val="900"/>
        </a:spcBef>
        <a:spcAft>
          <a:spcPts val="0"/>
        </a:spcAft>
        <a:buClr>
          <a:schemeClr val="accent1"/>
        </a:buClr>
        <a:buFont typeface="Arial" panose="020B0604020202020204" pitchFamily="34" charset="0"/>
        <a:buChar char="•"/>
        <a:defRPr sz="2000">
          <a:solidFill>
            <a:schemeClr val="tx1"/>
          </a:solidFill>
          <a:latin typeface="Calibri" panose="020F0502020204030204" pitchFamily="34" charset="0"/>
          <a:ea typeface="+mn-ea"/>
          <a:cs typeface="Calibri" panose="020F0502020204030204" pitchFamily="34" charset="0"/>
        </a:defRPr>
      </a:lvl1pPr>
      <a:lvl2pPr marL="405000" indent="-202500" algn="l" rtl="0" eaLnBrk="1" fontAlgn="base" hangingPunct="1">
        <a:lnSpc>
          <a:spcPct val="100000"/>
        </a:lnSpc>
        <a:spcBef>
          <a:spcPts val="900"/>
        </a:spcBef>
        <a:spcAft>
          <a:spcPts val="0"/>
        </a:spcAft>
        <a:buClr>
          <a:schemeClr val="accent1"/>
        </a:buClr>
        <a:buFont typeface="Arial" charset="0"/>
        <a:buChar char="&gt;"/>
        <a:defRPr sz="2000">
          <a:solidFill>
            <a:schemeClr val="tx1"/>
          </a:solidFill>
          <a:latin typeface="Calibri" panose="020F0502020204030204" pitchFamily="34" charset="0"/>
          <a:cs typeface="Calibri" panose="020F0502020204030204" pitchFamily="34" charset="0"/>
        </a:defRPr>
      </a:lvl2pPr>
      <a:lvl3pPr marL="607500" indent="-202500" algn="l" rtl="0" eaLnBrk="1" fontAlgn="base" hangingPunct="1">
        <a:lnSpc>
          <a:spcPct val="100000"/>
        </a:lnSpc>
        <a:spcBef>
          <a:spcPts val="900"/>
        </a:spcBef>
        <a:spcAft>
          <a:spcPts val="0"/>
        </a:spcAft>
        <a:buClr>
          <a:schemeClr val="accent1"/>
        </a:buClr>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072754" indent="-264319" algn="l" rtl="0" eaLnBrk="1" fontAlgn="base" hangingPunct="1">
        <a:spcBef>
          <a:spcPct val="20000"/>
        </a:spcBef>
        <a:spcAft>
          <a:spcPct val="0"/>
        </a:spcAft>
        <a:buClr>
          <a:schemeClr val="accent1"/>
        </a:buClr>
        <a:buFont typeface="Arial" charset="0"/>
        <a:buChar char="&gt;"/>
        <a:defRPr sz="1350">
          <a:solidFill>
            <a:schemeClr val="tx1"/>
          </a:solidFill>
          <a:latin typeface="Calibri Light" panose="020F0302020204030204" pitchFamily="34" charset="0"/>
          <a:cs typeface="Calibri Light" panose="020F0302020204030204" pitchFamily="34" charset="0"/>
        </a:defRPr>
      </a:lvl4pPr>
      <a:lvl5pPr marL="1344216" indent="-264319" algn="l" rtl="0" eaLnBrk="1" fontAlgn="base" hangingPunct="1">
        <a:spcBef>
          <a:spcPct val="20000"/>
        </a:spcBef>
        <a:spcAft>
          <a:spcPct val="0"/>
        </a:spcAft>
        <a:buClr>
          <a:schemeClr val="accent1"/>
        </a:buClr>
        <a:buFont typeface="Arial" charset="0"/>
        <a:buChar char="&gt;"/>
        <a:defRPr sz="1350">
          <a:solidFill>
            <a:schemeClr val="tx1"/>
          </a:solidFill>
          <a:latin typeface="Calibri Light" panose="020F0302020204030204" pitchFamily="34" charset="0"/>
          <a:cs typeface="Calibri Light" panose="020F0302020204030204" pitchFamily="34" charset="0"/>
        </a:defRPr>
      </a:lvl5pPr>
      <a:lvl6pPr marL="1687116" indent="-264319" algn="l" rtl="0" eaLnBrk="1" fontAlgn="base" hangingPunct="1">
        <a:spcBef>
          <a:spcPct val="20000"/>
        </a:spcBef>
        <a:spcAft>
          <a:spcPct val="0"/>
        </a:spcAft>
        <a:buClr>
          <a:schemeClr val="accent1"/>
        </a:buClr>
        <a:buFont typeface="Arial" charset="0"/>
        <a:buChar char="&gt;"/>
        <a:defRPr sz="1500">
          <a:solidFill>
            <a:schemeClr val="tx1"/>
          </a:solidFill>
          <a:latin typeface="+mn-lt"/>
        </a:defRPr>
      </a:lvl6pPr>
      <a:lvl7pPr marL="2030016" indent="-264319" algn="l" rtl="0" eaLnBrk="1" fontAlgn="base" hangingPunct="1">
        <a:spcBef>
          <a:spcPct val="20000"/>
        </a:spcBef>
        <a:spcAft>
          <a:spcPct val="0"/>
        </a:spcAft>
        <a:buClr>
          <a:schemeClr val="accent1"/>
        </a:buClr>
        <a:buFont typeface="Arial" charset="0"/>
        <a:buChar char="&gt;"/>
        <a:defRPr sz="1500">
          <a:solidFill>
            <a:schemeClr val="tx1"/>
          </a:solidFill>
          <a:latin typeface="+mn-lt"/>
        </a:defRPr>
      </a:lvl7pPr>
      <a:lvl8pPr marL="2372916" indent="-264319" algn="l" rtl="0" eaLnBrk="1" fontAlgn="base" hangingPunct="1">
        <a:spcBef>
          <a:spcPct val="20000"/>
        </a:spcBef>
        <a:spcAft>
          <a:spcPct val="0"/>
        </a:spcAft>
        <a:buClr>
          <a:schemeClr val="accent1"/>
        </a:buClr>
        <a:buFont typeface="Arial" charset="0"/>
        <a:buChar char="&gt;"/>
        <a:defRPr sz="1500">
          <a:solidFill>
            <a:schemeClr val="tx1"/>
          </a:solidFill>
          <a:latin typeface="+mn-lt"/>
        </a:defRPr>
      </a:lvl8pPr>
      <a:lvl9pPr marL="2715816" indent="-264319" algn="l" rtl="0" eaLnBrk="1" fontAlgn="base" hangingPunct="1">
        <a:spcBef>
          <a:spcPct val="20000"/>
        </a:spcBef>
        <a:spcAft>
          <a:spcPct val="0"/>
        </a:spcAft>
        <a:buClr>
          <a:schemeClr val="accent1"/>
        </a:buClr>
        <a:buFont typeface="Arial" charset="0"/>
        <a:buChar char="&gt;"/>
        <a:defRPr sz="1500">
          <a:solidFill>
            <a:schemeClr val="tx1"/>
          </a:solidFill>
          <a:latin typeface="+mn-lt"/>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aidstream.org/fcdo_activity_guidelines" TargetMode="Externa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4.png"/><Relationship Id="rId4" Type="http://schemas.openxmlformats.org/officeDocument/2006/relationships/hyperlink" Target="http://d-portal.org/ctrack.html?reporting_ref=DK-CVR-20699310#view=act&amp;aid=DK-CVR-20699310-FC264369"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hyperlink" Target="https://iatiregistry.org/" TargetMode="External"/><Relationship Id="rId3" Type="http://schemas.openxmlformats.org/officeDocument/2006/relationships/hyperlink" Target="https://iatistandard.org/en/" TargetMode="External"/><Relationship Id="rId7" Type="http://schemas.openxmlformats.org/officeDocument/2006/relationships/hyperlink" Target="http://d-portal.org/ctrack.html#view=search"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gov.uk/government/publications/fcdo-iati-guidelines" TargetMode="External"/><Relationship Id="rId5" Type="http://schemas.openxmlformats.org/officeDocument/2006/relationships/hyperlink" Target="https://aidstream.org/" TargetMode="External"/><Relationship Id="rId10" Type="http://schemas.openxmlformats.org/officeDocument/2006/relationships/image" Target="../media/image14.png"/><Relationship Id="rId4" Type="http://schemas.openxmlformats.org/officeDocument/2006/relationships/hyperlink" Target="https://iatistandard.org/en/iati-tools-and-resources/" TargetMode="External"/><Relationship Id="rId9" Type="http://schemas.openxmlformats.org/officeDocument/2006/relationships/hyperlink" Target="https://fabo.org/share/IATI"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atistandard.org/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hyperlink" Target="https://d-portal.org/savi/?aid=GB-GOV-1-300943-10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d-portal.org/savi/?aid=DK-CVR-20699310-FC26436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949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32D34-A887-E568-79AE-C4429BCD81F3}"/>
              </a:ext>
            </a:extLst>
          </p:cNvPr>
          <p:cNvSpPr>
            <a:spLocks noGrp="1"/>
          </p:cNvSpPr>
          <p:nvPr>
            <p:ph type="title"/>
          </p:nvPr>
        </p:nvSpPr>
        <p:spPr/>
        <p:txBody>
          <a:bodyPr/>
          <a:lstStyle/>
          <a:p>
            <a:r>
              <a:rPr lang="da-DK" sz="3600" dirty="0">
                <a:effectLst/>
                <a:latin typeface="Calibri" panose="020F0502020204030204" pitchFamily="34" charset="0"/>
                <a:ea typeface="Calibri" panose="020F0502020204030204" pitchFamily="34" charset="0"/>
              </a:rPr>
              <a:t>Données sensibles</a:t>
            </a:r>
            <a:br>
              <a:rPr lang="da-DK" sz="3600" dirty="0">
                <a:effectLst/>
                <a:latin typeface="Calibri" panose="020F0502020204030204" pitchFamily="34" charset="0"/>
                <a:ea typeface="Calibri" panose="020F0502020204030204" pitchFamily="34" charset="0"/>
              </a:rPr>
            </a:br>
            <a:endParaRPr lang="da-DK" dirty="0"/>
          </a:p>
        </p:txBody>
      </p:sp>
      <p:sp>
        <p:nvSpPr>
          <p:cNvPr id="3" name="Content Placeholder 2">
            <a:extLst>
              <a:ext uri="{FF2B5EF4-FFF2-40B4-BE49-F238E27FC236}">
                <a16:creationId xmlns:a16="http://schemas.microsoft.com/office/drawing/2014/main" id="{640B432C-28AF-F1E3-3399-64C5A33FC33A}"/>
              </a:ext>
            </a:extLst>
          </p:cNvPr>
          <p:cNvSpPr>
            <a:spLocks noGrp="1"/>
          </p:cNvSpPr>
          <p:nvPr>
            <p:ph idx="1"/>
          </p:nvPr>
        </p:nvSpPr>
        <p:spPr/>
        <p:txBody>
          <a:bodyPr>
            <a:normAutofit fontScale="92500" lnSpcReduction="10000"/>
          </a:bodyPr>
          <a:lstStyle/>
          <a:p>
            <a:r>
              <a:rPr lang="fr-FR" dirty="0"/>
              <a:t>Activités qui peuvent être considérées comme inacceptables ou en conflit avec les valeurs locales par les États ou les sociétés (droits de l’homme, genre, bonne gouvernance ou informations commerciales)</a:t>
            </a:r>
          </a:p>
          <a:p>
            <a:r>
              <a:rPr lang="da-DK" dirty="0"/>
              <a:t>Zones géographiques sensibles</a:t>
            </a:r>
          </a:p>
          <a:p>
            <a:pPr marL="0" indent="0">
              <a:buNone/>
            </a:pPr>
            <a:r>
              <a:rPr lang="fr-FR" dirty="0"/>
              <a:t>Dans de tels cas, vous pouvez adapter vos données en affichant moins de détails, en anonymisant l’organisation de mise en œuvre (ou de financement), en publiant une région bénéficiaire plutôt qu’un lieu spécifique, en adaptant les descriptions de l’activité. Ne publiez pas d’informations personnelles, telles que les noms de personnes ou des informations identifiables. </a:t>
            </a:r>
          </a:p>
          <a:p>
            <a:pPr marL="0" indent="0">
              <a:buNone/>
            </a:pPr>
            <a:endParaRPr lang="da-DK" dirty="0"/>
          </a:p>
        </p:txBody>
      </p:sp>
      <p:pic>
        <p:nvPicPr>
          <p:cNvPr id="4" name="Picture 3">
            <a:extLst>
              <a:ext uri="{FF2B5EF4-FFF2-40B4-BE49-F238E27FC236}">
                <a16:creationId xmlns:a16="http://schemas.microsoft.com/office/drawing/2014/main" id="{20F8AB1D-5C08-4E70-5763-8C8351565B1D}"/>
              </a:ext>
            </a:extLst>
          </p:cNvPr>
          <p:cNvPicPr>
            <a:picLocks noChangeAspect="1"/>
          </p:cNvPicPr>
          <p:nvPr/>
        </p:nvPicPr>
        <p:blipFill>
          <a:blip r:embed="rId3"/>
          <a:stretch>
            <a:fillRect/>
          </a:stretch>
        </p:blipFill>
        <p:spPr>
          <a:xfrm>
            <a:off x="4572000" y="0"/>
            <a:ext cx="3672644" cy="438827"/>
          </a:xfrm>
          <a:prstGeom prst="rect">
            <a:avLst/>
          </a:prstGeom>
        </p:spPr>
      </p:pic>
    </p:spTree>
    <p:extLst>
      <p:ext uri="{BB962C8B-B14F-4D97-AF65-F5344CB8AC3E}">
        <p14:creationId xmlns:p14="http://schemas.microsoft.com/office/powerpoint/2010/main" val="1035623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FCDD9-EC81-4365-B211-9B8E6EC38B99}"/>
              </a:ext>
            </a:extLst>
          </p:cNvPr>
          <p:cNvSpPr>
            <a:spLocks noGrp="1"/>
          </p:cNvSpPr>
          <p:nvPr>
            <p:ph type="title"/>
          </p:nvPr>
        </p:nvSpPr>
        <p:spPr>
          <a:xfrm>
            <a:off x="441111" y="163348"/>
            <a:ext cx="7416900" cy="626255"/>
          </a:xfrm>
        </p:spPr>
        <p:txBody>
          <a:bodyPr/>
          <a:lstStyle/>
          <a:p>
            <a:r>
              <a:rPr lang="en-GB" dirty="0"/>
              <a:t>                      Publication IATI</a:t>
            </a:r>
            <a:endParaRPr lang="en-DK" dirty="0"/>
          </a:p>
        </p:txBody>
      </p:sp>
      <p:pic>
        <p:nvPicPr>
          <p:cNvPr id="8" name="Picture 7" descr="A screenshot of a computer&#10;&#10;Description automatically generated with medium confidence">
            <a:extLst>
              <a:ext uri="{FF2B5EF4-FFF2-40B4-BE49-F238E27FC236}">
                <a16:creationId xmlns:a16="http://schemas.microsoft.com/office/drawing/2014/main" id="{A4EC4C83-5DF8-C45C-FBAE-58EBAEE2C1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7636" y="2891673"/>
            <a:ext cx="4023360" cy="2160848"/>
          </a:xfrm>
          <a:prstGeom prst="rect">
            <a:avLst/>
          </a:prstGeom>
        </p:spPr>
      </p:pic>
      <p:sp>
        <p:nvSpPr>
          <p:cNvPr id="15" name="TextBox 14">
            <a:extLst>
              <a:ext uri="{FF2B5EF4-FFF2-40B4-BE49-F238E27FC236}">
                <a16:creationId xmlns:a16="http://schemas.microsoft.com/office/drawing/2014/main" id="{5995DC92-F10D-9BBE-52C3-AF0BAC7B210F}"/>
              </a:ext>
            </a:extLst>
          </p:cNvPr>
          <p:cNvSpPr txBox="1"/>
          <p:nvPr/>
        </p:nvSpPr>
        <p:spPr>
          <a:xfrm>
            <a:off x="0" y="3724102"/>
            <a:ext cx="4023360" cy="584775"/>
          </a:xfrm>
          <a:prstGeom prst="rect">
            <a:avLst/>
          </a:prstGeom>
          <a:noFill/>
        </p:spPr>
        <p:txBody>
          <a:bodyPr wrap="square" rtlCol="0">
            <a:spAutoFit/>
          </a:bodyPr>
          <a:lstStyle/>
          <a:p>
            <a:r>
              <a:rPr lang="fr-FR" sz="1600" dirty="0">
                <a:highlight>
                  <a:srgbClr val="FFFFFF"/>
                </a:highlight>
                <a:hlinkClick r:id="rId3"/>
              </a:rPr>
              <a:t>Lignes Directrices de FCDO (aidstream.org)</a:t>
            </a:r>
            <a:endParaRPr lang="en-US" sz="1600" dirty="0">
              <a:highlight>
                <a:srgbClr val="FFFFFF"/>
              </a:highlight>
            </a:endParaRPr>
          </a:p>
        </p:txBody>
      </p:sp>
      <p:sp>
        <p:nvSpPr>
          <p:cNvPr id="16" name="TextBox 15">
            <a:extLst>
              <a:ext uri="{FF2B5EF4-FFF2-40B4-BE49-F238E27FC236}">
                <a16:creationId xmlns:a16="http://schemas.microsoft.com/office/drawing/2014/main" id="{1DF0E84A-2548-2E94-AD9F-05B4CA78309A}"/>
              </a:ext>
            </a:extLst>
          </p:cNvPr>
          <p:cNvSpPr txBox="1"/>
          <p:nvPr/>
        </p:nvSpPr>
        <p:spPr>
          <a:xfrm>
            <a:off x="6458989" y="1246909"/>
            <a:ext cx="2294313" cy="369332"/>
          </a:xfrm>
          <a:prstGeom prst="rect">
            <a:avLst/>
          </a:prstGeom>
          <a:noFill/>
        </p:spPr>
        <p:txBody>
          <a:bodyPr wrap="square" rtlCol="0">
            <a:spAutoFit/>
          </a:bodyPr>
          <a:lstStyle/>
          <a:p>
            <a:r>
              <a:rPr lang="en-US" dirty="0">
                <a:hlinkClick r:id="rId4"/>
              </a:rPr>
              <a:t>d-portal</a:t>
            </a:r>
            <a:endParaRPr lang="en-US" dirty="0"/>
          </a:p>
        </p:txBody>
      </p:sp>
      <p:pic>
        <p:nvPicPr>
          <p:cNvPr id="3" name="Picture 2">
            <a:extLst>
              <a:ext uri="{FF2B5EF4-FFF2-40B4-BE49-F238E27FC236}">
                <a16:creationId xmlns:a16="http://schemas.microsoft.com/office/drawing/2014/main" id="{98A45F31-4A1B-8CD8-9C8A-1F2582B5FA0A}"/>
              </a:ext>
            </a:extLst>
          </p:cNvPr>
          <p:cNvPicPr>
            <a:picLocks noChangeAspect="1"/>
          </p:cNvPicPr>
          <p:nvPr/>
        </p:nvPicPr>
        <p:blipFill>
          <a:blip r:embed="rId5"/>
          <a:stretch>
            <a:fillRect/>
          </a:stretch>
        </p:blipFill>
        <p:spPr>
          <a:xfrm>
            <a:off x="1" y="226665"/>
            <a:ext cx="2317898" cy="335050"/>
          </a:xfrm>
          <a:prstGeom prst="rect">
            <a:avLst/>
          </a:prstGeom>
        </p:spPr>
      </p:pic>
      <p:pic>
        <p:nvPicPr>
          <p:cNvPr id="6" name="Picture 5">
            <a:extLst>
              <a:ext uri="{FF2B5EF4-FFF2-40B4-BE49-F238E27FC236}">
                <a16:creationId xmlns:a16="http://schemas.microsoft.com/office/drawing/2014/main" id="{CA3F5EF9-1361-2986-8ED1-6C8FA525AB22}"/>
              </a:ext>
            </a:extLst>
          </p:cNvPr>
          <p:cNvPicPr>
            <a:picLocks noChangeAspect="1"/>
          </p:cNvPicPr>
          <p:nvPr/>
        </p:nvPicPr>
        <p:blipFill>
          <a:blip r:embed="rId6"/>
          <a:stretch>
            <a:fillRect/>
          </a:stretch>
        </p:blipFill>
        <p:spPr>
          <a:xfrm>
            <a:off x="1" y="840230"/>
            <a:ext cx="5339264" cy="2051443"/>
          </a:xfrm>
          <a:prstGeom prst="rect">
            <a:avLst/>
          </a:prstGeom>
        </p:spPr>
      </p:pic>
    </p:spTree>
    <p:extLst>
      <p:ext uri="{BB962C8B-B14F-4D97-AF65-F5344CB8AC3E}">
        <p14:creationId xmlns:p14="http://schemas.microsoft.com/office/powerpoint/2010/main" val="3645378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6BEE9-BBFB-B382-43AA-CE3D621DB394}"/>
              </a:ext>
            </a:extLst>
          </p:cNvPr>
          <p:cNvSpPr>
            <a:spLocks noGrp="1"/>
          </p:cNvSpPr>
          <p:nvPr>
            <p:ph type="title"/>
          </p:nvPr>
        </p:nvSpPr>
        <p:spPr/>
        <p:txBody>
          <a:bodyPr/>
          <a:lstStyle/>
          <a:p>
            <a:pPr algn="ctr"/>
            <a:r>
              <a:rPr lang="en-US" dirty="0" err="1"/>
              <a:t>Défis</a:t>
            </a:r>
            <a:r>
              <a:rPr lang="en-US" dirty="0"/>
              <a:t> </a:t>
            </a:r>
            <a:r>
              <a:rPr lang="en-US" dirty="0" err="1"/>
              <a:t>organisationnels</a:t>
            </a:r>
            <a:endParaRPr lang="en-US" dirty="0"/>
          </a:p>
        </p:txBody>
      </p:sp>
      <p:sp>
        <p:nvSpPr>
          <p:cNvPr id="3" name="Content Placeholder 2">
            <a:extLst>
              <a:ext uri="{FF2B5EF4-FFF2-40B4-BE49-F238E27FC236}">
                <a16:creationId xmlns:a16="http://schemas.microsoft.com/office/drawing/2014/main" id="{42755257-9622-07B5-FEE3-1D9449582B62}"/>
              </a:ext>
            </a:extLst>
          </p:cNvPr>
          <p:cNvSpPr>
            <a:spLocks noGrp="1"/>
          </p:cNvSpPr>
          <p:nvPr>
            <p:ph idx="1"/>
          </p:nvPr>
        </p:nvSpPr>
        <p:spPr/>
        <p:txBody>
          <a:bodyPr/>
          <a:lstStyle/>
          <a:p>
            <a:r>
              <a:rPr lang="fr-FR" dirty="0"/>
              <a:t>Qualité et disponibilité des données</a:t>
            </a:r>
          </a:p>
          <a:p>
            <a:r>
              <a:rPr lang="en-US" dirty="0" err="1"/>
              <a:t>Fréquence</a:t>
            </a:r>
            <a:r>
              <a:rPr lang="en-US" dirty="0"/>
              <a:t> de publication</a:t>
            </a:r>
          </a:p>
          <a:p>
            <a:r>
              <a:rPr lang="fr-FR" dirty="0"/>
              <a:t>Mise en forme des données de IATI</a:t>
            </a:r>
          </a:p>
          <a:p>
            <a:r>
              <a:rPr lang="fr-FR" dirty="0"/>
              <a:t>Suivi des </a:t>
            </a:r>
            <a:r>
              <a:rPr lang="en-US" dirty="0" err="1"/>
              <a:t>lignes</a:t>
            </a:r>
            <a:r>
              <a:rPr lang="en-US" dirty="0"/>
              <a:t> directrices des </a:t>
            </a:r>
            <a:r>
              <a:rPr lang="en-US" dirty="0" err="1"/>
              <a:t>bailleurs</a:t>
            </a:r>
            <a:endParaRPr lang="en-US" dirty="0"/>
          </a:p>
          <a:p>
            <a:pPr marL="0" indent="0">
              <a:buNone/>
            </a:pPr>
            <a:endParaRPr lang="en-US" dirty="0"/>
          </a:p>
        </p:txBody>
      </p:sp>
      <p:pic>
        <p:nvPicPr>
          <p:cNvPr id="4" name="Picture 3">
            <a:extLst>
              <a:ext uri="{FF2B5EF4-FFF2-40B4-BE49-F238E27FC236}">
                <a16:creationId xmlns:a16="http://schemas.microsoft.com/office/drawing/2014/main" id="{97ACC254-3B94-5716-7595-C521409832DB}"/>
              </a:ext>
            </a:extLst>
          </p:cNvPr>
          <p:cNvPicPr>
            <a:picLocks noChangeAspect="1"/>
          </p:cNvPicPr>
          <p:nvPr/>
        </p:nvPicPr>
        <p:blipFill>
          <a:blip r:embed="rId2"/>
          <a:stretch>
            <a:fillRect/>
          </a:stretch>
        </p:blipFill>
        <p:spPr>
          <a:xfrm>
            <a:off x="5347607" y="0"/>
            <a:ext cx="2939143" cy="424851"/>
          </a:xfrm>
          <a:prstGeom prst="rect">
            <a:avLst/>
          </a:prstGeom>
        </p:spPr>
      </p:pic>
    </p:spTree>
    <p:extLst>
      <p:ext uri="{BB962C8B-B14F-4D97-AF65-F5344CB8AC3E}">
        <p14:creationId xmlns:p14="http://schemas.microsoft.com/office/powerpoint/2010/main" val="2578181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E1E32-0932-711C-5C70-A4077B1A45CC}"/>
              </a:ext>
            </a:extLst>
          </p:cNvPr>
          <p:cNvSpPr>
            <a:spLocks noGrp="1"/>
          </p:cNvSpPr>
          <p:nvPr>
            <p:ph type="title"/>
          </p:nvPr>
        </p:nvSpPr>
        <p:spPr/>
        <p:txBody>
          <a:bodyPr/>
          <a:lstStyle/>
          <a:p>
            <a:pPr algn="ctr"/>
            <a:r>
              <a:rPr lang="da-DK" dirty="0"/>
              <a:t>Publication de IATI en résumé</a:t>
            </a:r>
          </a:p>
        </p:txBody>
      </p:sp>
      <p:sp>
        <p:nvSpPr>
          <p:cNvPr id="3" name="Content Placeholder 2">
            <a:extLst>
              <a:ext uri="{FF2B5EF4-FFF2-40B4-BE49-F238E27FC236}">
                <a16:creationId xmlns:a16="http://schemas.microsoft.com/office/drawing/2014/main" id="{82985710-D75E-2BDA-3AF6-F44CBF4D0362}"/>
              </a:ext>
            </a:extLst>
          </p:cNvPr>
          <p:cNvSpPr>
            <a:spLocks noGrp="1"/>
          </p:cNvSpPr>
          <p:nvPr>
            <p:ph idx="1"/>
          </p:nvPr>
        </p:nvSpPr>
        <p:spPr/>
        <p:txBody>
          <a:bodyPr>
            <a:normAutofit lnSpcReduction="10000"/>
          </a:bodyPr>
          <a:lstStyle/>
          <a:p>
            <a:pPr marL="201930" indent="-201930"/>
            <a:r>
              <a:rPr lang="fr-FR" dirty="0"/>
              <a:t>Il s’agit d’une exigence de rapport/publication qui consiste à partager des informations sur ce que font différentes organisations en relation avec un programme / fonds spécifique.</a:t>
            </a:r>
            <a:endParaRPr lang="en-US"/>
          </a:p>
          <a:p>
            <a:pPr marL="201930" indent="-201930"/>
            <a:r>
              <a:rPr lang="fr-FR" dirty="0"/>
              <a:t>Vous pouvez lier vos données à l’organisation dont vous recevez un financement ou à laquelle vous accordez un financement.</a:t>
            </a:r>
          </a:p>
          <a:p>
            <a:pPr marL="201930" indent="-201930"/>
            <a:r>
              <a:rPr lang="fr-FR" dirty="0">
                <a:latin typeface="Calibri"/>
                <a:cs typeface="Calibri"/>
              </a:rPr>
              <a:t>IATI couvre les informations relatives aux projets et aux finances, et il est important que les responsables de ces fonctions soient au courant des délais de présentation des rapports.</a:t>
            </a:r>
            <a:endParaRPr lang="en-US" dirty="0">
              <a:latin typeface="Calibri"/>
              <a:cs typeface="Calibri"/>
            </a:endParaRPr>
          </a:p>
          <a:p>
            <a:pPr marL="201930" indent="-201930"/>
            <a:r>
              <a:rPr lang="fr-FR" dirty="0"/>
              <a:t>Si vous n’êtes pas sûre que l’information est sensible, minimisez.</a:t>
            </a:r>
          </a:p>
        </p:txBody>
      </p:sp>
      <p:pic>
        <p:nvPicPr>
          <p:cNvPr id="4" name="Picture 3">
            <a:extLst>
              <a:ext uri="{FF2B5EF4-FFF2-40B4-BE49-F238E27FC236}">
                <a16:creationId xmlns:a16="http://schemas.microsoft.com/office/drawing/2014/main" id="{DF0039A0-C7F1-7511-D57C-2DDEDCFBB9F0}"/>
              </a:ext>
            </a:extLst>
          </p:cNvPr>
          <p:cNvPicPr>
            <a:picLocks noChangeAspect="1"/>
          </p:cNvPicPr>
          <p:nvPr/>
        </p:nvPicPr>
        <p:blipFill>
          <a:blip r:embed="rId3"/>
          <a:stretch>
            <a:fillRect/>
          </a:stretch>
        </p:blipFill>
        <p:spPr>
          <a:xfrm>
            <a:off x="5323114" y="0"/>
            <a:ext cx="2939143" cy="424851"/>
          </a:xfrm>
          <a:prstGeom prst="rect">
            <a:avLst/>
          </a:prstGeom>
        </p:spPr>
      </p:pic>
    </p:spTree>
    <p:extLst>
      <p:ext uri="{BB962C8B-B14F-4D97-AF65-F5344CB8AC3E}">
        <p14:creationId xmlns:p14="http://schemas.microsoft.com/office/powerpoint/2010/main" val="2196460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1145E8-A0F5-42FF-8D8D-A711EAD1DBB3}"/>
              </a:ext>
            </a:extLst>
          </p:cNvPr>
          <p:cNvSpPr txBox="1"/>
          <p:nvPr/>
        </p:nvSpPr>
        <p:spPr>
          <a:xfrm>
            <a:off x="671804" y="2279362"/>
            <a:ext cx="3629608" cy="584775"/>
          </a:xfrm>
          <a:prstGeom prst="rect">
            <a:avLst/>
          </a:prstGeom>
          <a:noFill/>
        </p:spPr>
        <p:txBody>
          <a:bodyPr wrap="square" rtlCol="0">
            <a:spAutoFit/>
          </a:bodyPr>
          <a:lstStyle/>
          <a:p>
            <a:r>
              <a:rPr lang="en-GB" sz="3200" dirty="0"/>
              <a:t>        Q &amp; R </a:t>
            </a:r>
          </a:p>
        </p:txBody>
      </p:sp>
    </p:spTree>
    <p:extLst>
      <p:ext uri="{BB962C8B-B14F-4D97-AF65-F5344CB8AC3E}">
        <p14:creationId xmlns:p14="http://schemas.microsoft.com/office/powerpoint/2010/main" val="3077734261"/>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0CF-DF0A-4E4F-AB3C-1433A1EF0139}"/>
              </a:ext>
            </a:extLst>
          </p:cNvPr>
          <p:cNvSpPr>
            <a:spLocks noGrp="1"/>
          </p:cNvSpPr>
          <p:nvPr>
            <p:ph type="title"/>
          </p:nvPr>
        </p:nvSpPr>
        <p:spPr/>
        <p:txBody>
          <a:bodyPr/>
          <a:lstStyle/>
          <a:p>
            <a:r>
              <a:rPr lang="en-GB" dirty="0"/>
              <a:t>                     Liens </a:t>
            </a:r>
            <a:r>
              <a:rPr lang="en-GB" dirty="0" err="1"/>
              <a:t>Utiles</a:t>
            </a:r>
            <a:endParaRPr lang="en-GB" dirty="0"/>
          </a:p>
        </p:txBody>
      </p:sp>
      <p:sp>
        <p:nvSpPr>
          <p:cNvPr id="3" name="Content Placeholder 2">
            <a:extLst>
              <a:ext uri="{FF2B5EF4-FFF2-40B4-BE49-F238E27FC236}">
                <a16:creationId xmlns:a16="http://schemas.microsoft.com/office/drawing/2014/main" id="{89164072-4DD1-4882-BAB1-ACDEA5387448}"/>
              </a:ext>
            </a:extLst>
          </p:cNvPr>
          <p:cNvSpPr>
            <a:spLocks noGrp="1"/>
          </p:cNvSpPr>
          <p:nvPr>
            <p:ph idx="1"/>
          </p:nvPr>
        </p:nvSpPr>
        <p:spPr/>
        <p:txBody>
          <a:bodyPr>
            <a:normAutofit/>
          </a:bodyPr>
          <a:lstStyle/>
          <a:p>
            <a:r>
              <a:rPr lang="en-US" dirty="0">
                <a:hlinkClick r:id="rId3"/>
              </a:rPr>
              <a:t>Site </a:t>
            </a:r>
            <a:r>
              <a:rPr lang="en-US" dirty="0" err="1">
                <a:hlinkClick r:id="rId3"/>
              </a:rPr>
              <a:t>Officiel</a:t>
            </a:r>
            <a:r>
              <a:rPr lang="en-US" dirty="0">
                <a:hlinkClick r:id="rId3"/>
              </a:rPr>
              <a:t> de IATI</a:t>
            </a:r>
            <a:endParaRPr lang="en-US" dirty="0"/>
          </a:p>
          <a:p>
            <a:r>
              <a:rPr lang="fr-FR" dirty="0">
                <a:hlinkClick r:id="rId4"/>
              </a:rPr>
              <a:t>Outils et Ressources de IATI</a:t>
            </a:r>
            <a:endParaRPr lang="en-US" dirty="0"/>
          </a:p>
          <a:p>
            <a:r>
              <a:rPr lang="en-US" dirty="0">
                <a:hlinkClick r:id="rId5"/>
              </a:rPr>
              <a:t>Site Web de </a:t>
            </a:r>
            <a:r>
              <a:rPr lang="en-US" dirty="0" err="1">
                <a:hlinkClick r:id="rId5"/>
              </a:rPr>
              <a:t>Aidstream</a:t>
            </a:r>
            <a:endParaRPr lang="en-US" dirty="0"/>
          </a:p>
          <a:p>
            <a:r>
              <a:rPr lang="fr-FR" dirty="0">
                <a:hlinkClick r:id="rId6"/>
              </a:rPr>
              <a:t>Lignes Directrices de Publication de FCDO</a:t>
            </a:r>
            <a:endParaRPr lang="en-US" dirty="0"/>
          </a:p>
          <a:p>
            <a:r>
              <a:rPr lang="en-US" dirty="0">
                <a:hlinkClick r:id="rId7"/>
              </a:rPr>
              <a:t>Site Web de d-portal</a:t>
            </a:r>
            <a:endParaRPr lang="en-US" dirty="0"/>
          </a:p>
          <a:p>
            <a:r>
              <a:rPr lang="en-US" dirty="0" err="1">
                <a:hlinkClick r:id="rId8"/>
              </a:rPr>
              <a:t>Portail</a:t>
            </a:r>
            <a:r>
              <a:rPr lang="en-US" dirty="0">
                <a:hlinkClick r:id="rId8"/>
              </a:rPr>
              <a:t> de </a:t>
            </a:r>
            <a:r>
              <a:rPr lang="en-US" dirty="0" err="1">
                <a:hlinkClick r:id="rId8"/>
              </a:rPr>
              <a:t>donnees</a:t>
            </a:r>
            <a:r>
              <a:rPr lang="en-US" dirty="0">
                <a:hlinkClick r:id="rId8"/>
              </a:rPr>
              <a:t> IATI</a:t>
            </a:r>
            <a:endParaRPr lang="en-US" dirty="0"/>
          </a:p>
          <a:p>
            <a:r>
              <a:rPr lang="fr-FR" dirty="0">
                <a:hlinkClick r:id="rId9"/>
              </a:rPr>
              <a:t>Formation de IATI sur </a:t>
            </a:r>
            <a:r>
              <a:rPr lang="fr-FR" dirty="0" err="1">
                <a:hlinkClick r:id="rId9"/>
              </a:rPr>
              <a:t>FaboLab</a:t>
            </a:r>
            <a:endParaRPr lang="en-US" dirty="0"/>
          </a:p>
          <a:p>
            <a:endParaRPr lang="en-US" dirty="0"/>
          </a:p>
          <a:p>
            <a:endParaRPr lang="en-US" dirty="0"/>
          </a:p>
          <a:p>
            <a:endParaRPr lang="en-GB" dirty="0"/>
          </a:p>
        </p:txBody>
      </p:sp>
      <p:pic>
        <p:nvPicPr>
          <p:cNvPr id="4" name="Picture 3">
            <a:extLst>
              <a:ext uri="{FF2B5EF4-FFF2-40B4-BE49-F238E27FC236}">
                <a16:creationId xmlns:a16="http://schemas.microsoft.com/office/drawing/2014/main" id="{44587E54-3F82-A9BE-92DA-9C3A80DA80D9}"/>
              </a:ext>
            </a:extLst>
          </p:cNvPr>
          <p:cNvPicPr>
            <a:picLocks noChangeAspect="1"/>
          </p:cNvPicPr>
          <p:nvPr/>
        </p:nvPicPr>
        <p:blipFill>
          <a:blip r:embed="rId10"/>
          <a:stretch>
            <a:fillRect/>
          </a:stretch>
        </p:blipFill>
        <p:spPr>
          <a:xfrm>
            <a:off x="5347607" y="0"/>
            <a:ext cx="2939143" cy="424851"/>
          </a:xfrm>
          <a:prstGeom prst="rect">
            <a:avLst/>
          </a:prstGeom>
        </p:spPr>
      </p:pic>
    </p:spTree>
    <p:extLst>
      <p:ext uri="{BB962C8B-B14F-4D97-AF65-F5344CB8AC3E}">
        <p14:creationId xmlns:p14="http://schemas.microsoft.com/office/powerpoint/2010/main" val="1082305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F431154-731C-445C-BED3-F0C6EC984667}"/>
              </a:ext>
            </a:extLst>
          </p:cNvPr>
          <p:cNvSpPr>
            <a:spLocks noGrp="1"/>
          </p:cNvSpPr>
          <p:nvPr>
            <p:ph type="title"/>
          </p:nvPr>
        </p:nvSpPr>
        <p:spPr/>
        <p:txBody>
          <a:bodyPr/>
          <a:lstStyle/>
          <a:p>
            <a:r>
              <a:rPr lang="fr-FR" dirty="0"/>
              <a:t>Merci pour votre temps et </a:t>
            </a:r>
            <a:r>
              <a:rPr lang="fr-FR"/>
              <a:t>votre participation!</a:t>
            </a:r>
            <a:endParaRPr lang="da-DK" dirty="0"/>
          </a:p>
        </p:txBody>
      </p:sp>
    </p:spTree>
    <p:extLst>
      <p:ext uri="{BB962C8B-B14F-4D97-AF65-F5344CB8AC3E}">
        <p14:creationId xmlns:p14="http://schemas.microsoft.com/office/powerpoint/2010/main" val="2899284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a:extLst>
              <a:ext uri="{FF2B5EF4-FFF2-40B4-BE49-F238E27FC236}">
                <a16:creationId xmlns:a16="http://schemas.microsoft.com/office/drawing/2014/main" id="{CE02944F-26BC-4B46-AB70-5DC5D62979B5}"/>
              </a:ext>
            </a:extLst>
          </p:cNvPr>
          <p:cNvSpPr>
            <a:spLocks noGrp="1"/>
          </p:cNvSpPr>
          <p:nvPr>
            <p:ph type="pic" sz="quarter" idx="18"/>
          </p:nvPr>
        </p:nvSpPr>
        <p:spPr/>
      </p:sp>
      <p:sp>
        <p:nvSpPr>
          <p:cNvPr id="3" name="Pladsholder til tekst 2">
            <a:extLst>
              <a:ext uri="{FF2B5EF4-FFF2-40B4-BE49-F238E27FC236}">
                <a16:creationId xmlns:a16="http://schemas.microsoft.com/office/drawing/2014/main" id="{876FC194-9DA1-4E76-8451-1A895D6CCB55}"/>
              </a:ext>
            </a:extLst>
          </p:cNvPr>
          <p:cNvSpPr>
            <a:spLocks noGrp="1"/>
          </p:cNvSpPr>
          <p:nvPr>
            <p:ph type="body" sz="quarter" idx="16"/>
          </p:nvPr>
        </p:nvSpPr>
        <p:spPr/>
        <p:txBody>
          <a:bodyPr/>
          <a:lstStyle/>
          <a:p>
            <a:endParaRPr lang="en-GB"/>
          </a:p>
        </p:txBody>
      </p:sp>
      <p:sp>
        <p:nvSpPr>
          <p:cNvPr id="4" name="Pladsholder til tekst 3">
            <a:extLst>
              <a:ext uri="{FF2B5EF4-FFF2-40B4-BE49-F238E27FC236}">
                <a16:creationId xmlns:a16="http://schemas.microsoft.com/office/drawing/2014/main" id="{0E059149-BC98-4DC1-A01C-880E46518BA6}"/>
              </a:ext>
            </a:extLst>
          </p:cNvPr>
          <p:cNvSpPr>
            <a:spLocks noGrp="1"/>
          </p:cNvSpPr>
          <p:nvPr>
            <p:ph type="body" sz="quarter" idx="17"/>
          </p:nvPr>
        </p:nvSpPr>
        <p:spPr/>
        <p:txBody>
          <a:bodyPr/>
          <a:lstStyle/>
          <a:p>
            <a:endParaRPr lang="en-GB" dirty="0"/>
          </a:p>
        </p:txBody>
      </p:sp>
      <p:sp>
        <p:nvSpPr>
          <p:cNvPr id="5" name="Pladsholder til tekst 4">
            <a:extLst>
              <a:ext uri="{FF2B5EF4-FFF2-40B4-BE49-F238E27FC236}">
                <a16:creationId xmlns:a16="http://schemas.microsoft.com/office/drawing/2014/main" id="{AFDEA0DF-A9F2-4313-9223-D645F0A0DB32}"/>
              </a:ext>
            </a:extLst>
          </p:cNvPr>
          <p:cNvSpPr>
            <a:spLocks noGrp="1"/>
          </p:cNvSpPr>
          <p:nvPr>
            <p:ph type="body" sz="quarter" idx="19"/>
          </p:nvPr>
        </p:nvSpPr>
        <p:spPr/>
        <p:txBody>
          <a:bodyPr/>
          <a:lstStyle/>
          <a:p>
            <a:endParaRPr lang="en-GB"/>
          </a:p>
        </p:txBody>
      </p:sp>
      <p:sp>
        <p:nvSpPr>
          <p:cNvPr id="6" name="Titel 5">
            <a:extLst>
              <a:ext uri="{FF2B5EF4-FFF2-40B4-BE49-F238E27FC236}">
                <a16:creationId xmlns:a16="http://schemas.microsoft.com/office/drawing/2014/main" id="{D00DC622-681D-4BF5-B1FE-7B21B6D90E2E}"/>
              </a:ext>
            </a:extLst>
          </p:cNvPr>
          <p:cNvSpPr>
            <a:spLocks noGrp="1"/>
          </p:cNvSpPr>
          <p:nvPr>
            <p:ph type="title"/>
          </p:nvPr>
        </p:nvSpPr>
        <p:spPr/>
        <p:txBody>
          <a:bodyPr/>
          <a:lstStyle/>
          <a:p>
            <a:r>
              <a:rPr lang="en-GB" dirty="0"/>
              <a:t>Exigences </a:t>
            </a:r>
            <a:r>
              <a:rPr lang="en-GB" dirty="0" err="1"/>
              <a:t>en</a:t>
            </a:r>
            <a:r>
              <a:rPr lang="en-GB" dirty="0"/>
              <a:t> matière de publication IATI</a:t>
            </a:r>
          </a:p>
        </p:txBody>
      </p:sp>
      <p:sp>
        <p:nvSpPr>
          <p:cNvPr id="8" name="Pladsholder til indhold 7">
            <a:extLst>
              <a:ext uri="{FF2B5EF4-FFF2-40B4-BE49-F238E27FC236}">
                <a16:creationId xmlns:a16="http://schemas.microsoft.com/office/drawing/2014/main" id="{7B64220C-E410-4915-B452-AEA43B683D37}"/>
              </a:ext>
            </a:extLst>
          </p:cNvPr>
          <p:cNvSpPr>
            <a:spLocks noGrp="1"/>
          </p:cNvSpPr>
          <p:nvPr>
            <p:ph sz="quarter" idx="12"/>
          </p:nvPr>
        </p:nvSpPr>
        <p:spPr/>
        <p:txBody>
          <a:bodyPr>
            <a:normAutofit fontScale="92500" lnSpcReduction="20000"/>
          </a:bodyPr>
          <a:lstStyle/>
          <a:p>
            <a:r>
              <a:rPr lang="en-GB" dirty="0"/>
              <a:t>Melis et Tanaka </a:t>
            </a:r>
          </a:p>
        </p:txBody>
      </p:sp>
    </p:spTree>
    <p:extLst>
      <p:ext uri="{BB962C8B-B14F-4D97-AF65-F5344CB8AC3E}">
        <p14:creationId xmlns:p14="http://schemas.microsoft.com/office/powerpoint/2010/main" val="1764275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03B77-8FEC-9F93-DD71-52E2C03B766B}"/>
              </a:ext>
            </a:extLst>
          </p:cNvPr>
          <p:cNvSpPr>
            <a:spLocks noGrp="1"/>
          </p:cNvSpPr>
          <p:nvPr>
            <p:ph type="title"/>
          </p:nvPr>
        </p:nvSpPr>
        <p:spPr>
          <a:xfrm>
            <a:off x="390407" y="676129"/>
            <a:ext cx="7416900" cy="626255"/>
          </a:xfrm>
        </p:spPr>
        <p:txBody>
          <a:bodyPr/>
          <a:lstStyle/>
          <a:p>
            <a:pPr algn="ctr"/>
            <a:r>
              <a:rPr lang="en-US" dirty="0" err="1">
                <a:latin typeface="Calibri"/>
                <a:cs typeface="Calibri"/>
              </a:rPr>
              <a:t>Objectifs</a:t>
            </a:r>
            <a:r>
              <a:rPr lang="en-US" dirty="0">
                <a:latin typeface="Calibri"/>
                <a:cs typeface="Calibri"/>
              </a:rPr>
              <a:t> de la session</a:t>
            </a:r>
            <a:endParaRPr lang="da-DK" dirty="0"/>
          </a:p>
        </p:txBody>
      </p:sp>
      <p:sp>
        <p:nvSpPr>
          <p:cNvPr id="3" name="Content Placeholder 2">
            <a:extLst>
              <a:ext uri="{FF2B5EF4-FFF2-40B4-BE49-F238E27FC236}">
                <a16:creationId xmlns:a16="http://schemas.microsoft.com/office/drawing/2014/main" id="{94C7E1FE-867D-EFC8-A154-10B2F5511DC1}"/>
              </a:ext>
            </a:extLst>
          </p:cNvPr>
          <p:cNvSpPr>
            <a:spLocks noGrp="1"/>
          </p:cNvSpPr>
          <p:nvPr>
            <p:ph idx="1"/>
          </p:nvPr>
        </p:nvSpPr>
        <p:spPr>
          <a:xfrm>
            <a:off x="529200" y="1302384"/>
            <a:ext cx="7416900" cy="3060000"/>
          </a:xfrm>
        </p:spPr>
        <p:txBody>
          <a:bodyPr/>
          <a:lstStyle/>
          <a:p>
            <a:pPr marL="0" indent="0">
              <a:buNone/>
            </a:pPr>
            <a:endParaRPr lang="en-US" dirty="0"/>
          </a:p>
          <a:p>
            <a:pPr marL="201930" indent="-201930"/>
            <a:r>
              <a:rPr lang="en-US" dirty="0" err="1"/>
              <a:t>Développer</a:t>
            </a:r>
            <a:r>
              <a:rPr lang="en-US" dirty="0"/>
              <a:t> </a:t>
            </a:r>
            <a:r>
              <a:rPr lang="en-US" dirty="0" err="1"/>
              <a:t>une</a:t>
            </a:r>
            <a:r>
              <a:rPr lang="en-US" dirty="0"/>
              <a:t> comprehension de </a:t>
            </a:r>
            <a:r>
              <a:rPr lang="en-US" dirty="0" err="1"/>
              <a:t>ce</a:t>
            </a:r>
            <a:r>
              <a:rPr lang="en-US" dirty="0"/>
              <a:t> </a:t>
            </a:r>
            <a:r>
              <a:rPr lang="en-US" dirty="0" err="1"/>
              <a:t>qu`est</a:t>
            </a:r>
            <a:r>
              <a:rPr lang="en-US" dirty="0"/>
              <a:t> IATI</a:t>
            </a:r>
          </a:p>
          <a:p>
            <a:pPr marL="201930" indent="-201930"/>
            <a:r>
              <a:rPr lang="en-US" dirty="0">
                <a:latin typeface="Calibri"/>
                <a:cs typeface="Calibri"/>
              </a:rPr>
              <a:t>Examiner et </a:t>
            </a:r>
            <a:r>
              <a:rPr lang="en-US" dirty="0" err="1">
                <a:latin typeface="Calibri"/>
                <a:cs typeface="Calibri"/>
              </a:rPr>
              <a:t>comprendre</a:t>
            </a:r>
            <a:r>
              <a:rPr lang="en-US" dirty="0">
                <a:latin typeface="Calibri"/>
                <a:cs typeface="Calibri"/>
              </a:rPr>
              <a:t> les guides du FCDO relatives à IATI </a:t>
            </a:r>
            <a:r>
              <a:rPr lang="en-US" dirty="0" err="1">
                <a:latin typeface="Calibri"/>
                <a:cs typeface="Calibri"/>
              </a:rPr>
              <a:t>en</a:t>
            </a:r>
            <a:r>
              <a:rPr lang="en-US" dirty="0">
                <a:latin typeface="Calibri"/>
                <a:cs typeface="Calibri"/>
              </a:rPr>
              <a:t> matière de publication</a:t>
            </a:r>
          </a:p>
          <a:p>
            <a:pPr marL="201930" indent="-201930"/>
            <a:r>
              <a:rPr lang="en-US" dirty="0" err="1"/>
              <a:t>Discuter</a:t>
            </a:r>
            <a:r>
              <a:rPr lang="en-US" dirty="0"/>
              <a:t> de la façon de </a:t>
            </a:r>
            <a:r>
              <a:rPr lang="en-US" dirty="0" err="1"/>
              <a:t>publier</a:t>
            </a:r>
            <a:r>
              <a:rPr lang="en-US" dirty="0"/>
              <a:t> des </a:t>
            </a:r>
            <a:r>
              <a:rPr lang="en-US" dirty="0" err="1"/>
              <a:t>données</a:t>
            </a:r>
            <a:r>
              <a:rPr lang="en-US" dirty="0"/>
              <a:t> </a:t>
            </a:r>
            <a:r>
              <a:rPr lang="en-US" dirty="0" err="1"/>
              <a:t>sensibles</a:t>
            </a:r>
            <a:endParaRPr lang="da-DK" dirty="0"/>
          </a:p>
        </p:txBody>
      </p:sp>
      <p:pic>
        <p:nvPicPr>
          <p:cNvPr id="5" name="Picture 4">
            <a:extLst>
              <a:ext uri="{FF2B5EF4-FFF2-40B4-BE49-F238E27FC236}">
                <a16:creationId xmlns:a16="http://schemas.microsoft.com/office/drawing/2014/main" id="{ADA2AE6C-8703-B78B-8B1D-40D2FAC143D2}"/>
              </a:ext>
            </a:extLst>
          </p:cNvPr>
          <p:cNvPicPr>
            <a:picLocks noChangeAspect="1"/>
          </p:cNvPicPr>
          <p:nvPr/>
        </p:nvPicPr>
        <p:blipFill>
          <a:blip r:embed="rId3"/>
          <a:stretch>
            <a:fillRect/>
          </a:stretch>
        </p:blipFill>
        <p:spPr>
          <a:xfrm>
            <a:off x="4572000" y="0"/>
            <a:ext cx="3672644" cy="438827"/>
          </a:xfrm>
          <a:prstGeom prst="rect">
            <a:avLst/>
          </a:prstGeom>
        </p:spPr>
      </p:pic>
    </p:spTree>
    <p:extLst>
      <p:ext uri="{BB962C8B-B14F-4D97-AF65-F5344CB8AC3E}">
        <p14:creationId xmlns:p14="http://schemas.microsoft.com/office/powerpoint/2010/main" val="1796100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C09F8-77F4-DE58-CDBF-84C623156D14}"/>
              </a:ext>
            </a:extLst>
          </p:cNvPr>
          <p:cNvSpPr>
            <a:spLocks noGrp="1"/>
          </p:cNvSpPr>
          <p:nvPr>
            <p:ph type="title"/>
          </p:nvPr>
        </p:nvSpPr>
        <p:spPr/>
        <p:txBody>
          <a:bodyPr/>
          <a:lstStyle/>
          <a:p>
            <a:pPr algn="ctr"/>
            <a:r>
              <a:rPr lang="en-GB" err="1">
                <a:latin typeface="Calibri"/>
                <a:cs typeface="Calibri"/>
              </a:rPr>
              <a:t>Mentimeter</a:t>
            </a:r>
            <a:endParaRPr lang="en-GB" dirty="0" err="1">
              <a:latin typeface="Calibri"/>
              <a:cs typeface="Calibri"/>
            </a:endParaRPr>
          </a:p>
        </p:txBody>
      </p:sp>
      <p:pic>
        <p:nvPicPr>
          <p:cNvPr id="4" name="Picture 4" descr="Graphical user interface&#10;&#10;Description automatically generated">
            <a:extLst>
              <a:ext uri="{FF2B5EF4-FFF2-40B4-BE49-F238E27FC236}">
                <a16:creationId xmlns:a16="http://schemas.microsoft.com/office/drawing/2014/main" id="{8CBD26A6-7E62-C540-73A5-35EFF87540D2}"/>
              </a:ext>
            </a:extLst>
          </p:cNvPr>
          <p:cNvPicPr>
            <a:picLocks noGrp="1" noChangeAspect="1"/>
          </p:cNvPicPr>
          <p:nvPr>
            <p:ph idx="1"/>
          </p:nvPr>
        </p:nvPicPr>
        <p:blipFill>
          <a:blip r:embed="rId2"/>
          <a:stretch>
            <a:fillRect/>
          </a:stretch>
        </p:blipFill>
        <p:spPr>
          <a:xfrm>
            <a:off x="1201120" y="961090"/>
            <a:ext cx="6585176" cy="3610558"/>
          </a:xfrm>
        </p:spPr>
      </p:pic>
    </p:spTree>
    <p:extLst>
      <p:ext uri="{BB962C8B-B14F-4D97-AF65-F5344CB8AC3E}">
        <p14:creationId xmlns:p14="http://schemas.microsoft.com/office/powerpoint/2010/main" val="1092531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32D34-A887-E568-79AE-C4429BCD81F3}"/>
              </a:ext>
            </a:extLst>
          </p:cNvPr>
          <p:cNvSpPr>
            <a:spLocks noGrp="1"/>
          </p:cNvSpPr>
          <p:nvPr>
            <p:ph type="title"/>
          </p:nvPr>
        </p:nvSpPr>
        <p:spPr/>
        <p:txBody>
          <a:bodyPr/>
          <a:lstStyle/>
          <a:p>
            <a:r>
              <a:rPr lang="en-US" sz="2800" dirty="0" err="1">
                <a:effectLst/>
                <a:latin typeface="Calibri"/>
                <a:ea typeface="Calibri" panose="020F0502020204030204" pitchFamily="34" charset="0"/>
                <a:cs typeface="Calibri"/>
              </a:rPr>
              <a:t>Qu`est-ce</a:t>
            </a:r>
            <a:r>
              <a:rPr lang="en-US" sz="2800" dirty="0">
                <a:effectLst/>
                <a:latin typeface="Calibri"/>
                <a:ea typeface="Calibri" panose="020F0502020204030204" pitchFamily="34" charset="0"/>
                <a:cs typeface="Calibri"/>
              </a:rPr>
              <a:t> que IATI?</a:t>
            </a:r>
            <a:br>
              <a:rPr lang="da-DK" sz="3600" dirty="0">
                <a:effectLst/>
                <a:latin typeface="Calibri" panose="020F0502020204030204" pitchFamily="34" charset="0"/>
                <a:ea typeface="Calibri" panose="020F0502020204030204" pitchFamily="34" charset="0"/>
              </a:rPr>
            </a:br>
            <a:endParaRPr lang="da-DK" dirty="0"/>
          </a:p>
        </p:txBody>
      </p:sp>
      <p:sp>
        <p:nvSpPr>
          <p:cNvPr id="3" name="Content Placeholder 2">
            <a:extLst>
              <a:ext uri="{FF2B5EF4-FFF2-40B4-BE49-F238E27FC236}">
                <a16:creationId xmlns:a16="http://schemas.microsoft.com/office/drawing/2014/main" id="{640B432C-28AF-F1E3-3399-64C5A33FC33A}"/>
              </a:ext>
            </a:extLst>
          </p:cNvPr>
          <p:cNvSpPr>
            <a:spLocks noGrp="1"/>
          </p:cNvSpPr>
          <p:nvPr>
            <p:ph idx="1"/>
          </p:nvPr>
        </p:nvSpPr>
        <p:spPr/>
        <p:txBody>
          <a:bodyPr/>
          <a:lstStyle/>
          <a:p>
            <a:r>
              <a:rPr lang="en-US" dirty="0">
                <a:hlinkClick r:id="rId3"/>
              </a:rPr>
              <a:t>IATI</a:t>
            </a:r>
            <a:r>
              <a:rPr lang="en-US" dirty="0"/>
              <a:t> : The International Aid Transparency Initiative</a:t>
            </a:r>
          </a:p>
          <a:p>
            <a:r>
              <a:rPr lang="fr-FR" dirty="0"/>
              <a:t>Cadre commun de normes de données reconnu à l’échelle internationale (données sur les projets, les finances et les résultats)</a:t>
            </a:r>
            <a:endParaRPr lang="en-US" dirty="0"/>
          </a:p>
          <a:p>
            <a:r>
              <a:rPr lang="fr-FR" dirty="0"/>
              <a:t>L’objectif principal est de coordonner les activités humanitaires et de développement au moyen d’une norme de données commune</a:t>
            </a:r>
          </a:p>
          <a:p>
            <a:r>
              <a:rPr lang="fr-FR" dirty="0"/>
              <a:t>Norme de données ouvertes et accessibles à tous (open data)</a:t>
            </a:r>
          </a:p>
        </p:txBody>
      </p:sp>
      <p:pic>
        <p:nvPicPr>
          <p:cNvPr id="4" name="Picture 3">
            <a:extLst>
              <a:ext uri="{FF2B5EF4-FFF2-40B4-BE49-F238E27FC236}">
                <a16:creationId xmlns:a16="http://schemas.microsoft.com/office/drawing/2014/main" id="{A2AD9082-6697-4E32-328A-FC2D5C33AA91}"/>
              </a:ext>
            </a:extLst>
          </p:cNvPr>
          <p:cNvPicPr>
            <a:picLocks noChangeAspect="1"/>
          </p:cNvPicPr>
          <p:nvPr/>
        </p:nvPicPr>
        <p:blipFill>
          <a:blip r:embed="rId4"/>
          <a:stretch>
            <a:fillRect/>
          </a:stretch>
        </p:blipFill>
        <p:spPr>
          <a:xfrm>
            <a:off x="4572000" y="0"/>
            <a:ext cx="3672644" cy="481693"/>
          </a:xfrm>
          <a:prstGeom prst="rect">
            <a:avLst/>
          </a:prstGeom>
        </p:spPr>
      </p:pic>
    </p:spTree>
    <p:extLst>
      <p:ext uri="{BB962C8B-B14F-4D97-AF65-F5344CB8AC3E}">
        <p14:creationId xmlns:p14="http://schemas.microsoft.com/office/powerpoint/2010/main" val="869817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FFC69-3048-4734-B29C-0D7862386D64}"/>
              </a:ext>
            </a:extLst>
          </p:cNvPr>
          <p:cNvSpPr>
            <a:spLocks noGrp="1"/>
          </p:cNvSpPr>
          <p:nvPr>
            <p:ph type="title"/>
          </p:nvPr>
        </p:nvSpPr>
        <p:spPr>
          <a:xfrm>
            <a:off x="-1" y="454209"/>
            <a:ext cx="8425543" cy="626255"/>
          </a:xfrm>
        </p:spPr>
        <p:txBody>
          <a:bodyPr/>
          <a:lstStyle/>
          <a:p>
            <a:r>
              <a:rPr lang="en-GB" dirty="0"/>
              <a:t>                 </a:t>
            </a:r>
            <a:r>
              <a:rPr lang="en-GB" dirty="0" err="1"/>
              <a:t>Écosystème</a:t>
            </a:r>
            <a:r>
              <a:rPr lang="en-GB" dirty="0"/>
              <a:t> de </a:t>
            </a:r>
            <a:r>
              <a:rPr lang="en-GB" dirty="0" err="1"/>
              <a:t>données</a:t>
            </a:r>
            <a:r>
              <a:rPr lang="en-GB" dirty="0"/>
              <a:t> de IATI</a:t>
            </a:r>
          </a:p>
        </p:txBody>
      </p:sp>
      <p:pic>
        <p:nvPicPr>
          <p:cNvPr id="5" name="Content Placeholder 4" descr="Image result for aidstream">
            <a:extLst>
              <a:ext uri="{FF2B5EF4-FFF2-40B4-BE49-F238E27FC236}">
                <a16:creationId xmlns:a16="http://schemas.microsoft.com/office/drawing/2014/main" id="{D57DC2FB-81ED-4B34-9D75-897C5810F5A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7506" y="1351082"/>
            <a:ext cx="1635456" cy="11969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IATI registry">
            <a:extLst>
              <a:ext uri="{FF2B5EF4-FFF2-40B4-BE49-F238E27FC236}">
                <a16:creationId xmlns:a16="http://schemas.microsoft.com/office/drawing/2014/main" id="{42E1C609-5520-4F1F-A641-945E985213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8039" y="2076430"/>
            <a:ext cx="1352275" cy="13522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d portal">
            <a:extLst>
              <a:ext uri="{FF2B5EF4-FFF2-40B4-BE49-F238E27FC236}">
                <a16:creationId xmlns:a16="http://schemas.microsoft.com/office/drawing/2014/main" id="{58C5C7DD-3BA3-4E2E-A1D9-FA906D2209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8491" y="4106290"/>
            <a:ext cx="2406955" cy="871147"/>
          </a:xfrm>
          <a:prstGeom prst="rect">
            <a:avLst/>
          </a:prstGeom>
          <a:noFill/>
          <a:extLst>
            <a:ext uri="{909E8E84-426E-40DD-AFC4-6F175D3DCCD1}">
              <a14:hiddenFill xmlns:a14="http://schemas.microsoft.com/office/drawing/2010/main">
                <a:solidFill>
                  <a:srgbClr val="FFFFFF"/>
                </a:solidFill>
              </a14:hiddenFill>
            </a:ext>
          </a:extLst>
        </p:spPr>
      </p:pic>
      <p:sp>
        <p:nvSpPr>
          <p:cNvPr id="10" name="Arrow: Right 9">
            <a:extLst>
              <a:ext uri="{FF2B5EF4-FFF2-40B4-BE49-F238E27FC236}">
                <a16:creationId xmlns:a16="http://schemas.microsoft.com/office/drawing/2014/main" id="{7D94DE2E-0857-4C01-A21C-D207F30C89E7}"/>
              </a:ext>
            </a:extLst>
          </p:cNvPr>
          <p:cNvSpPr/>
          <p:nvPr/>
        </p:nvSpPr>
        <p:spPr>
          <a:xfrm rot="1636967">
            <a:off x="1961373" y="2106590"/>
            <a:ext cx="706331" cy="2959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728336A3-BCCD-45E2-B0C8-658B8F574D9A}"/>
              </a:ext>
            </a:extLst>
          </p:cNvPr>
          <p:cNvSpPr/>
          <p:nvPr/>
        </p:nvSpPr>
        <p:spPr>
          <a:xfrm rot="5400000">
            <a:off x="2934674" y="3523654"/>
            <a:ext cx="634588" cy="295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BEF11E93-C7A9-4954-8AB6-E0B1BB3382D9}"/>
              </a:ext>
            </a:extLst>
          </p:cNvPr>
          <p:cNvPicPr>
            <a:picLocks noChangeAspect="1"/>
          </p:cNvPicPr>
          <p:nvPr/>
        </p:nvPicPr>
        <p:blipFill rotWithShape="1">
          <a:blip r:embed="rId6"/>
          <a:srcRect r="3054"/>
          <a:stretch/>
        </p:blipFill>
        <p:spPr>
          <a:xfrm>
            <a:off x="6127668" y="966895"/>
            <a:ext cx="3016332" cy="4176605"/>
          </a:xfrm>
          <a:prstGeom prst="rect">
            <a:avLst/>
          </a:prstGeom>
        </p:spPr>
      </p:pic>
      <p:pic>
        <p:nvPicPr>
          <p:cNvPr id="3" name="Picture 2">
            <a:extLst>
              <a:ext uri="{FF2B5EF4-FFF2-40B4-BE49-F238E27FC236}">
                <a16:creationId xmlns:a16="http://schemas.microsoft.com/office/drawing/2014/main" id="{FF6A3040-1EBD-BE21-E0E5-5E583C743982}"/>
              </a:ext>
            </a:extLst>
          </p:cNvPr>
          <p:cNvPicPr>
            <a:picLocks noChangeAspect="1"/>
          </p:cNvPicPr>
          <p:nvPr/>
        </p:nvPicPr>
        <p:blipFill>
          <a:blip r:embed="rId7"/>
          <a:stretch>
            <a:fillRect/>
          </a:stretch>
        </p:blipFill>
        <p:spPr>
          <a:xfrm>
            <a:off x="4607806" y="12141"/>
            <a:ext cx="3672644" cy="438827"/>
          </a:xfrm>
          <a:prstGeom prst="rect">
            <a:avLst/>
          </a:prstGeom>
        </p:spPr>
      </p:pic>
    </p:spTree>
    <p:extLst>
      <p:ext uri="{BB962C8B-B14F-4D97-AF65-F5344CB8AC3E}">
        <p14:creationId xmlns:p14="http://schemas.microsoft.com/office/powerpoint/2010/main" val="750855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00E7D-7D96-441C-9454-3569434A6DD9}"/>
              </a:ext>
            </a:extLst>
          </p:cNvPr>
          <p:cNvSpPr>
            <a:spLocks noGrp="1"/>
          </p:cNvSpPr>
          <p:nvPr>
            <p:ph type="title"/>
          </p:nvPr>
        </p:nvSpPr>
        <p:spPr>
          <a:xfrm>
            <a:off x="609304" y="956681"/>
            <a:ext cx="7416900" cy="626255"/>
          </a:xfrm>
        </p:spPr>
        <p:txBody>
          <a:bodyPr/>
          <a:lstStyle/>
          <a:p>
            <a:r>
              <a:rPr lang="en-GB" dirty="0"/>
              <a:t>             Exigences du FCDO</a:t>
            </a:r>
            <a:endParaRPr lang="en-DK" dirty="0"/>
          </a:p>
        </p:txBody>
      </p:sp>
      <p:pic>
        <p:nvPicPr>
          <p:cNvPr id="5" name="Content Placeholder 4">
            <a:extLst>
              <a:ext uri="{FF2B5EF4-FFF2-40B4-BE49-F238E27FC236}">
                <a16:creationId xmlns:a16="http://schemas.microsoft.com/office/drawing/2014/main" id="{94D40B3D-FA0A-4D4D-B31C-56BAF5569EF8}"/>
              </a:ext>
            </a:extLst>
          </p:cNvPr>
          <p:cNvPicPr>
            <a:picLocks noGrp="1" noChangeAspect="1"/>
          </p:cNvPicPr>
          <p:nvPr>
            <p:ph idx="1"/>
          </p:nvPr>
        </p:nvPicPr>
        <p:blipFill>
          <a:blip r:embed="rId3"/>
          <a:stretch>
            <a:fillRect/>
          </a:stretch>
        </p:blipFill>
        <p:spPr>
          <a:xfrm>
            <a:off x="390964" y="1547107"/>
            <a:ext cx="7416800" cy="1806194"/>
          </a:xfrm>
        </p:spPr>
      </p:pic>
      <p:sp>
        <p:nvSpPr>
          <p:cNvPr id="3" name="TextBox 2">
            <a:extLst>
              <a:ext uri="{FF2B5EF4-FFF2-40B4-BE49-F238E27FC236}">
                <a16:creationId xmlns:a16="http://schemas.microsoft.com/office/drawing/2014/main" id="{B8100997-5F77-449A-82B1-90D40F37378A}"/>
              </a:ext>
            </a:extLst>
          </p:cNvPr>
          <p:cNvSpPr txBox="1"/>
          <p:nvPr/>
        </p:nvSpPr>
        <p:spPr>
          <a:xfrm>
            <a:off x="4099364" y="3353301"/>
            <a:ext cx="4145280" cy="276999"/>
          </a:xfrm>
          <a:prstGeom prst="rect">
            <a:avLst/>
          </a:prstGeom>
          <a:noFill/>
        </p:spPr>
        <p:txBody>
          <a:bodyPr wrap="square" rtlCol="0">
            <a:spAutoFit/>
          </a:bodyPr>
          <a:lstStyle/>
          <a:p>
            <a:r>
              <a:rPr lang="en-GB" sz="1200" dirty="0"/>
              <a:t>Source: FCDO Accountable Grant Agreement, 2021 </a:t>
            </a:r>
            <a:endParaRPr lang="en-DK" sz="1200" dirty="0"/>
          </a:p>
        </p:txBody>
      </p:sp>
      <p:pic>
        <p:nvPicPr>
          <p:cNvPr id="4" name="Picture 3">
            <a:extLst>
              <a:ext uri="{FF2B5EF4-FFF2-40B4-BE49-F238E27FC236}">
                <a16:creationId xmlns:a16="http://schemas.microsoft.com/office/drawing/2014/main" id="{0DB690DA-9B3C-09E6-2DF7-ACCF7C493A17}"/>
              </a:ext>
            </a:extLst>
          </p:cNvPr>
          <p:cNvPicPr>
            <a:picLocks noChangeAspect="1"/>
          </p:cNvPicPr>
          <p:nvPr/>
        </p:nvPicPr>
        <p:blipFill>
          <a:blip r:embed="rId4"/>
          <a:stretch>
            <a:fillRect/>
          </a:stretch>
        </p:blipFill>
        <p:spPr>
          <a:xfrm>
            <a:off x="4572000" y="0"/>
            <a:ext cx="3672644" cy="438827"/>
          </a:xfrm>
          <a:prstGeom prst="rect">
            <a:avLst/>
          </a:prstGeom>
        </p:spPr>
      </p:pic>
    </p:spTree>
    <p:extLst>
      <p:ext uri="{BB962C8B-B14F-4D97-AF65-F5344CB8AC3E}">
        <p14:creationId xmlns:p14="http://schemas.microsoft.com/office/powerpoint/2010/main" val="1013625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89189-7104-967F-9473-90FE7C83C282}"/>
              </a:ext>
            </a:extLst>
          </p:cNvPr>
          <p:cNvSpPr>
            <a:spLocks noGrp="1"/>
          </p:cNvSpPr>
          <p:nvPr>
            <p:ph type="title"/>
          </p:nvPr>
        </p:nvSpPr>
        <p:spPr>
          <a:xfrm>
            <a:off x="-367393" y="596818"/>
            <a:ext cx="9086850" cy="626255"/>
          </a:xfrm>
        </p:spPr>
        <p:txBody>
          <a:bodyPr/>
          <a:lstStyle/>
          <a:p>
            <a:r>
              <a:rPr lang="en-US" dirty="0"/>
              <a:t>             </a:t>
            </a:r>
            <a:r>
              <a:rPr lang="en-US" dirty="0" err="1"/>
              <a:t>Différents</a:t>
            </a:r>
            <a:r>
              <a:rPr lang="en-US" dirty="0"/>
              <a:t> </a:t>
            </a:r>
            <a:r>
              <a:rPr lang="en-US" dirty="0" err="1"/>
              <a:t>rôles</a:t>
            </a:r>
            <a:r>
              <a:rPr lang="en-US" dirty="0"/>
              <a:t> et </a:t>
            </a:r>
            <a:r>
              <a:rPr lang="en-US" dirty="0" err="1"/>
              <a:t>responsabilités</a:t>
            </a:r>
            <a:endParaRPr lang="da-DK" dirty="0"/>
          </a:p>
        </p:txBody>
      </p:sp>
      <p:grpSp>
        <p:nvGrpSpPr>
          <p:cNvPr id="3" name="Group 2">
            <a:extLst>
              <a:ext uri="{FF2B5EF4-FFF2-40B4-BE49-F238E27FC236}">
                <a16:creationId xmlns:a16="http://schemas.microsoft.com/office/drawing/2014/main" id="{D9AE564E-E74A-8262-3334-FA6FA45FBE46}"/>
              </a:ext>
            </a:extLst>
          </p:cNvPr>
          <p:cNvGrpSpPr/>
          <p:nvPr/>
        </p:nvGrpSpPr>
        <p:grpSpPr>
          <a:xfrm>
            <a:off x="547377" y="1166320"/>
            <a:ext cx="7431379" cy="3813895"/>
            <a:chOff x="517631" y="1470374"/>
            <a:chExt cx="8092968" cy="5354564"/>
          </a:xfrm>
          <a:solidFill>
            <a:schemeClr val="accent2">
              <a:lumMod val="40000"/>
              <a:lumOff val="60000"/>
            </a:schemeClr>
          </a:solidFill>
        </p:grpSpPr>
        <p:sp>
          <p:nvSpPr>
            <p:cNvPr id="7" name="Freeform: Shape 6">
              <a:extLst>
                <a:ext uri="{FF2B5EF4-FFF2-40B4-BE49-F238E27FC236}">
                  <a16:creationId xmlns:a16="http://schemas.microsoft.com/office/drawing/2014/main" id="{131DAE8D-C632-E6C3-66B4-FB95C4396864}"/>
                </a:ext>
              </a:extLst>
            </p:cNvPr>
            <p:cNvSpPr/>
            <p:nvPr/>
          </p:nvSpPr>
          <p:spPr>
            <a:xfrm>
              <a:off x="3441191" y="1623865"/>
              <a:ext cx="5169408" cy="1270186"/>
            </a:xfrm>
            <a:custGeom>
              <a:avLst/>
              <a:gdLst>
                <a:gd name="connsiteX0" fmla="*/ 211702 w 1270186"/>
                <a:gd name="connsiteY0" fmla="*/ 0 h 5169408"/>
                <a:gd name="connsiteX1" fmla="*/ 1058484 w 1270186"/>
                <a:gd name="connsiteY1" fmla="*/ 0 h 5169408"/>
                <a:gd name="connsiteX2" fmla="*/ 1270186 w 1270186"/>
                <a:gd name="connsiteY2" fmla="*/ 211702 h 5169408"/>
                <a:gd name="connsiteX3" fmla="*/ 1270186 w 1270186"/>
                <a:gd name="connsiteY3" fmla="*/ 5169408 h 5169408"/>
                <a:gd name="connsiteX4" fmla="*/ 1270186 w 1270186"/>
                <a:gd name="connsiteY4" fmla="*/ 5169408 h 5169408"/>
                <a:gd name="connsiteX5" fmla="*/ 0 w 1270186"/>
                <a:gd name="connsiteY5" fmla="*/ 5169408 h 5169408"/>
                <a:gd name="connsiteX6" fmla="*/ 0 w 1270186"/>
                <a:gd name="connsiteY6" fmla="*/ 5169408 h 5169408"/>
                <a:gd name="connsiteX7" fmla="*/ 0 w 1270186"/>
                <a:gd name="connsiteY7" fmla="*/ 211702 h 5169408"/>
                <a:gd name="connsiteX8" fmla="*/ 211702 w 1270186"/>
                <a:gd name="connsiteY8" fmla="*/ 0 h 516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186" h="5169408">
                  <a:moveTo>
                    <a:pt x="1270186" y="861586"/>
                  </a:moveTo>
                  <a:lnTo>
                    <a:pt x="1270186" y="4307822"/>
                  </a:lnTo>
                  <a:cubicBezTo>
                    <a:pt x="1270186" y="4783664"/>
                    <a:pt x="1246897" y="5169408"/>
                    <a:pt x="1218168" y="5169408"/>
                  </a:cubicBezTo>
                  <a:lnTo>
                    <a:pt x="0" y="5169408"/>
                  </a:lnTo>
                  <a:lnTo>
                    <a:pt x="0" y="5169408"/>
                  </a:lnTo>
                  <a:lnTo>
                    <a:pt x="0" y="0"/>
                  </a:lnTo>
                  <a:lnTo>
                    <a:pt x="0" y="0"/>
                  </a:lnTo>
                  <a:lnTo>
                    <a:pt x="1218168" y="0"/>
                  </a:lnTo>
                  <a:cubicBezTo>
                    <a:pt x="1246897" y="0"/>
                    <a:pt x="1270186" y="385744"/>
                    <a:pt x="1270186" y="861586"/>
                  </a:cubicBezTo>
                  <a:close/>
                </a:path>
              </a:pathLst>
            </a:custGeom>
            <a:solidFill>
              <a:schemeClr val="tx2">
                <a:lumMod val="20000"/>
                <a:lumOff val="8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5738" tIns="139372" rIns="232241" bIns="139373" numCol="1" spcCol="1270" anchor="ctr" anchorCtr="0">
              <a:noAutofit/>
            </a:bodyPr>
            <a:lstStyle/>
            <a:p>
              <a:pPr marL="171450" lvl="1" indent="-171450" defTabSz="666750">
                <a:lnSpc>
                  <a:spcPct val="90000"/>
                </a:lnSpc>
                <a:spcAft>
                  <a:spcPct val="15000"/>
                </a:spcAft>
                <a:buFontTx/>
                <a:buChar char="•"/>
                <a:defRPr/>
              </a:pPr>
              <a:r>
                <a:rPr lang="en-GB" sz="1200" dirty="0">
                  <a:solidFill>
                    <a:prstClr val="black">
                      <a:lumMod val="50000"/>
                    </a:prstClr>
                  </a:solidFill>
                  <a:latin typeface="Calibri"/>
                </a:rPr>
                <a:t>Engagement </a:t>
              </a:r>
              <a:r>
                <a:rPr lang="en-GB" sz="1200" dirty="0" err="1">
                  <a:solidFill>
                    <a:prstClr val="black">
                      <a:lumMod val="50000"/>
                    </a:prstClr>
                  </a:solidFill>
                  <a:latin typeface="Calibri"/>
                </a:rPr>
                <a:t>vers</a:t>
              </a:r>
              <a:r>
                <a:rPr lang="en-GB" sz="1200" dirty="0">
                  <a:solidFill>
                    <a:prstClr val="black">
                      <a:lumMod val="50000"/>
                    </a:prstClr>
                  </a:solidFill>
                  <a:latin typeface="Calibri"/>
                </a:rPr>
                <a:t> </a:t>
              </a:r>
              <a:r>
                <a:rPr lang="en-GB" sz="1200" dirty="0" err="1">
                  <a:solidFill>
                    <a:prstClr val="black">
                      <a:lumMod val="50000"/>
                    </a:prstClr>
                  </a:solidFill>
                  <a:latin typeface="Calibri"/>
                </a:rPr>
                <a:t>l`organisation</a:t>
              </a:r>
              <a:r>
                <a:rPr lang="en-GB" sz="1200" dirty="0">
                  <a:solidFill>
                    <a:prstClr val="black">
                      <a:lumMod val="50000"/>
                    </a:prstClr>
                  </a:solidFill>
                  <a:latin typeface="Calibri"/>
                </a:rPr>
                <a:t> </a:t>
              </a:r>
              <a:r>
                <a:rPr lang="en-GB" sz="1200" dirty="0" err="1">
                  <a:solidFill>
                    <a:prstClr val="black">
                      <a:lumMod val="50000"/>
                    </a:prstClr>
                  </a:solidFill>
                  <a:latin typeface="Calibri"/>
                </a:rPr>
                <a:t>financée</a:t>
              </a:r>
              <a:endParaRPr lang="en-GB" sz="1200" dirty="0">
                <a:solidFill>
                  <a:prstClr val="black">
                    <a:lumMod val="50000"/>
                  </a:prstClr>
                </a:solidFill>
                <a:latin typeface="Calibri"/>
              </a:endParaRPr>
            </a:p>
            <a:p>
              <a:pPr marL="171450" lvl="1" indent="-171450" defTabSz="666750">
                <a:lnSpc>
                  <a:spcPct val="90000"/>
                </a:lnSpc>
                <a:spcAft>
                  <a:spcPct val="15000"/>
                </a:spcAft>
                <a:buFontTx/>
                <a:buChar char="•"/>
                <a:defRPr/>
              </a:pPr>
              <a:r>
                <a:rPr lang="en-GB" sz="1200" dirty="0" err="1">
                  <a:solidFill>
                    <a:prstClr val="black">
                      <a:lumMod val="50000"/>
                    </a:prstClr>
                  </a:solidFill>
                  <a:latin typeface="Calibri"/>
                </a:rPr>
                <a:t>Déboursement</a:t>
              </a:r>
              <a:endParaRPr lang="en-GB" sz="1200" dirty="0">
                <a:solidFill>
                  <a:prstClr val="black">
                    <a:lumMod val="50000"/>
                  </a:prstClr>
                </a:solidFill>
                <a:latin typeface="Calibri"/>
              </a:endParaRPr>
            </a:p>
            <a:p>
              <a:pPr marL="0" lvl="1" defTabSz="666750">
                <a:lnSpc>
                  <a:spcPct val="90000"/>
                </a:lnSpc>
                <a:spcAft>
                  <a:spcPct val="15000"/>
                </a:spcAft>
                <a:defRPr/>
              </a:pPr>
              <a:r>
                <a:rPr lang="en-GB" sz="1200" dirty="0" err="1">
                  <a:latin typeface="Calibri"/>
                </a:rPr>
                <a:t>Identifiant</a:t>
              </a:r>
              <a:r>
                <a:rPr lang="en-GB" sz="1200" dirty="0">
                  <a:latin typeface="Calibri"/>
                </a:rPr>
                <a:t> IATI: </a:t>
              </a:r>
              <a:r>
                <a:rPr lang="da-DK" sz="1200" b="0" i="0" u="none" strike="noStrike" dirty="0">
                  <a:solidFill>
                    <a:srgbClr val="FFC28A"/>
                  </a:solidFill>
                  <a:effectLst/>
                  <a:latin typeface="Arial"/>
                  <a:cs typeface="Arial"/>
                  <a:hlinkClick r:id="rId3"/>
                </a:rPr>
                <a:t>GB-GOV-1-300943-105</a:t>
              </a:r>
              <a:r>
                <a:rPr lang="en-GB" sz="1200" dirty="0">
                  <a:latin typeface="Calibri"/>
                </a:rPr>
                <a:t> </a:t>
              </a:r>
              <a:endParaRPr lang="en-GB" sz="1200" dirty="0">
                <a:latin typeface="Calibri"/>
                <a:cs typeface="Calibri"/>
              </a:endParaRPr>
            </a:p>
            <a:p>
              <a:pPr marL="171450" lvl="1" indent="-171450" defTabSz="666750">
                <a:lnSpc>
                  <a:spcPct val="90000"/>
                </a:lnSpc>
                <a:spcAft>
                  <a:spcPct val="15000"/>
                </a:spcAft>
                <a:buFontTx/>
                <a:buChar char="•"/>
                <a:defRPr/>
              </a:pPr>
              <a:endParaRPr lang="en-GB" sz="1500" dirty="0">
                <a:solidFill>
                  <a:prstClr val="black">
                    <a:lumMod val="50000"/>
                  </a:prstClr>
                </a:solidFill>
                <a:latin typeface="Calibri"/>
              </a:endParaRPr>
            </a:p>
          </p:txBody>
        </p:sp>
        <p:sp>
          <p:nvSpPr>
            <p:cNvPr id="8" name="Freeform: Shape 7">
              <a:extLst>
                <a:ext uri="{FF2B5EF4-FFF2-40B4-BE49-F238E27FC236}">
                  <a16:creationId xmlns:a16="http://schemas.microsoft.com/office/drawing/2014/main" id="{D7B1F7AF-D687-1B42-E321-E0F746AD586B}"/>
                </a:ext>
              </a:extLst>
            </p:cNvPr>
            <p:cNvSpPr/>
            <p:nvPr/>
          </p:nvSpPr>
          <p:spPr>
            <a:xfrm>
              <a:off x="533400" y="1470374"/>
              <a:ext cx="2907792" cy="1587732"/>
            </a:xfrm>
            <a:custGeom>
              <a:avLst/>
              <a:gdLst>
                <a:gd name="connsiteX0" fmla="*/ 0 w 2907792"/>
                <a:gd name="connsiteY0" fmla="*/ 264627 h 1587733"/>
                <a:gd name="connsiteX1" fmla="*/ 264627 w 2907792"/>
                <a:gd name="connsiteY1" fmla="*/ 0 h 1587733"/>
                <a:gd name="connsiteX2" fmla="*/ 2643165 w 2907792"/>
                <a:gd name="connsiteY2" fmla="*/ 0 h 1587733"/>
                <a:gd name="connsiteX3" fmla="*/ 2907792 w 2907792"/>
                <a:gd name="connsiteY3" fmla="*/ 264627 h 1587733"/>
                <a:gd name="connsiteX4" fmla="*/ 2907792 w 2907792"/>
                <a:gd name="connsiteY4" fmla="*/ 1323106 h 1587733"/>
                <a:gd name="connsiteX5" fmla="*/ 2643165 w 2907792"/>
                <a:gd name="connsiteY5" fmla="*/ 1587733 h 1587733"/>
                <a:gd name="connsiteX6" fmla="*/ 264627 w 2907792"/>
                <a:gd name="connsiteY6" fmla="*/ 1587733 h 1587733"/>
                <a:gd name="connsiteX7" fmla="*/ 0 w 2907792"/>
                <a:gd name="connsiteY7" fmla="*/ 1323106 h 1587733"/>
                <a:gd name="connsiteX8" fmla="*/ 0 w 2907792"/>
                <a:gd name="connsiteY8" fmla="*/ 264627 h 158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7792" h="1587733">
                  <a:moveTo>
                    <a:pt x="0" y="264627"/>
                  </a:moveTo>
                  <a:cubicBezTo>
                    <a:pt x="0" y="118478"/>
                    <a:pt x="118478" y="0"/>
                    <a:pt x="264627" y="0"/>
                  </a:cubicBezTo>
                  <a:lnTo>
                    <a:pt x="2643165" y="0"/>
                  </a:lnTo>
                  <a:cubicBezTo>
                    <a:pt x="2789314" y="0"/>
                    <a:pt x="2907792" y="118478"/>
                    <a:pt x="2907792" y="264627"/>
                  </a:cubicBezTo>
                  <a:lnTo>
                    <a:pt x="2907792" y="1323106"/>
                  </a:lnTo>
                  <a:cubicBezTo>
                    <a:pt x="2907792" y="1469255"/>
                    <a:pt x="2789314" y="1587733"/>
                    <a:pt x="2643165" y="1587733"/>
                  </a:cubicBezTo>
                  <a:lnTo>
                    <a:pt x="264627" y="1587733"/>
                  </a:lnTo>
                  <a:cubicBezTo>
                    <a:pt x="118478" y="1587733"/>
                    <a:pt x="0" y="1469255"/>
                    <a:pt x="0" y="1323106"/>
                  </a:cubicBezTo>
                  <a:lnTo>
                    <a:pt x="0" y="264627"/>
                  </a:lnTo>
                  <a:close/>
                </a:path>
              </a:pathLst>
            </a:custGeom>
            <a:solidFill>
              <a:schemeClr val="accent3">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570" tIns="103850" rIns="149570" bIns="103850" numCol="1" spcCol="1270" anchor="ctr" anchorCtr="0">
              <a:noAutofit/>
            </a:bodyPr>
            <a:lstStyle/>
            <a:p>
              <a:pPr algn="ctr" defTabSz="1066800">
                <a:lnSpc>
                  <a:spcPct val="90000"/>
                </a:lnSpc>
                <a:spcAft>
                  <a:spcPct val="35000"/>
                </a:spcAft>
                <a:defRPr/>
              </a:pPr>
              <a:r>
                <a:rPr lang="en-GB" sz="2400" dirty="0" err="1">
                  <a:solidFill>
                    <a:prstClr val="white"/>
                  </a:solidFill>
                  <a:latin typeface="Calibri"/>
                </a:rPr>
                <a:t>Bailleur</a:t>
              </a:r>
              <a:endParaRPr lang="en-GB" sz="2400" dirty="0">
                <a:solidFill>
                  <a:prstClr val="white"/>
                </a:solidFill>
                <a:latin typeface="Calibri"/>
              </a:endParaRPr>
            </a:p>
            <a:p>
              <a:pPr algn="ctr" defTabSz="1066800">
                <a:lnSpc>
                  <a:spcPct val="90000"/>
                </a:lnSpc>
                <a:spcAft>
                  <a:spcPct val="35000"/>
                </a:spcAft>
                <a:defRPr/>
              </a:pPr>
              <a:r>
                <a:rPr lang="en-GB" sz="2400" dirty="0">
                  <a:solidFill>
                    <a:prstClr val="white"/>
                  </a:solidFill>
                  <a:latin typeface="Calibri"/>
                </a:rPr>
                <a:t>FCDO</a:t>
              </a:r>
            </a:p>
          </p:txBody>
        </p:sp>
        <p:sp>
          <p:nvSpPr>
            <p:cNvPr id="10" name="Freeform: Shape 9">
              <a:extLst>
                <a:ext uri="{FF2B5EF4-FFF2-40B4-BE49-F238E27FC236}">
                  <a16:creationId xmlns:a16="http://schemas.microsoft.com/office/drawing/2014/main" id="{95A8318A-51E1-BF78-0B59-AFBBC6E6D308}"/>
                </a:ext>
              </a:extLst>
            </p:cNvPr>
            <p:cNvSpPr/>
            <p:nvPr/>
          </p:nvSpPr>
          <p:spPr>
            <a:xfrm>
              <a:off x="3435515" y="3002798"/>
              <a:ext cx="5159316" cy="1739386"/>
            </a:xfrm>
            <a:custGeom>
              <a:avLst/>
              <a:gdLst>
                <a:gd name="connsiteX0" fmla="*/ 267454 w 1604690"/>
                <a:gd name="connsiteY0" fmla="*/ 0 h 5159316"/>
                <a:gd name="connsiteX1" fmla="*/ 1337236 w 1604690"/>
                <a:gd name="connsiteY1" fmla="*/ 0 h 5159316"/>
                <a:gd name="connsiteX2" fmla="*/ 1604690 w 1604690"/>
                <a:gd name="connsiteY2" fmla="*/ 267454 h 5159316"/>
                <a:gd name="connsiteX3" fmla="*/ 1604690 w 1604690"/>
                <a:gd name="connsiteY3" fmla="*/ 5159316 h 5159316"/>
                <a:gd name="connsiteX4" fmla="*/ 1604690 w 1604690"/>
                <a:gd name="connsiteY4" fmla="*/ 5159316 h 5159316"/>
                <a:gd name="connsiteX5" fmla="*/ 0 w 1604690"/>
                <a:gd name="connsiteY5" fmla="*/ 5159316 h 5159316"/>
                <a:gd name="connsiteX6" fmla="*/ 0 w 1604690"/>
                <a:gd name="connsiteY6" fmla="*/ 5159316 h 5159316"/>
                <a:gd name="connsiteX7" fmla="*/ 0 w 1604690"/>
                <a:gd name="connsiteY7" fmla="*/ 267454 h 5159316"/>
                <a:gd name="connsiteX8" fmla="*/ 267454 w 1604690"/>
                <a:gd name="connsiteY8" fmla="*/ 0 h 515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4690" h="5159316">
                  <a:moveTo>
                    <a:pt x="1604690" y="859904"/>
                  </a:moveTo>
                  <a:lnTo>
                    <a:pt x="1604690" y="4299412"/>
                  </a:lnTo>
                  <a:cubicBezTo>
                    <a:pt x="1604690" y="4774325"/>
                    <a:pt x="1567447" y="5159316"/>
                    <a:pt x="1521504" y="5159316"/>
                  </a:cubicBezTo>
                  <a:lnTo>
                    <a:pt x="0" y="5159316"/>
                  </a:lnTo>
                  <a:lnTo>
                    <a:pt x="0" y="5159316"/>
                  </a:lnTo>
                  <a:lnTo>
                    <a:pt x="0" y="0"/>
                  </a:lnTo>
                  <a:lnTo>
                    <a:pt x="0" y="0"/>
                  </a:lnTo>
                  <a:lnTo>
                    <a:pt x="1521504" y="0"/>
                  </a:lnTo>
                  <a:cubicBezTo>
                    <a:pt x="1567447" y="0"/>
                    <a:pt x="1604690" y="384991"/>
                    <a:pt x="1604690" y="859904"/>
                  </a:cubicBezTo>
                  <a:close/>
                </a:path>
              </a:pathLst>
            </a:custGeom>
            <a:solidFill>
              <a:schemeClr val="accent3">
                <a:lumMod val="40000"/>
                <a:lumOff val="6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5738" tIns="151619" rIns="244488" bIns="151621" numCol="1" spcCol="1270" anchor="ctr" anchorCtr="0">
              <a:noAutofit/>
            </a:bodyPr>
            <a:lstStyle/>
            <a:p>
              <a:pPr marL="171450" lvl="1" indent="-171450" defTabSz="666750">
                <a:lnSpc>
                  <a:spcPct val="90000"/>
                </a:lnSpc>
                <a:spcAft>
                  <a:spcPct val="15000"/>
                </a:spcAft>
                <a:buFontTx/>
                <a:buChar char="•"/>
                <a:defRPr/>
              </a:pPr>
              <a:r>
                <a:rPr lang="en-GB" sz="1100" dirty="0">
                  <a:solidFill>
                    <a:prstClr val="black">
                      <a:lumMod val="50000"/>
                    </a:prstClr>
                  </a:solidFill>
                  <a:latin typeface="Calibri"/>
                </a:rPr>
                <a:t>Engagement </a:t>
              </a:r>
              <a:r>
                <a:rPr lang="en-GB" sz="1100" dirty="0" err="1">
                  <a:solidFill>
                    <a:prstClr val="black">
                      <a:lumMod val="50000"/>
                    </a:prstClr>
                  </a:solidFill>
                  <a:latin typeface="Calibri"/>
                </a:rPr>
                <a:t>venant</a:t>
              </a:r>
              <a:r>
                <a:rPr lang="en-GB" sz="1100" dirty="0">
                  <a:solidFill>
                    <a:prstClr val="black">
                      <a:lumMod val="50000"/>
                    </a:prstClr>
                  </a:solidFill>
                  <a:latin typeface="Calibri"/>
                </a:rPr>
                <a:t> du </a:t>
              </a:r>
              <a:r>
                <a:rPr lang="en-GB" sz="1100" dirty="0" err="1">
                  <a:solidFill>
                    <a:prstClr val="black">
                      <a:lumMod val="50000"/>
                    </a:prstClr>
                  </a:solidFill>
                  <a:latin typeface="Calibri"/>
                </a:rPr>
                <a:t>bailleur</a:t>
              </a:r>
              <a:endParaRPr lang="en-GB" sz="1100" dirty="0">
                <a:solidFill>
                  <a:prstClr val="black">
                    <a:lumMod val="50000"/>
                  </a:prstClr>
                </a:solidFill>
                <a:latin typeface="Calibri"/>
              </a:endParaRPr>
            </a:p>
            <a:p>
              <a:pPr marL="171450" lvl="1" indent="-171450" defTabSz="666750">
                <a:lnSpc>
                  <a:spcPct val="90000"/>
                </a:lnSpc>
                <a:spcAft>
                  <a:spcPct val="15000"/>
                </a:spcAft>
                <a:buFontTx/>
                <a:buChar char="•"/>
                <a:defRPr/>
              </a:pPr>
              <a:r>
                <a:rPr lang="en-GB" sz="1100" dirty="0">
                  <a:solidFill>
                    <a:prstClr val="black">
                      <a:lumMod val="50000"/>
                    </a:prstClr>
                  </a:solidFill>
                  <a:latin typeface="Calibri"/>
                </a:rPr>
                <a:t>Engagement </a:t>
              </a:r>
              <a:r>
                <a:rPr lang="en-GB" sz="1100" dirty="0" err="1">
                  <a:solidFill>
                    <a:prstClr val="black">
                      <a:lumMod val="50000"/>
                    </a:prstClr>
                  </a:solidFill>
                  <a:latin typeface="Calibri"/>
                </a:rPr>
                <a:t>envers</a:t>
              </a:r>
              <a:r>
                <a:rPr lang="en-GB" sz="1100" dirty="0">
                  <a:solidFill>
                    <a:prstClr val="black">
                      <a:lumMod val="50000"/>
                    </a:prstClr>
                  </a:solidFill>
                  <a:latin typeface="Calibri"/>
                </a:rPr>
                <a:t> le </a:t>
              </a:r>
              <a:r>
                <a:rPr lang="en-GB" sz="1100" dirty="0" err="1">
                  <a:solidFill>
                    <a:prstClr val="black">
                      <a:lumMod val="50000"/>
                    </a:prstClr>
                  </a:solidFill>
                  <a:latin typeface="Calibri"/>
                </a:rPr>
                <a:t>partenaire</a:t>
              </a:r>
              <a:r>
                <a:rPr lang="en-GB" sz="1100" dirty="0">
                  <a:solidFill>
                    <a:prstClr val="black">
                      <a:lumMod val="50000"/>
                    </a:prstClr>
                  </a:solidFill>
                  <a:latin typeface="Calibri"/>
                </a:rPr>
                <a:t> sur le terrain</a:t>
              </a:r>
            </a:p>
            <a:p>
              <a:pPr marL="171450" lvl="1" indent="-171450" defTabSz="666750">
                <a:lnSpc>
                  <a:spcPct val="90000"/>
                </a:lnSpc>
                <a:spcAft>
                  <a:spcPct val="15000"/>
                </a:spcAft>
                <a:buFontTx/>
                <a:buChar char="•"/>
                <a:defRPr/>
              </a:pPr>
              <a:r>
                <a:rPr lang="en-GB" sz="1100" dirty="0" err="1">
                  <a:solidFill>
                    <a:prstClr val="black">
                      <a:lumMod val="50000"/>
                    </a:prstClr>
                  </a:solidFill>
                  <a:latin typeface="Calibri"/>
                </a:rPr>
                <a:t>Financement</a:t>
              </a:r>
              <a:r>
                <a:rPr lang="en-GB" sz="1100" dirty="0">
                  <a:solidFill>
                    <a:prstClr val="black">
                      <a:lumMod val="50000"/>
                    </a:prstClr>
                  </a:solidFill>
                  <a:latin typeface="Calibri"/>
                </a:rPr>
                <a:t> entrant</a:t>
              </a:r>
            </a:p>
            <a:p>
              <a:pPr marL="171450" lvl="1" indent="-171450" defTabSz="666750">
                <a:lnSpc>
                  <a:spcPct val="90000"/>
                </a:lnSpc>
                <a:spcAft>
                  <a:spcPct val="15000"/>
                </a:spcAft>
                <a:buFontTx/>
                <a:buChar char="•"/>
                <a:defRPr/>
              </a:pPr>
              <a:r>
                <a:rPr lang="en-GB" sz="1100" dirty="0" err="1">
                  <a:solidFill>
                    <a:prstClr val="black">
                      <a:lumMod val="50000"/>
                    </a:prstClr>
                  </a:solidFill>
                  <a:latin typeface="Calibri"/>
                </a:rPr>
                <a:t>Déboursement</a:t>
              </a:r>
              <a:endParaRPr lang="en-GB" sz="1100" dirty="0">
                <a:solidFill>
                  <a:prstClr val="black">
                    <a:lumMod val="50000"/>
                  </a:prstClr>
                </a:solidFill>
                <a:latin typeface="Calibri"/>
              </a:endParaRPr>
            </a:p>
            <a:p>
              <a:pPr marL="171450" lvl="1" indent="-171450" defTabSz="666750">
                <a:lnSpc>
                  <a:spcPct val="90000"/>
                </a:lnSpc>
                <a:spcAft>
                  <a:spcPct val="15000"/>
                </a:spcAft>
                <a:buFontTx/>
                <a:buChar char="•"/>
                <a:defRPr/>
              </a:pPr>
              <a:r>
                <a:rPr lang="en-GB" sz="1100" dirty="0" err="1">
                  <a:solidFill>
                    <a:prstClr val="black">
                      <a:lumMod val="50000"/>
                    </a:prstClr>
                  </a:solidFill>
                  <a:latin typeface="Calibri"/>
                </a:rPr>
                <a:t>Dépenses</a:t>
              </a:r>
              <a:endParaRPr lang="en-GB" sz="1100" dirty="0">
                <a:solidFill>
                  <a:prstClr val="black">
                    <a:lumMod val="50000"/>
                  </a:prstClr>
                </a:solidFill>
                <a:latin typeface="Calibri"/>
              </a:endParaRPr>
            </a:p>
            <a:p>
              <a:pPr marL="0" lvl="1" defTabSz="666750">
                <a:lnSpc>
                  <a:spcPct val="90000"/>
                </a:lnSpc>
                <a:spcAft>
                  <a:spcPct val="15000"/>
                </a:spcAft>
                <a:defRPr/>
              </a:pPr>
              <a:r>
                <a:rPr lang="en-GB" sz="1200" dirty="0" err="1">
                  <a:solidFill>
                    <a:prstClr val="black">
                      <a:lumMod val="50000"/>
                    </a:prstClr>
                  </a:solidFill>
                  <a:latin typeface="Calibri"/>
                </a:rPr>
                <a:t>Identifiant</a:t>
              </a:r>
              <a:r>
                <a:rPr lang="en-GB" sz="1200" dirty="0">
                  <a:solidFill>
                    <a:prstClr val="black">
                      <a:lumMod val="50000"/>
                    </a:prstClr>
                  </a:solidFill>
                  <a:latin typeface="Calibri"/>
                </a:rPr>
                <a:t> IATI de SRF: </a:t>
              </a:r>
              <a:r>
                <a:rPr lang="da-DK" sz="1200" b="0" i="0" u="none" strike="noStrike" cap="all" dirty="0">
                  <a:solidFill>
                    <a:srgbClr val="FFDBBB"/>
                  </a:solidFill>
                  <a:effectLst/>
                  <a:latin typeface="Arial" panose="020B0604020202020204" pitchFamily="34" charset="0"/>
                  <a:hlinkClick r:id="rId4"/>
                </a:rPr>
                <a:t>DK-CVR-2069931</a:t>
              </a:r>
              <a:r>
                <a:rPr lang="da-DK" sz="1400" b="0" i="0" u="none" strike="noStrike" cap="all" dirty="0">
                  <a:solidFill>
                    <a:srgbClr val="FFDBBB"/>
                  </a:solidFill>
                  <a:effectLst/>
                  <a:latin typeface="Arial" panose="020B0604020202020204" pitchFamily="34" charset="0"/>
                  <a:hlinkClick r:id="rId4"/>
                </a:rPr>
                <a:t>0-FC264369</a:t>
              </a:r>
              <a:endParaRPr lang="en-GB" sz="1600" dirty="0">
                <a:solidFill>
                  <a:prstClr val="black">
                    <a:lumMod val="50000"/>
                  </a:prstClr>
                </a:solidFill>
                <a:latin typeface="Calibri"/>
              </a:endParaRPr>
            </a:p>
          </p:txBody>
        </p:sp>
        <p:sp>
          <p:nvSpPr>
            <p:cNvPr id="11" name="Freeform: Shape 10">
              <a:extLst>
                <a:ext uri="{FF2B5EF4-FFF2-40B4-BE49-F238E27FC236}">
                  <a16:creationId xmlns:a16="http://schemas.microsoft.com/office/drawing/2014/main" id="{9F077B2C-A50A-5BBD-BA51-5699CFD18EFA}"/>
                </a:ext>
              </a:extLst>
            </p:cNvPr>
            <p:cNvSpPr/>
            <p:nvPr/>
          </p:nvSpPr>
          <p:spPr>
            <a:xfrm>
              <a:off x="533400" y="3145972"/>
              <a:ext cx="2902115" cy="1587733"/>
            </a:xfrm>
            <a:custGeom>
              <a:avLst/>
              <a:gdLst>
                <a:gd name="connsiteX0" fmla="*/ 0 w 2902115"/>
                <a:gd name="connsiteY0" fmla="*/ 264627 h 1587733"/>
                <a:gd name="connsiteX1" fmla="*/ 264627 w 2902115"/>
                <a:gd name="connsiteY1" fmla="*/ 0 h 1587733"/>
                <a:gd name="connsiteX2" fmla="*/ 2637488 w 2902115"/>
                <a:gd name="connsiteY2" fmla="*/ 0 h 1587733"/>
                <a:gd name="connsiteX3" fmla="*/ 2902115 w 2902115"/>
                <a:gd name="connsiteY3" fmla="*/ 264627 h 1587733"/>
                <a:gd name="connsiteX4" fmla="*/ 2902115 w 2902115"/>
                <a:gd name="connsiteY4" fmla="*/ 1323106 h 1587733"/>
                <a:gd name="connsiteX5" fmla="*/ 2637488 w 2902115"/>
                <a:gd name="connsiteY5" fmla="*/ 1587733 h 1587733"/>
                <a:gd name="connsiteX6" fmla="*/ 264627 w 2902115"/>
                <a:gd name="connsiteY6" fmla="*/ 1587733 h 1587733"/>
                <a:gd name="connsiteX7" fmla="*/ 0 w 2902115"/>
                <a:gd name="connsiteY7" fmla="*/ 1323106 h 1587733"/>
                <a:gd name="connsiteX8" fmla="*/ 0 w 2902115"/>
                <a:gd name="connsiteY8" fmla="*/ 264627 h 158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2115" h="1587733">
                  <a:moveTo>
                    <a:pt x="0" y="264627"/>
                  </a:moveTo>
                  <a:cubicBezTo>
                    <a:pt x="0" y="118478"/>
                    <a:pt x="118478" y="0"/>
                    <a:pt x="264627" y="0"/>
                  </a:cubicBezTo>
                  <a:lnTo>
                    <a:pt x="2637488" y="0"/>
                  </a:lnTo>
                  <a:cubicBezTo>
                    <a:pt x="2783637" y="0"/>
                    <a:pt x="2902115" y="118478"/>
                    <a:pt x="2902115" y="264627"/>
                  </a:cubicBezTo>
                  <a:lnTo>
                    <a:pt x="2902115" y="1323106"/>
                  </a:lnTo>
                  <a:cubicBezTo>
                    <a:pt x="2902115" y="1469255"/>
                    <a:pt x="2783637" y="1587733"/>
                    <a:pt x="2637488" y="1587733"/>
                  </a:cubicBezTo>
                  <a:lnTo>
                    <a:pt x="264627" y="1587733"/>
                  </a:lnTo>
                  <a:cubicBezTo>
                    <a:pt x="118478" y="1587733"/>
                    <a:pt x="0" y="1469255"/>
                    <a:pt x="0" y="1323106"/>
                  </a:cubicBezTo>
                  <a:lnTo>
                    <a:pt x="0" y="264627"/>
                  </a:lnTo>
                  <a:close/>
                </a:path>
              </a:pathLst>
            </a:custGeom>
            <a:solidFill>
              <a:schemeClr val="accent3">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570" tIns="103850" rIns="149570" bIns="103850" numCol="1" spcCol="1270" anchor="ctr" anchorCtr="0">
              <a:noAutofit/>
            </a:bodyPr>
            <a:lstStyle/>
            <a:p>
              <a:pPr algn="ctr" defTabSz="1066800">
                <a:lnSpc>
                  <a:spcPct val="90000"/>
                </a:lnSpc>
                <a:spcAft>
                  <a:spcPct val="35000"/>
                </a:spcAft>
                <a:defRPr/>
              </a:pPr>
              <a:r>
                <a:rPr lang="en-GB" sz="2400" dirty="0">
                  <a:solidFill>
                    <a:prstClr val="white"/>
                  </a:solidFill>
                  <a:latin typeface="Calibri"/>
                </a:rPr>
                <a:t>Organisation </a:t>
              </a:r>
              <a:r>
                <a:rPr lang="en-GB" sz="2400" dirty="0" err="1">
                  <a:solidFill>
                    <a:prstClr val="white"/>
                  </a:solidFill>
                  <a:latin typeface="Calibri"/>
                </a:rPr>
                <a:t>financée</a:t>
              </a:r>
              <a:endParaRPr lang="en-GB" sz="2400" dirty="0">
                <a:solidFill>
                  <a:prstClr val="white"/>
                </a:solidFill>
                <a:latin typeface="Calibri"/>
              </a:endParaRPr>
            </a:p>
            <a:p>
              <a:pPr algn="ctr" defTabSz="1066800">
                <a:lnSpc>
                  <a:spcPct val="90000"/>
                </a:lnSpc>
                <a:spcAft>
                  <a:spcPct val="35000"/>
                </a:spcAft>
                <a:defRPr/>
              </a:pPr>
              <a:r>
                <a:rPr lang="en-GB" sz="2400" dirty="0">
                  <a:solidFill>
                    <a:prstClr val="white"/>
                  </a:solidFill>
                  <a:latin typeface="Calibri"/>
                </a:rPr>
                <a:t>SRF </a:t>
              </a:r>
            </a:p>
          </p:txBody>
        </p:sp>
        <p:sp>
          <p:nvSpPr>
            <p:cNvPr id="12" name="Freeform: Shape 11">
              <a:extLst>
                <a:ext uri="{FF2B5EF4-FFF2-40B4-BE49-F238E27FC236}">
                  <a16:creationId xmlns:a16="http://schemas.microsoft.com/office/drawing/2014/main" id="{56F84B35-7B46-18C6-EAE6-F34A1BBB94E0}"/>
                </a:ext>
              </a:extLst>
            </p:cNvPr>
            <p:cNvSpPr/>
            <p:nvPr/>
          </p:nvSpPr>
          <p:spPr>
            <a:xfrm>
              <a:off x="3425423" y="4830049"/>
              <a:ext cx="5169408" cy="1994889"/>
            </a:xfrm>
            <a:custGeom>
              <a:avLst/>
              <a:gdLst>
                <a:gd name="connsiteX0" fmla="*/ 211702 w 1270186"/>
                <a:gd name="connsiteY0" fmla="*/ 0 h 5169408"/>
                <a:gd name="connsiteX1" fmla="*/ 1058484 w 1270186"/>
                <a:gd name="connsiteY1" fmla="*/ 0 h 5169408"/>
                <a:gd name="connsiteX2" fmla="*/ 1270186 w 1270186"/>
                <a:gd name="connsiteY2" fmla="*/ 211702 h 5169408"/>
                <a:gd name="connsiteX3" fmla="*/ 1270186 w 1270186"/>
                <a:gd name="connsiteY3" fmla="*/ 5169408 h 5169408"/>
                <a:gd name="connsiteX4" fmla="*/ 1270186 w 1270186"/>
                <a:gd name="connsiteY4" fmla="*/ 5169408 h 5169408"/>
                <a:gd name="connsiteX5" fmla="*/ 0 w 1270186"/>
                <a:gd name="connsiteY5" fmla="*/ 5169408 h 5169408"/>
                <a:gd name="connsiteX6" fmla="*/ 0 w 1270186"/>
                <a:gd name="connsiteY6" fmla="*/ 5169408 h 5169408"/>
                <a:gd name="connsiteX7" fmla="*/ 0 w 1270186"/>
                <a:gd name="connsiteY7" fmla="*/ 211702 h 5169408"/>
                <a:gd name="connsiteX8" fmla="*/ 211702 w 1270186"/>
                <a:gd name="connsiteY8" fmla="*/ 0 h 516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186" h="5169408">
                  <a:moveTo>
                    <a:pt x="1270186" y="861586"/>
                  </a:moveTo>
                  <a:lnTo>
                    <a:pt x="1270186" y="4307822"/>
                  </a:lnTo>
                  <a:cubicBezTo>
                    <a:pt x="1270186" y="4783664"/>
                    <a:pt x="1246897" y="5169408"/>
                    <a:pt x="1218168" y="5169408"/>
                  </a:cubicBezTo>
                  <a:lnTo>
                    <a:pt x="0" y="5169408"/>
                  </a:lnTo>
                  <a:lnTo>
                    <a:pt x="0" y="5169408"/>
                  </a:lnTo>
                  <a:lnTo>
                    <a:pt x="0" y="0"/>
                  </a:lnTo>
                  <a:lnTo>
                    <a:pt x="0" y="0"/>
                  </a:lnTo>
                  <a:lnTo>
                    <a:pt x="1218168" y="0"/>
                  </a:lnTo>
                  <a:cubicBezTo>
                    <a:pt x="1246897" y="0"/>
                    <a:pt x="1270186" y="385744"/>
                    <a:pt x="1270186" y="861586"/>
                  </a:cubicBezTo>
                  <a:close/>
                </a:path>
              </a:pathLst>
            </a:custGeom>
            <a:solidFill>
              <a:schemeClr val="accent3">
                <a:lumMod val="20000"/>
                <a:lumOff val="8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5738" tIns="139373" rIns="232241" bIns="139373" numCol="1" spcCol="1270" anchor="ctr" anchorCtr="0">
              <a:noAutofit/>
            </a:bodyPr>
            <a:lstStyle/>
            <a:p>
              <a:pPr marL="171450" lvl="1" indent="-171450" defTabSz="666750">
                <a:lnSpc>
                  <a:spcPct val="90000"/>
                </a:lnSpc>
                <a:spcAft>
                  <a:spcPct val="15000"/>
                </a:spcAft>
                <a:buFontTx/>
                <a:buChar char="•"/>
                <a:defRPr/>
              </a:pPr>
              <a:r>
                <a:rPr lang="en-GB" sz="1200" dirty="0">
                  <a:solidFill>
                    <a:prstClr val="black">
                      <a:lumMod val="50000"/>
                    </a:prstClr>
                  </a:solidFill>
                  <a:latin typeface="Calibri"/>
                </a:rPr>
                <a:t>Engagement </a:t>
              </a:r>
              <a:r>
                <a:rPr lang="en-GB" sz="1200" dirty="0" err="1">
                  <a:solidFill>
                    <a:prstClr val="black">
                      <a:lumMod val="50000"/>
                    </a:prstClr>
                  </a:solidFill>
                  <a:latin typeface="Calibri"/>
                </a:rPr>
                <a:t>venant</a:t>
              </a:r>
              <a:r>
                <a:rPr lang="en-GB" sz="1200" dirty="0">
                  <a:solidFill>
                    <a:prstClr val="black">
                      <a:lumMod val="50000"/>
                    </a:prstClr>
                  </a:solidFill>
                  <a:latin typeface="Calibri"/>
                </a:rPr>
                <a:t> de </a:t>
              </a:r>
              <a:r>
                <a:rPr lang="en-GB" sz="1200" dirty="0" err="1">
                  <a:solidFill>
                    <a:prstClr val="black">
                      <a:lumMod val="50000"/>
                    </a:prstClr>
                  </a:solidFill>
                  <a:latin typeface="Calibri"/>
                </a:rPr>
                <a:t>l`organisation</a:t>
              </a:r>
              <a:r>
                <a:rPr lang="en-GB" sz="1200" dirty="0">
                  <a:solidFill>
                    <a:prstClr val="black">
                      <a:lumMod val="50000"/>
                    </a:prstClr>
                  </a:solidFill>
                  <a:latin typeface="Calibri"/>
                </a:rPr>
                <a:t> </a:t>
              </a:r>
              <a:r>
                <a:rPr lang="en-GB" sz="1200" dirty="0" err="1">
                  <a:solidFill>
                    <a:prstClr val="black">
                      <a:lumMod val="50000"/>
                    </a:prstClr>
                  </a:solidFill>
                  <a:latin typeface="Calibri"/>
                </a:rPr>
                <a:t>financée</a:t>
              </a:r>
              <a:endParaRPr lang="en-GB" sz="1200" dirty="0">
                <a:solidFill>
                  <a:prstClr val="black">
                    <a:lumMod val="50000"/>
                  </a:prstClr>
                </a:solidFill>
                <a:latin typeface="Calibri"/>
              </a:endParaRPr>
            </a:p>
            <a:p>
              <a:pPr marL="171450" lvl="1" indent="-171450" defTabSz="666750">
                <a:lnSpc>
                  <a:spcPct val="90000"/>
                </a:lnSpc>
                <a:spcAft>
                  <a:spcPct val="15000"/>
                </a:spcAft>
                <a:buFontTx/>
                <a:buChar char="•"/>
                <a:defRPr/>
              </a:pPr>
              <a:r>
                <a:rPr lang="en-GB" sz="1200" dirty="0" err="1">
                  <a:solidFill>
                    <a:prstClr val="black">
                      <a:lumMod val="50000"/>
                    </a:prstClr>
                  </a:solidFill>
                  <a:latin typeface="Calibri"/>
                </a:rPr>
                <a:t>Financement</a:t>
              </a:r>
              <a:r>
                <a:rPr lang="en-GB" sz="1200" dirty="0">
                  <a:solidFill>
                    <a:prstClr val="black">
                      <a:lumMod val="50000"/>
                    </a:prstClr>
                  </a:solidFill>
                  <a:latin typeface="Calibri"/>
                </a:rPr>
                <a:t> entrant</a:t>
              </a:r>
            </a:p>
            <a:p>
              <a:pPr marL="171450" lvl="1" indent="-171450" defTabSz="666750">
                <a:lnSpc>
                  <a:spcPct val="90000"/>
                </a:lnSpc>
                <a:spcAft>
                  <a:spcPct val="15000"/>
                </a:spcAft>
                <a:buFontTx/>
                <a:buChar char="•"/>
                <a:defRPr/>
              </a:pPr>
              <a:r>
                <a:rPr lang="en-GB" sz="1200" dirty="0" err="1">
                  <a:solidFill>
                    <a:prstClr val="black">
                      <a:lumMod val="50000"/>
                    </a:prstClr>
                  </a:solidFill>
                  <a:latin typeface="Calibri"/>
                </a:rPr>
                <a:t>Dépenses</a:t>
              </a:r>
              <a:endParaRPr lang="en-GB" sz="1200" dirty="0">
                <a:solidFill>
                  <a:prstClr val="black">
                    <a:lumMod val="50000"/>
                  </a:prstClr>
                </a:solidFill>
                <a:latin typeface="Calibri"/>
              </a:endParaRPr>
            </a:p>
            <a:p>
              <a:pPr marL="0" lvl="1" defTabSz="666750">
                <a:lnSpc>
                  <a:spcPct val="90000"/>
                </a:lnSpc>
                <a:spcAft>
                  <a:spcPct val="15000"/>
                </a:spcAft>
                <a:defRPr/>
              </a:pPr>
              <a:r>
                <a:rPr lang="en-GB" sz="1200" dirty="0">
                  <a:solidFill>
                    <a:prstClr val="black">
                      <a:lumMod val="50000"/>
                    </a:prstClr>
                  </a:solidFill>
                  <a:latin typeface="Calibri"/>
                </a:rPr>
                <a:t>NB. </a:t>
              </a:r>
              <a:r>
                <a:rPr lang="fr-FR" sz="1200" dirty="0">
                  <a:solidFill>
                    <a:prstClr val="black">
                      <a:lumMod val="50000"/>
                    </a:prstClr>
                  </a:solidFill>
                  <a:latin typeface="Calibri"/>
                </a:rPr>
                <a:t>Aucun décaissement s’ils sont à la fin de la chaîne de livraison ou travaillent avec de très petites organisations communautaires.</a:t>
              </a:r>
              <a:endParaRPr lang="en-GB" sz="1200" dirty="0">
                <a:solidFill>
                  <a:prstClr val="black">
                    <a:lumMod val="50000"/>
                  </a:prstClr>
                </a:solidFill>
                <a:latin typeface="Calibri"/>
              </a:endParaRPr>
            </a:p>
            <a:p>
              <a:pPr marL="0" lvl="1" defTabSz="666750">
                <a:lnSpc>
                  <a:spcPct val="90000"/>
                </a:lnSpc>
                <a:spcAft>
                  <a:spcPct val="15000"/>
                </a:spcAft>
                <a:defRPr/>
              </a:pPr>
              <a:r>
                <a:rPr lang="en-GB" sz="1200" dirty="0" err="1">
                  <a:solidFill>
                    <a:prstClr val="black">
                      <a:lumMod val="50000"/>
                    </a:prstClr>
                  </a:solidFill>
                  <a:latin typeface="Calibri"/>
                </a:rPr>
                <a:t>Identifiant</a:t>
              </a:r>
              <a:r>
                <a:rPr lang="en-GB" sz="1200" dirty="0">
                  <a:solidFill>
                    <a:prstClr val="black">
                      <a:lumMod val="50000"/>
                    </a:prstClr>
                  </a:solidFill>
                  <a:latin typeface="Calibri"/>
                </a:rPr>
                <a:t> IATI de(s) </a:t>
              </a:r>
              <a:r>
                <a:rPr lang="en-GB" sz="1200" dirty="0" err="1">
                  <a:solidFill>
                    <a:prstClr val="black">
                      <a:lumMod val="50000"/>
                    </a:prstClr>
                  </a:solidFill>
                  <a:latin typeface="Calibri"/>
                </a:rPr>
                <a:t>Partenaire</a:t>
              </a:r>
              <a:r>
                <a:rPr lang="en-GB" sz="1200" dirty="0">
                  <a:solidFill>
                    <a:prstClr val="black">
                      <a:lumMod val="50000"/>
                    </a:prstClr>
                  </a:solidFill>
                  <a:latin typeface="Calibri"/>
                </a:rPr>
                <a:t>(s): </a:t>
              </a:r>
              <a:r>
                <a:rPr lang="en-GB" sz="1200" dirty="0">
                  <a:solidFill>
                    <a:schemeClr val="accent1"/>
                  </a:solidFill>
                  <a:latin typeface="Calibri"/>
                </a:rPr>
                <a:t>à confirmer</a:t>
              </a:r>
            </a:p>
          </p:txBody>
        </p:sp>
        <p:sp>
          <p:nvSpPr>
            <p:cNvPr id="13" name="Freeform: Shape 12">
              <a:extLst>
                <a:ext uri="{FF2B5EF4-FFF2-40B4-BE49-F238E27FC236}">
                  <a16:creationId xmlns:a16="http://schemas.microsoft.com/office/drawing/2014/main" id="{3CE92047-88A9-1235-8AE6-1DD6985DB49D}"/>
                </a:ext>
              </a:extLst>
            </p:cNvPr>
            <p:cNvSpPr/>
            <p:nvPr/>
          </p:nvSpPr>
          <p:spPr>
            <a:xfrm>
              <a:off x="517631" y="5033627"/>
              <a:ext cx="2907792" cy="1587732"/>
            </a:xfrm>
            <a:custGeom>
              <a:avLst/>
              <a:gdLst>
                <a:gd name="connsiteX0" fmla="*/ 0 w 2907792"/>
                <a:gd name="connsiteY0" fmla="*/ 264627 h 1587733"/>
                <a:gd name="connsiteX1" fmla="*/ 264627 w 2907792"/>
                <a:gd name="connsiteY1" fmla="*/ 0 h 1587733"/>
                <a:gd name="connsiteX2" fmla="*/ 2643165 w 2907792"/>
                <a:gd name="connsiteY2" fmla="*/ 0 h 1587733"/>
                <a:gd name="connsiteX3" fmla="*/ 2907792 w 2907792"/>
                <a:gd name="connsiteY3" fmla="*/ 264627 h 1587733"/>
                <a:gd name="connsiteX4" fmla="*/ 2907792 w 2907792"/>
                <a:gd name="connsiteY4" fmla="*/ 1323106 h 1587733"/>
                <a:gd name="connsiteX5" fmla="*/ 2643165 w 2907792"/>
                <a:gd name="connsiteY5" fmla="*/ 1587733 h 1587733"/>
                <a:gd name="connsiteX6" fmla="*/ 264627 w 2907792"/>
                <a:gd name="connsiteY6" fmla="*/ 1587733 h 1587733"/>
                <a:gd name="connsiteX7" fmla="*/ 0 w 2907792"/>
                <a:gd name="connsiteY7" fmla="*/ 1323106 h 1587733"/>
                <a:gd name="connsiteX8" fmla="*/ 0 w 2907792"/>
                <a:gd name="connsiteY8" fmla="*/ 264627 h 158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7792" h="1587733">
                  <a:moveTo>
                    <a:pt x="0" y="264627"/>
                  </a:moveTo>
                  <a:cubicBezTo>
                    <a:pt x="0" y="118478"/>
                    <a:pt x="118478" y="0"/>
                    <a:pt x="264627" y="0"/>
                  </a:cubicBezTo>
                  <a:lnTo>
                    <a:pt x="2643165" y="0"/>
                  </a:lnTo>
                  <a:cubicBezTo>
                    <a:pt x="2789314" y="0"/>
                    <a:pt x="2907792" y="118478"/>
                    <a:pt x="2907792" y="264627"/>
                  </a:cubicBezTo>
                  <a:lnTo>
                    <a:pt x="2907792" y="1323106"/>
                  </a:lnTo>
                  <a:cubicBezTo>
                    <a:pt x="2907792" y="1469255"/>
                    <a:pt x="2789314" y="1587733"/>
                    <a:pt x="2643165" y="1587733"/>
                  </a:cubicBezTo>
                  <a:lnTo>
                    <a:pt x="264627" y="1587733"/>
                  </a:lnTo>
                  <a:cubicBezTo>
                    <a:pt x="118478" y="1587733"/>
                    <a:pt x="0" y="1469255"/>
                    <a:pt x="0" y="1323106"/>
                  </a:cubicBezTo>
                  <a:lnTo>
                    <a:pt x="0" y="264627"/>
                  </a:lnTo>
                  <a:close/>
                </a:path>
              </a:pathLst>
            </a:custGeom>
            <a:solidFill>
              <a:schemeClr val="accent3">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570" tIns="103850" rIns="149570" bIns="103850" numCol="1" spcCol="1270" anchor="ctr" anchorCtr="0">
              <a:noAutofit/>
            </a:bodyPr>
            <a:lstStyle/>
            <a:p>
              <a:pPr algn="ctr" defTabSz="1066800">
                <a:lnSpc>
                  <a:spcPct val="90000"/>
                </a:lnSpc>
                <a:spcAft>
                  <a:spcPct val="35000"/>
                </a:spcAft>
                <a:defRPr/>
              </a:pPr>
              <a:r>
                <a:rPr lang="en-GB" sz="2400" dirty="0" err="1">
                  <a:solidFill>
                    <a:schemeClr val="bg2"/>
                  </a:solidFill>
                  <a:latin typeface="Calibri"/>
                </a:rPr>
                <a:t>Partenaire</a:t>
              </a:r>
              <a:r>
                <a:rPr lang="en-GB" sz="2400" dirty="0">
                  <a:solidFill>
                    <a:schemeClr val="bg2"/>
                  </a:solidFill>
                  <a:latin typeface="Calibri"/>
                </a:rPr>
                <a:t> sur le terrain</a:t>
              </a:r>
            </a:p>
          </p:txBody>
        </p:sp>
      </p:grpSp>
      <p:pic>
        <p:nvPicPr>
          <p:cNvPr id="4" name="Picture 3">
            <a:extLst>
              <a:ext uri="{FF2B5EF4-FFF2-40B4-BE49-F238E27FC236}">
                <a16:creationId xmlns:a16="http://schemas.microsoft.com/office/drawing/2014/main" id="{8767E5DF-894D-9BD2-BF08-A098D496CA64}"/>
              </a:ext>
            </a:extLst>
          </p:cNvPr>
          <p:cNvPicPr>
            <a:picLocks noChangeAspect="1"/>
          </p:cNvPicPr>
          <p:nvPr/>
        </p:nvPicPr>
        <p:blipFill>
          <a:blip r:embed="rId5"/>
          <a:stretch>
            <a:fillRect/>
          </a:stretch>
        </p:blipFill>
        <p:spPr>
          <a:xfrm>
            <a:off x="4572000" y="0"/>
            <a:ext cx="3672644" cy="438827"/>
          </a:xfrm>
          <a:prstGeom prst="rect">
            <a:avLst/>
          </a:prstGeom>
        </p:spPr>
      </p:pic>
    </p:spTree>
    <p:extLst>
      <p:ext uri="{BB962C8B-B14F-4D97-AF65-F5344CB8AC3E}">
        <p14:creationId xmlns:p14="http://schemas.microsoft.com/office/powerpoint/2010/main" val="282138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D2095-21F6-C260-2074-004E81572A88}"/>
              </a:ext>
            </a:extLst>
          </p:cNvPr>
          <p:cNvSpPr>
            <a:spLocks noGrp="1"/>
          </p:cNvSpPr>
          <p:nvPr>
            <p:ph type="title"/>
          </p:nvPr>
        </p:nvSpPr>
        <p:spPr>
          <a:xfrm>
            <a:off x="446374" y="438070"/>
            <a:ext cx="7416900" cy="626255"/>
          </a:xfrm>
        </p:spPr>
        <p:txBody>
          <a:bodyPr/>
          <a:lstStyle/>
          <a:p>
            <a:pPr algn="r"/>
            <a:r>
              <a:rPr lang="da-DK" dirty="0"/>
              <a:t>Mentimeter de données sensibles</a:t>
            </a:r>
          </a:p>
        </p:txBody>
      </p:sp>
      <p:sp>
        <p:nvSpPr>
          <p:cNvPr id="3" name="Content Placeholder 2">
            <a:extLst>
              <a:ext uri="{FF2B5EF4-FFF2-40B4-BE49-F238E27FC236}">
                <a16:creationId xmlns:a16="http://schemas.microsoft.com/office/drawing/2014/main" id="{A29DEC5E-6D6B-13C6-F3D6-33FE80ECF05D}"/>
              </a:ext>
            </a:extLst>
          </p:cNvPr>
          <p:cNvSpPr>
            <a:spLocks noGrp="1"/>
          </p:cNvSpPr>
          <p:nvPr>
            <p:ph idx="1"/>
          </p:nvPr>
        </p:nvSpPr>
        <p:spPr/>
        <p:txBody>
          <a:bodyPr/>
          <a:lstStyle/>
          <a:p>
            <a:endParaRPr lang="da-DK" dirty="0"/>
          </a:p>
        </p:txBody>
      </p:sp>
      <p:pic>
        <p:nvPicPr>
          <p:cNvPr id="4" name="Picture 3">
            <a:extLst>
              <a:ext uri="{FF2B5EF4-FFF2-40B4-BE49-F238E27FC236}">
                <a16:creationId xmlns:a16="http://schemas.microsoft.com/office/drawing/2014/main" id="{DD75EE08-6E1E-24E2-F2D1-D1B66D74F486}"/>
              </a:ext>
            </a:extLst>
          </p:cNvPr>
          <p:cNvPicPr>
            <a:picLocks noChangeAspect="1"/>
          </p:cNvPicPr>
          <p:nvPr/>
        </p:nvPicPr>
        <p:blipFill>
          <a:blip r:embed="rId2"/>
          <a:stretch>
            <a:fillRect/>
          </a:stretch>
        </p:blipFill>
        <p:spPr>
          <a:xfrm>
            <a:off x="4572000" y="0"/>
            <a:ext cx="3672644" cy="438827"/>
          </a:xfrm>
          <a:prstGeom prst="rect">
            <a:avLst/>
          </a:prstGeom>
        </p:spPr>
      </p:pic>
      <p:pic>
        <p:nvPicPr>
          <p:cNvPr id="6" name="Picture 4" descr="Graphical user interface&#10;&#10;Description automatically generated">
            <a:extLst>
              <a:ext uri="{FF2B5EF4-FFF2-40B4-BE49-F238E27FC236}">
                <a16:creationId xmlns:a16="http://schemas.microsoft.com/office/drawing/2014/main" id="{7F4E689A-6FB7-C87D-AF08-08A5DE82834D}"/>
              </a:ext>
            </a:extLst>
          </p:cNvPr>
          <p:cNvPicPr>
            <a:picLocks noChangeAspect="1"/>
          </p:cNvPicPr>
          <p:nvPr/>
        </p:nvPicPr>
        <p:blipFill>
          <a:blip r:embed="rId3"/>
          <a:stretch>
            <a:fillRect/>
          </a:stretch>
        </p:blipFill>
        <p:spPr bwMode="auto">
          <a:xfrm>
            <a:off x="1275664" y="1209568"/>
            <a:ext cx="6585176" cy="3610558"/>
          </a:xfrm>
          <a:prstGeom prst="rect">
            <a:avLst/>
          </a:prstGeom>
          <a:noFill/>
          <a:ln w="9525">
            <a:noFill/>
            <a:miter lim="800000"/>
            <a:headEnd/>
            <a:tailEnd/>
          </a:ln>
          <a:effectLst/>
        </p:spPr>
      </p:pic>
    </p:spTree>
    <p:extLst>
      <p:ext uri="{BB962C8B-B14F-4D97-AF65-F5344CB8AC3E}">
        <p14:creationId xmlns:p14="http://schemas.microsoft.com/office/powerpoint/2010/main" val="57637868"/>
      </p:ext>
    </p:extLst>
  </p:cSld>
  <p:clrMapOvr>
    <a:masterClrMapping/>
  </p:clrMapOvr>
</p:sld>
</file>

<file path=ppt/theme/theme1.xml><?xml version="1.0" encoding="utf-8"?>
<a:theme xmlns:a="http://schemas.openxmlformats.org/drawingml/2006/main" name="DRC">
  <a:themeElements>
    <a:clrScheme name="DRC 2020">
      <a:dk1>
        <a:srgbClr val="000000"/>
      </a:dk1>
      <a:lt1>
        <a:srgbClr val="FFFFFF"/>
      </a:lt1>
      <a:dk2>
        <a:srgbClr val="AF161E"/>
      </a:dk2>
      <a:lt2>
        <a:srgbClr val="788A97"/>
      </a:lt2>
      <a:accent1>
        <a:srgbClr val="AF161E"/>
      </a:accent1>
      <a:accent2>
        <a:srgbClr val="A5C082"/>
      </a:accent2>
      <a:accent3>
        <a:srgbClr val="E94F35"/>
      </a:accent3>
      <a:accent4>
        <a:srgbClr val="FFD300"/>
      </a:accent4>
      <a:accent5>
        <a:srgbClr val="61C3D9"/>
      </a:accent5>
      <a:accent6>
        <a:srgbClr val="00A870"/>
      </a:accent6>
      <a:hlink>
        <a:srgbClr val="AF161E"/>
      </a:hlink>
      <a:folHlink>
        <a:srgbClr val="788A9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0080A5"/>
        </a:lt2>
        <a:accent1>
          <a:srgbClr val="AE1A28"/>
        </a:accent1>
        <a:accent2>
          <a:srgbClr val="A7A9AC"/>
        </a:accent2>
        <a:accent3>
          <a:srgbClr val="FFFFFF"/>
        </a:accent3>
        <a:accent4>
          <a:srgbClr val="000000"/>
        </a:accent4>
        <a:accent5>
          <a:srgbClr val="D3ABAC"/>
        </a:accent5>
        <a:accent6>
          <a:srgbClr val="97999B"/>
        </a:accent6>
        <a:hlink>
          <a:srgbClr val="A7B601"/>
        </a:hlink>
        <a:folHlink>
          <a:srgbClr val="F46E0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ank UK 2020.potx" id="{DE6088D4-AB0F-4781-A65D-3A6E89F90437}" vid="{14AE7E6F-85FA-4796-AF4E-8FEC1BE77321}"/>
    </a:ext>
  </a:ext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5241E3E289CC4BAEEBF1ED4F1A4503" ma:contentTypeVersion="10" ma:contentTypeDescription="Create a new document." ma:contentTypeScope="" ma:versionID="72d401547c469b526eaab8128926237a">
  <xsd:schema xmlns:xsd="http://www.w3.org/2001/XMLSchema" xmlns:xs="http://www.w3.org/2001/XMLSchema" xmlns:p="http://schemas.microsoft.com/office/2006/metadata/properties" xmlns:ns2="d5de088b-070f-423f-a298-75f21407c77f" xmlns:ns3="7a45fe95-dd89-4534-9abb-478de7119be6" targetNamespace="http://schemas.microsoft.com/office/2006/metadata/properties" ma:root="true" ma:fieldsID="ba8ea87a2a12d1042366ac4dda2db14f" ns2:_="" ns3:_="">
    <xsd:import namespace="d5de088b-070f-423f-a298-75f21407c77f"/>
    <xsd:import namespace="7a45fe95-dd89-4534-9abb-478de7119be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de088b-070f-423f-a298-75f21407c7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6b69612-e2cc-4a46-9cbb-ded1a27764c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45fe95-dd89-4534-9abb-478de7119be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2a5ee572-fe06-427c-a3d0-57f393438518}" ma:internalName="TaxCatchAll" ma:showField="CatchAllData" ma:web="7a45fe95-dd89-4534-9abb-478de7119b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5de088b-070f-423f-a298-75f21407c77f">
      <Terms xmlns="http://schemas.microsoft.com/office/infopath/2007/PartnerControls"/>
    </lcf76f155ced4ddcb4097134ff3c332f>
    <TaxCatchAll xmlns="7a45fe95-dd89-4534-9abb-478de7119be6" xsi:nil="true"/>
  </documentManagement>
</p:properties>
</file>

<file path=customXml/itemProps1.xml><?xml version="1.0" encoding="utf-8"?>
<ds:datastoreItem xmlns:ds="http://schemas.openxmlformats.org/officeDocument/2006/customXml" ds:itemID="{A572BBDD-B42B-4B7D-B0B7-C1C92A7BAC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de088b-070f-423f-a298-75f21407c77f"/>
    <ds:schemaRef ds:uri="7a45fe95-dd89-4534-9abb-478de7119b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1A3D65-3920-46AD-A67F-85EAFA073309}">
  <ds:schemaRefs>
    <ds:schemaRef ds:uri="http://schemas.microsoft.com/sharepoint/v3/contenttype/forms"/>
  </ds:schemaRefs>
</ds:datastoreItem>
</file>

<file path=customXml/itemProps3.xml><?xml version="1.0" encoding="utf-8"?>
<ds:datastoreItem xmlns:ds="http://schemas.openxmlformats.org/officeDocument/2006/customXml" ds:itemID="{5979D8E1-A1A3-4929-B3B0-24F1AF582769}">
  <ds:schemaRefs>
    <ds:schemaRef ds:uri="http://schemas.openxmlformats.org/package/2006/metadata/core-properties"/>
    <ds:schemaRef ds:uri="http://purl.org/dc/terms/"/>
    <ds:schemaRef ds:uri="74c13cdf-9dda-49a7-a58f-578c8235af29"/>
    <ds:schemaRef ds:uri="http://schemas.microsoft.com/office/2006/documentManagement/types"/>
    <ds:schemaRef ds:uri="http://schemas.microsoft.com/office/2006/metadata/properties"/>
    <ds:schemaRef ds:uri="http://purl.org/dc/elements/1.1/"/>
    <ds:schemaRef ds:uri="http://schemas.microsoft.com/office/infopath/2007/PartnerControls"/>
    <ds:schemaRef ds:uri="36b205e5-8592-4524-ad93-985c9ca31513"/>
    <ds:schemaRef ds:uri="http://www.w3.org/XML/1998/namespace"/>
    <ds:schemaRef ds:uri="http://purl.org/dc/dcmitype/"/>
    <ds:schemaRef ds:uri="d5de088b-070f-423f-a298-75f21407c77f"/>
    <ds:schemaRef ds:uri="7a45fe95-dd89-4534-9abb-478de7119be6"/>
  </ds:schemaRefs>
</ds:datastoreItem>
</file>

<file path=docProps/app.xml><?xml version="1.0" encoding="utf-8"?>
<Properties xmlns="http://schemas.openxmlformats.org/officeDocument/2006/extended-properties" xmlns:vt="http://schemas.openxmlformats.org/officeDocument/2006/docPropsVTypes">
  <Template>Blank UK</Template>
  <TotalTime>406</TotalTime>
  <Words>940</Words>
  <Application>Microsoft Office PowerPoint</Application>
  <PresentationFormat>On-screen Show (16:9)</PresentationFormat>
  <Paragraphs>89</Paragraphs>
  <Slides>16</Slides>
  <Notes>8</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DRC</vt:lpstr>
      <vt:lpstr>PowerPoint Presentation</vt:lpstr>
      <vt:lpstr>Exigences en matière de publication IATI</vt:lpstr>
      <vt:lpstr>Objectifs de la session</vt:lpstr>
      <vt:lpstr>Mentimeter</vt:lpstr>
      <vt:lpstr>Qu`est-ce que IATI? </vt:lpstr>
      <vt:lpstr>                 Écosystème de données de IATI</vt:lpstr>
      <vt:lpstr>             Exigences du FCDO</vt:lpstr>
      <vt:lpstr>             Différents rôles et responsabilités</vt:lpstr>
      <vt:lpstr>Mentimeter de données sensibles</vt:lpstr>
      <vt:lpstr>Données sensibles </vt:lpstr>
      <vt:lpstr>                      Publication IATI</vt:lpstr>
      <vt:lpstr>Défis organisationnels</vt:lpstr>
      <vt:lpstr>Publication de IATI en résumé</vt:lpstr>
      <vt:lpstr>PowerPoint Presentation</vt:lpstr>
      <vt:lpstr>                     Liens Utiles</vt:lpstr>
      <vt:lpstr>Merci pour votre temps et votre participation!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Tanaka Nyamadzawo</dc:creator>
  <cp:lastModifiedBy>Unsal Melis Karakus</cp:lastModifiedBy>
  <cp:revision>29</cp:revision>
  <dcterms:created xsi:type="dcterms:W3CDTF">2023-04-17T11:07:13Z</dcterms:created>
  <dcterms:modified xsi:type="dcterms:W3CDTF">2023-06-06T08:23:29Z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0x010100895241E3E289CC4BAEEBF1ED4F1A4503</vt:lpwstr>
  </property>
  <property fmtid="{D5CDD505-2E9C-101B-9397-08002B2CF9AE}" pid="3" name="MediaServiceImageTags">
    <vt:lpwstr/>
  </property>
</Properties>
</file>