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4_33D85AB3.xml" ContentType="application/vnd.ms-powerpoint.comments+xml"/>
  <Override PartName="/ppt/notesSlides/notesSlide3.xml" ContentType="application/vnd.openxmlformats-officedocument.presentationml.notesSlide+xml"/>
  <Override PartName="/ppt/comments/modernComment_125_3C6AB19B.xml" ContentType="application/vnd.ms-powerpoint.comments+xml"/>
  <Override PartName="/ppt/notesSlides/notesSlide4.xml" ContentType="application/vnd.openxmlformats-officedocument.presentationml.notesSlide+xml"/>
  <Override PartName="/ppt/comments/modernComment_110_10D11890.xml" ContentType="application/vnd.ms-powerpoint.comments+xml"/>
  <Override PartName="/ppt/notesSlides/notesSlide5.xml" ContentType="application/vnd.openxmlformats-officedocument.presentationml.notesSlide+xml"/>
  <Override PartName="/ppt/comments/modernComment_444_99ABED44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1B_4082AB2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7" r:id="rId6"/>
    <p:sldId id="271" r:id="rId7"/>
    <p:sldId id="276" r:id="rId8"/>
    <p:sldId id="355" r:id="rId9"/>
    <p:sldId id="293" r:id="rId10"/>
    <p:sldId id="272" r:id="rId11"/>
    <p:sldId id="1095" r:id="rId12"/>
    <p:sldId id="278" r:id="rId13"/>
    <p:sldId id="289" r:id="rId14"/>
    <p:sldId id="1092" r:id="rId15"/>
    <p:sldId id="1096" r:id="rId16"/>
    <p:sldId id="1094" r:id="rId17"/>
    <p:sldId id="283" r:id="rId18"/>
    <p:sldId id="266" r:id="rId19"/>
  </p:sldIdLst>
  <p:sldSz cx="9144000" cy="5143500" type="screen16x9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 userDrawn="1">
          <p15:clr>
            <a:srgbClr val="A4A3A4"/>
          </p15:clr>
        </p15:guide>
        <p15:guide id="2" pos="3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B8661D-AFF7-B96F-B149-6419F8073E4B}" name="Tanaka Nyamadzawo" initials="TN" userId="S::lr189@drc.ngo::311fdfad-8bf1-4039-8bd1-2e41fbfec75f" providerId="AD"/>
  <p188:author id="{D04929D9-BDA5-E253-D057-D531AEC9869B}" name="Unsal Melis Karakus" initials="UMK" userId="S::CQ619@drc.ngo::3dd461e5-e6a5-4982-8356-e603f8566e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3161E"/>
    <a:srgbClr val="AF161E"/>
    <a:srgbClr val="AF1420"/>
    <a:srgbClr val="AE151D"/>
    <a:srgbClr val="7F7F7F"/>
    <a:srgbClr val="788A97"/>
    <a:srgbClr val="B3151D"/>
    <a:srgbClr val="A6B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8F7EC-C241-4A0E-860C-94ABB397FC45}" v="38" dt="2023-05-30T16:04:44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8124" autoAdjust="0"/>
  </p:normalViewPr>
  <p:slideViewPr>
    <p:cSldViewPr snapToGrid="0">
      <p:cViewPr varScale="1">
        <p:scale>
          <a:sx n="78" d="100"/>
          <a:sy n="78" d="100"/>
        </p:scale>
        <p:origin x="924" y="48"/>
      </p:cViewPr>
      <p:guideLst>
        <p:guide orient="horz" pos="146"/>
        <p:guide pos="3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ka Nyamadzawo" userId="311fdfad-8bf1-4039-8bd1-2e41fbfec75f" providerId="ADAL" clId="{3D28F7EC-C241-4A0E-860C-94ABB397FC45}"/>
    <pc:docChg chg="custSel addSld delSld modSld sldOrd">
      <pc:chgData name="Tanaka Nyamadzawo" userId="311fdfad-8bf1-4039-8bd1-2e41fbfec75f" providerId="ADAL" clId="{3D28F7EC-C241-4A0E-860C-94ABB397FC45}" dt="2023-05-30T16:04:49.325" v="1607" actId="20577"/>
      <pc:docMkLst>
        <pc:docMk/>
      </pc:docMkLst>
      <pc:sldChg chg="addSp modSp mod">
        <pc:chgData name="Tanaka Nyamadzawo" userId="311fdfad-8bf1-4039-8bd1-2e41fbfec75f" providerId="ADAL" clId="{3D28F7EC-C241-4A0E-860C-94ABB397FC45}" dt="2023-05-30T15:58:07.983" v="1552" actId="1076"/>
        <pc:sldMkLst>
          <pc:docMk/>
          <pc:sldMk cId="1796100532" sldId="271"/>
        </pc:sldMkLst>
        <pc:spChg chg="mod">
          <ac:chgData name="Tanaka Nyamadzawo" userId="311fdfad-8bf1-4039-8bd1-2e41fbfec75f" providerId="ADAL" clId="{3D28F7EC-C241-4A0E-860C-94ABB397FC45}" dt="2023-05-30T15:58:04.635" v="1551" actId="1076"/>
          <ac:spMkLst>
            <pc:docMk/>
            <pc:sldMk cId="1796100532" sldId="271"/>
            <ac:spMk id="2" creationId="{EEA03B77-8FEC-9F93-DD71-52E2C03B766B}"/>
          </ac:spMkLst>
        </pc:spChg>
        <pc:spChg chg="mod">
          <ac:chgData name="Tanaka Nyamadzawo" userId="311fdfad-8bf1-4039-8bd1-2e41fbfec75f" providerId="ADAL" clId="{3D28F7EC-C241-4A0E-860C-94ABB397FC45}" dt="2023-05-30T10:59:03.948" v="431" actId="20577"/>
          <ac:spMkLst>
            <pc:docMk/>
            <pc:sldMk cId="1796100532" sldId="271"/>
            <ac:spMk id="3" creationId="{94C7E1FE-867D-EFC8-A154-10B2F5511DC1}"/>
          </ac:spMkLst>
        </pc:spChg>
        <pc:picChg chg="add mod">
          <ac:chgData name="Tanaka Nyamadzawo" userId="311fdfad-8bf1-4039-8bd1-2e41fbfec75f" providerId="ADAL" clId="{3D28F7EC-C241-4A0E-860C-94ABB397FC45}" dt="2023-05-30T15:58:07.983" v="1552" actId="1076"/>
          <ac:picMkLst>
            <pc:docMk/>
            <pc:sldMk cId="1796100532" sldId="271"/>
            <ac:picMk id="5" creationId="{ADA2AE6C-8703-B78B-8B1D-40D2FAC143D2}"/>
          </ac:picMkLst>
        </pc:picChg>
      </pc:sldChg>
      <pc:sldChg chg="addSp delSp modSp mod ord addCm modNotesTx">
        <pc:chgData name="Tanaka Nyamadzawo" userId="311fdfad-8bf1-4039-8bd1-2e41fbfec75f" providerId="ADAL" clId="{3D28F7EC-C241-4A0E-860C-94ABB397FC45}" dt="2023-05-30T16:00:00.407" v="1567" actId="1076"/>
        <pc:sldMkLst>
          <pc:docMk/>
          <pc:sldMk cId="282138768" sldId="272"/>
        </pc:sldMkLst>
        <pc:spChg chg="mod">
          <ac:chgData name="Tanaka Nyamadzawo" userId="311fdfad-8bf1-4039-8bd1-2e41fbfec75f" providerId="ADAL" clId="{3D28F7EC-C241-4A0E-860C-94ABB397FC45}" dt="2023-05-30T16:00:00.407" v="1567" actId="1076"/>
          <ac:spMkLst>
            <pc:docMk/>
            <pc:sldMk cId="282138768" sldId="272"/>
            <ac:spMk id="2" creationId="{84489189-7104-967F-9473-90FE7C83C282}"/>
          </ac:spMkLst>
        </pc:spChg>
        <pc:spChg chg="del mod">
          <ac:chgData name="Tanaka Nyamadzawo" userId="311fdfad-8bf1-4039-8bd1-2e41fbfec75f" providerId="ADAL" clId="{3D28F7EC-C241-4A0E-860C-94ABB397FC45}" dt="2023-05-24T12:33:49.871" v="149" actId="478"/>
          <ac:spMkLst>
            <pc:docMk/>
            <pc:sldMk cId="282138768" sldId="272"/>
            <ac:spMk id="3" creationId="{5DD0A4EE-34BA-73F2-110C-60F13563C1E2}"/>
          </ac:spMkLst>
        </pc:spChg>
        <pc:spChg chg="add del mod">
          <ac:chgData name="Tanaka Nyamadzawo" userId="311fdfad-8bf1-4039-8bd1-2e41fbfec75f" providerId="ADAL" clId="{3D28F7EC-C241-4A0E-860C-94ABB397FC45}" dt="2023-05-30T11:01:15.446" v="495" actId="478"/>
          <ac:spMkLst>
            <pc:docMk/>
            <pc:sldMk cId="282138768" sldId="272"/>
            <ac:spMk id="4" creationId="{2618C6C8-0F3A-8E98-772C-81CDC57A82B5}"/>
          </ac:spMkLst>
        </pc:spChg>
        <pc:spChg chg="add del mod">
          <ac:chgData name="Tanaka Nyamadzawo" userId="311fdfad-8bf1-4039-8bd1-2e41fbfec75f" providerId="ADAL" clId="{3D28F7EC-C241-4A0E-860C-94ABB397FC45}" dt="2023-05-30T11:01:16.554" v="496" actId="478"/>
          <ac:spMkLst>
            <pc:docMk/>
            <pc:sldMk cId="282138768" sldId="272"/>
            <ac:spMk id="5" creationId="{D562CEC8-736E-A68D-CD0F-E17339C3D901}"/>
          </ac:spMkLst>
        </pc:spChg>
        <pc:spChg chg="add del mod">
          <ac:chgData name="Tanaka Nyamadzawo" userId="311fdfad-8bf1-4039-8bd1-2e41fbfec75f" providerId="ADAL" clId="{3D28F7EC-C241-4A0E-860C-94ABB397FC45}" dt="2023-05-30T11:01:14.011" v="494" actId="478"/>
          <ac:spMkLst>
            <pc:docMk/>
            <pc:sldMk cId="282138768" sldId="272"/>
            <ac:spMk id="6" creationId="{8B92BC4A-F466-6D3F-E1EF-E46EEAFBA720}"/>
          </ac:spMkLst>
        </pc:spChg>
        <pc:spChg chg="mod">
          <ac:chgData name="Tanaka Nyamadzawo" userId="311fdfad-8bf1-4039-8bd1-2e41fbfec75f" providerId="ADAL" clId="{3D28F7EC-C241-4A0E-860C-94ABB397FC45}" dt="2023-05-30T11:28:33.996" v="1374" actId="404"/>
          <ac:spMkLst>
            <pc:docMk/>
            <pc:sldMk cId="282138768" sldId="272"/>
            <ac:spMk id="7" creationId="{131DAE8D-C632-E6C3-66B4-FB95C4396864}"/>
          </ac:spMkLst>
        </pc:spChg>
        <pc:spChg chg="add del mod">
          <ac:chgData name="Tanaka Nyamadzawo" userId="311fdfad-8bf1-4039-8bd1-2e41fbfec75f" providerId="ADAL" clId="{3D28F7EC-C241-4A0E-860C-94ABB397FC45}" dt="2023-05-24T12:33:57.415" v="151" actId="21"/>
          <ac:spMkLst>
            <pc:docMk/>
            <pc:sldMk cId="282138768" sldId="272"/>
            <ac:spMk id="8" creationId="{08926AFE-097C-9698-B009-C2A4D861A777}"/>
          </ac:spMkLst>
        </pc:spChg>
        <pc:spChg chg="mod">
          <ac:chgData name="Tanaka Nyamadzawo" userId="311fdfad-8bf1-4039-8bd1-2e41fbfec75f" providerId="ADAL" clId="{3D28F7EC-C241-4A0E-860C-94ABB397FC45}" dt="2023-05-30T11:15:43.374" v="537" actId="207"/>
          <ac:spMkLst>
            <pc:docMk/>
            <pc:sldMk cId="282138768" sldId="272"/>
            <ac:spMk id="8" creationId="{D7B1F7AF-D687-1B42-E321-E0F746AD586B}"/>
          </ac:spMkLst>
        </pc:spChg>
        <pc:spChg chg="add del mod">
          <ac:chgData name="Tanaka Nyamadzawo" userId="311fdfad-8bf1-4039-8bd1-2e41fbfec75f" providerId="ADAL" clId="{3D28F7EC-C241-4A0E-860C-94ABB397FC45}" dt="2023-05-30T11:01:18.168" v="497" actId="478"/>
          <ac:spMkLst>
            <pc:docMk/>
            <pc:sldMk cId="282138768" sldId="272"/>
            <ac:spMk id="9" creationId="{B9853276-3CD6-5BED-FAF6-37952EA3F2FD}"/>
          </ac:spMkLst>
        </pc:spChg>
        <pc:spChg chg="mod">
          <ac:chgData name="Tanaka Nyamadzawo" userId="311fdfad-8bf1-4039-8bd1-2e41fbfec75f" providerId="ADAL" clId="{3D28F7EC-C241-4A0E-860C-94ABB397FC45}" dt="2023-05-30T11:29:18.767" v="1381" actId="403"/>
          <ac:spMkLst>
            <pc:docMk/>
            <pc:sldMk cId="282138768" sldId="272"/>
            <ac:spMk id="10" creationId="{95A8318A-51E1-BF78-0B59-AFBBC6E6D308}"/>
          </ac:spMkLst>
        </pc:spChg>
        <pc:spChg chg="mod">
          <ac:chgData name="Tanaka Nyamadzawo" userId="311fdfad-8bf1-4039-8bd1-2e41fbfec75f" providerId="ADAL" clId="{3D28F7EC-C241-4A0E-860C-94ABB397FC45}" dt="2023-05-30T11:29:36.481" v="1388" actId="20577"/>
          <ac:spMkLst>
            <pc:docMk/>
            <pc:sldMk cId="282138768" sldId="272"/>
            <ac:spMk id="11" creationId="{9F077B2C-A50A-5BBD-BA51-5699CFD18EFA}"/>
          </ac:spMkLst>
        </pc:spChg>
        <pc:spChg chg="mod">
          <ac:chgData name="Tanaka Nyamadzawo" userId="311fdfad-8bf1-4039-8bd1-2e41fbfec75f" providerId="ADAL" clId="{3D28F7EC-C241-4A0E-860C-94ABB397FC45}" dt="2023-05-30T11:30:16.960" v="1433" actId="13926"/>
          <ac:spMkLst>
            <pc:docMk/>
            <pc:sldMk cId="282138768" sldId="272"/>
            <ac:spMk id="12" creationId="{56F84B35-7B46-18C6-EAE6-F34A1BBB94E0}"/>
          </ac:spMkLst>
        </pc:spChg>
        <pc:spChg chg="mod">
          <ac:chgData name="Tanaka Nyamadzawo" userId="311fdfad-8bf1-4039-8bd1-2e41fbfec75f" providerId="ADAL" clId="{3D28F7EC-C241-4A0E-860C-94ABB397FC45}" dt="2023-05-30T15:59:44.200" v="1565" actId="1076"/>
          <ac:spMkLst>
            <pc:docMk/>
            <pc:sldMk cId="282138768" sldId="272"/>
            <ac:spMk id="13" creationId="{3CE92047-88A9-1235-8AE6-1DD6985DB49D}"/>
          </ac:spMkLst>
        </pc:spChg>
        <pc:grpChg chg="add mod">
          <ac:chgData name="Tanaka Nyamadzawo" userId="311fdfad-8bf1-4039-8bd1-2e41fbfec75f" providerId="ADAL" clId="{3D28F7EC-C241-4A0E-860C-94ABB397FC45}" dt="2023-05-30T15:59:36.222" v="1564" actId="1076"/>
          <ac:grpSpMkLst>
            <pc:docMk/>
            <pc:sldMk cId="282138768" sldId="272"/>
            <ac:grpSpMk id="3" creationId="{D9AE564E-E74A-8262-3334-FA6FA45FBE46}"/>
          </ac:grpSpMkLst>
        </pc:grpChg>
        <pc:picChg chg="add mod">
          <ac:chgData name="Tanaka Nyamadzawo" userId="311fdfad-8bf1-4039-8bd1-2e41fbfec75f" providerId="ADAL" clId="{3D28F7EC-C241-4A0E-860C-94ABB397FC45}" dt="2023-05-30T15:59:24.238" v="1563"/>
          <ac:picMkLst>
            <pc:docMk/>
            <pc:sldMk cId="282138768" sldId="272"/>
            <ac:picMk id="4" creationId="{8767E5DF-894D-9BD2-BF08-A098D496CA6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anaka Nyamadzawo" userId="311fdfad-8bf1-4039-8bd1-2e41fbfec75f" providerId="ADAL" clId="{3D28F7EC-C241-4A0E-860C-94ABB397FC45}" dt="2023-05-24T09:51:21.295" v="20"/>
              <pc2:cmMkLst xmlns:pc2="http://schemas.microsoft.com/office/powerpoint/2019/9/main/command">
                <pc:docMk/>
                <pc:sldMk cId="282138768" sldId="272"/>
                <pc2:cmMk id="{DE7A3A5C-2983-4919-950E-C8756590BC2E}"/>
              </pc2:cmMkLst>
            </pc226:cmChg>
          </p:ext>
        </pc:extLst>
      </pc:sldChg>
      <pc:sldChg chg="addSp modSp mod ord modCm">
        <pc:chgData name="Tanaka Nyamadzawo" userId="311fdfad-8bf1-4039-8bd1-2e41fbfec75f" providerId="ADAL" clId="{3D28F7EC-C241-4A0E-860C-94ABB397FC45}" dt="2023-05-30T15:58:32.701" v="1554" actId="14100"/>
        <pc:sldMkLst>
          <pc:docMk/>
          <pc:sldMk cId="869817011" sldId="276"/>
        </pc:sldMkLst>
        <pc:picChg chg="add mod">
          <ac:chgData name="Tanaka Nyamadzawo" userId="311fdfad-8bf1-4039-8bd1-2e41fbfec75f" providerId="ADAL" clId="{3D28F7EC-C241-4A0E-860C-94ABB397FC45}" dt="2023-05-30T15:58:32.701" v="1554" actId="14100"/>
          <ac:picMkLst>
            <pc:docMk/>
            <pc:sldMk cId="869817011" sldId="276"/>
            <ac:picMk id="4" creationId="{A2AD9082-6697-4E32-328A-FC2D5C33AA9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anaka Nyamadzawo" userId="311fdfad-8bf1-4039-8bd1-2e41fbfec75f" providerId="ADAL" clId="{3D28F7EC-C241-4A0E-860C-94ABB397FC45}" dt="2023-05-24T10:45:31.626" v="26"/>
              <pc2:cmMkLst xmlns:pc2="http://schemas.microsoft.com/office/powerpoint/2019/9/main/command">
                <pc:docMk/>
                <pc:sldMk cId="869817011" sldId="276"/>
                <pc2:cmMk id="{0D16E839-DFCE-4DF3-8396-D3BFBA42A75E}"/>
              </pc2:cmMkLst>
              <pc226:cmRplyChg chg="add">
                <pc226:chgData name="Tanaka Nyamadzawo" userId="311fdfad-8bf1-4039-8bd1-2e41fbfec75f" providerId="ADAL" clId="{3D28F7EC-C241-4A0E-860C-94ABB397FC45}" dt="2023-05-24T09:51:53.213" v="22"/>
                <pc2:cmRplyMkLst xmlns:pc2="http://schemas.microsoft.com/office/powerpoint/2019/9/main/command">
                  <pc:docMk/>
                  <pc:sldMk cId="869817011" sldId="276"/>
                  <pc2:cmMk id="{0D16E839-DFCE-4DF3-8396-D3BFBA42A75E}"/>
                  <pc2:cmRplyMk id="{61EF514A-E295-4364-A968-3AF0717093FB}"/>
                </pc2:cmRplyMkLst>
              </pc226:cmRplyChg>
              <pc226:cmRplyChg chg="add">
                <pc226:chgData name="Tanaka Nyamadzawo" userId="311fdfad-8bf1-4039-8bd1-2e41fbfec75f" providerId="ADAL" clId="{3D28F7EC-C241-4A0E-860C-94ABB397FC45}" dt="2023-05-24T10:45:31.626" v="26"/>
                <pc2:cmRplyMkLst xmlns:pc2="http://schemas.microsoft.com/office/powerpoint/2019/9/main/command">
                  <pc:docMk/>
                  <pc:sldMk cId="869817011" sldId="276"/>
                  <pc2:cmMk id="{0D16E839-DFCE-4DF3-8396-D3BFBA42A75E}"/>
                  <pc2:cmRplyMk id="{065A63E7-0657-48E7-91D6-3F8E09E10F71}"/>
                </pc2:cmRplyMkLst>
              </pc226:cmRplyChg>
            </pc226:cmChg>
          </p:ext>
        </pc:extLst>
      </pc:sldChg>
      <pc:sldChg chg="addSp modSp mod ord">
        <pc:chgData name="Tanaka Nyamadzawo" userId="311fdfad-8bf1-4039-8bd1-2e41fbfec75f" providerId="ADAL" clId="{3D28F7EC-C241-4A0E-860C-94ABB397FC45}" dt="2023-05-30T16:00:27.711" v="1571" actId="20577"/>
        <pc:sldMkLst>
          <pc:docMk/>
          <pc:sldMk cId="1035623288" sldId="278"/>
        </pc:sldMkLst>
        <pc:spChg chg="mod">
          <ac:chgData name="Tanaka Nyamadzawo" userId="311fdfad-8bf1-4039-8bd1-2e41fbfec75f" providerId="ADAL" clId="{3D28F7EC-C241-4A0E-860C-94ABB397FC45}" dt="2023-05-30T16:00:27.711" v="1571" actId="20577"/>
          <ac:spMkLst>
            <pc:docMk/>
            <pc:sldMk cId="1035623288" sldId="278"/>
            <ac:spMk id="3" creationId="{640B432C-28AF-F1E3-3399-64C5A33FC33A}"/>
          </ac:spMkLst>
        </pc:spChg>
        <pc:picChg chg="add mod">
          <ac:chgData name="Tanaka Nyamadzawo" userId="311fdfad-8bf1-4039-8bd1-2e41fbfec75f" providerId="ADAL" clId="{3D28F7EC-C241-4A0E-860C-94ABB397FC45}" dt="2023-05-30T16:00:20.809" v="1570"/>
          <ac:picMkLst>
            <pc:docMk/>
            <pc:sldMk cId="1035623288" sldId="278"/>
            <ac:picMk id="4" creationId="{20F8AB1D-5C08-4E70-5763-8C8351565B1D}"/>
          </ac:picMkLst>
        </pc:picChg>
      </pc:sldChg>
      <pc:sldChg chg="addSp modSp mod addCm modCm">
        <pc:chgData name="Tanaka Nyamadzawo" userId="311fdfad-8bf1-4039-8bd1-2e41fbfec75f" providerId="ADAL" clId="{3D28F7EC-C241-4A0E-860C-94ABB397FC45}" dt="2023-05-30T16:04:49.325" v="1607" actId="20577"/>
        <pc:sldMkLst>
          <pc:docMk/>
          <pc:sldMk cId="1082305319" sldId="283"/>
        </pc:sldMkLst>
        <pc:spChg chg="mod">
          <ac:chgData name="Tanaka Nyamadzawo" userId="311fdfad-8bf1-4039-8bd1-2e41fbfec75f" providerId="ADAL" clId="{3D28F7EC-C241-4A0E-860C-94ABB397FC45}" dt="2023-05-30T16:04:49.325" v="1607" actId="20577"/>
          <ac:spMkLst>
            <pc:docMk/>
            <pc:sldMk cId="1082305319" sldId="283"/>
            <ac:spMk id="2" creationId="{A854E0CF-DF0A-4E4F-AB3C-1433A1EF0139}"/>
          </ac:spMkLst>
        </pc:spChg>
        <pc:picChg chg="add mod">
          <ac:chgData name="Tanaka Nyamadzawo" userId="311fdfad-8bf1-4039-8bd1-2e41fbfec75f" providerId="ADAL" clId="{3D28F7EC-C241-4A0E-860C-94ABB397FC45}" dt="2023-05-30T16:04:44.011" v="1586"/>
          <ac:picMkLst>
            <pc:docMk/>
            <pc:sldMk cId="1082305319" sldId="283"/>
            <ac:picMk id="4" creationId="{44587E54-3F82-A9BE-92DA-9C3A80DA80D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anaka Nyamadzawo" userId="311fdfad-8bf1-4039-8bd1-2e41fbfec75f" providerId="ADAL" clId="{3D28F7EC-C241-4A0E-860C-94ABB397FC45}" dt="2023-05-24T10:57:32.841" v="34"/>
              <pc2:cmMkLst xmlns:pc2="http://schemas.microsoft.com/office/powerpoint/2019/9/main/command">
                <pc:docMk/>
                <pc:sldMk cId="1082305319" sldId="283"/>
                <pc2:cmMk id="{FAEB524F-5662-4136-81F9-526C00D5FFF0}"/>
              </pc2:cmMkLst>
            </pc226:cmChg>
            <pc226:cmChg xmlns:pc226="http://schemas.microsoft.com/office/powerpoint/2022/06/main/command" chg="">
              <pc226:chgData name="Tanaka Nyamadzawo" userId="311fdfad-8bf1-4039-8bd1-2e41fbfec75f" providerId="ADAL" clId="{3D28F7EC-C241-4A0E-860C-94ABB397FC45}" dt="2023-05-24T10:44:31.748" v="25"/>
              <pc2:cmMkLst xmlns:pc2="http://schemas.microsoft.com/office/powerpoint/2019/9/main/command">
                <pc:docMk/>
                <pc:sldMk cId="1082305319" sldId="283"/>
                <pc2:cmMk id="{9C529CB6-33FC-4B6E-82AA-F74D20EC0992}"/>
              </pc2:cmMkLst>
              <pc226:cmRplyChg chg="add">
                <pc226:chgData name="Tanaka Nyamadzawo" userId="311fdfad-8bf1-4039-8bd1-2e41fbfec75f" providerId="ADAL" clId="{3D28F7EC-C241-4A0E-860C-94ABB397FC45}" dt="2023-05-24T10:44:31.748" v="25"/>
                <pc2:cmRplyMkLst xmlns:pc2="http://schemas.microsoft.com/office/powerpoint/2019/9/main/command">
                  <pc:docMk/>
                  <pc:sldMk cId="1082305319" sldId="283"/>
                  <pc2:cmMk id="{9C529CB6-33FC-4B6E-82AA-F74D20EC0992}"/>
                  <pc2:cmRplyMk id="{7D91C2CD-FFA2-4866-B8D4-20DE80FECE0E}"/>
                </pc2:cmRplyMkLst>
              </pc226:cmRplyChg>
            </pc226:cmChg>
          </p:ext>
        </pc:extLst>
      </pc:sldChg>
      <pc:sldChg chg="addSp delSp modSp mod">
        <pc:chgData name="Tanaka Nyamadzawo" userId="311fdfad-8bf1-4039-8bd1-2e41fbfec75f" providerId="ADAL" clId="{3D28F7EC-C241-4A0E-860C-94ABB397FC45}" dt="2023-05-30T16:03:39.733" v="1582" actId="14100"/>
        <pc:sldMkLst>
          <pc:docMk/>
          <pc:sldMk cId="3645378229" sldId="289"/>
        </pc:sldMkLst>
        <pc:picChg chg="add mod">
          <ac:chgData name="Tanaka Nyamadzawo" userId="311fdfad-8bf1-4039-8bd1-2e41fbfec75f" providerId="ADAL" clId="{3D28F7EC-C241-4A0E-860C-94ABB397FC45}" dt="2023-05-30T16:00:54.371" v="1576" actId="1076"/>
          <ac:picMkLst>
            <pc:docMk/>
            <pc:sldMk cId="3645378229" sldId="289"/>
            <ac:picMk id="3" creationId="{98A45F31-4A1B-8CD8-9C8A-1F2582B5FA0A}"/>
          </ac:picMkLst>
        </pc:picChg>
        <pc:picChg chg="del">
          <ac:chgData name="Tanaka Nyamadzawo" userId="311fdfad-8bf1-4039-8bd1-2e41fbfec75f" providerId="ADAL" clId="{3D28F7EC-C241-4A0E-860C-94ABB397FC45}" dt="2023-05-30T16:03:24.231" v="1577" actId="478"/>
          <ac:picMkLst>
            <pc:docMk/>
            <pc:sldMk cId="3645378229" sldId="289"/>
            <ac:picMk id="4" creationId="{9CFC6157-F362-0D3F-8566-54DE9E64CB79}"/>
          </ac:picMkLst>
        </pc:picChg>
        <pc:picChg chg="add mod">
          <ac:chgData name="Tanaka Nyamadzawo" userId="311fdfad-8bf1-4039-8bd1-2e41fbfec75f" providerId="ADAL" clId="{3D28F7EC-C241-4A0E-860C-94ABB397FC45}" dt="2023-05-30T16:03:39.733" v="1582" actId="14100"/>
          <ac:picMkLst>
            <pc:docMk/>
            <pc:sldMk cId="3645378229" sldId="289"/>
            <ac:picMk id="6" creationId="{CA3F5EF9-1361-2986-8ED1-6C8FA525AB22}"/>
          </ac:picMkLst>
        </pc:picChg>
      </pc:sldChg>
      <pc:sldChg chg="addSp modSp mod ord addCm">
        <pc:chgData name="Tanaka Nyamadzawo" userId="311fdfad-8bf1-4039-8bd1-2e41fbfec75f" providerId="ADAL" clId="{3D28F7EC-C241-4A0E-860C-94ABB397FC45}" dt="2023-05-30T15:59:12.615" v="1561" actId="1076"/>
        <pc:sldMkLst>
          <pc:docMk/>
          <pc:sldMk cId="1013625243" sldId="293"/>
        </pc:sldMkLst>
        <pc:spChg chg="mod">
          <ac:chgData name="Tanaka Nyamadzawo" userId="311fdfad-8bf1-4039-8bd1-2e41fbfec75f" providerId="ADAL" clId="{3D28F7EC-C241-4A0E-860C-94ABB397FC45}" dt="2023-05-30T15:59:12.615" v="1561" actId="1076"/>
          <ac:spMkLst>
            <pc:docMk/>
            <pc:sldMk cId="1013625243" sldId="293"/>
            <ac:spMk id="2" creationId="{3DB00E7D-7D96-441C-9454-3569434A6DD9}"/>
          </ac:spMkLst>
        </pc:spChg>
        <pc:spChg chg="mod">
          <ac:chgData name="Tanaka Nyamadzawo" userId="311fdfad-8bf1-4039-8bd1-2e41fbfec75f" providerId="ADAL" clId="{3D28F7EC-C241-4A0E-860C-94ABB397FC45}" dt="2023-05-30T15:59:07.921" v="1559" actId="1076"/>
          <ac:spMkLst>
            <pc:docMk/>
            <pc:sldMk cId="1013625243" sldId="293"/>
            <ac:spMk id="3" creationId="{B8100997-5F77-449A-82B1-90D40F37378A}"/>
          </ac:spMkLst>
        </pc:spChg>
        <pc:picChg chg="add mod">
          <ac:chgData name="Tanaka Nyamadzawo" userId="311fdfad-8bf1-4039-8bd1-2e41fbfec75f" providerId="ADAL" clId="{3D28F7EC-C241-4A0E-860C-94ABB397FC45}" dt="2023-05-30T15:58:59.666" v="1558"/>
          <ac:picMkLst>
            <pc:docMk/>
            <pc:sldMk cId="1013625243" sldId="293"/>
            <ac:picMk id="4" creationId="{0DB690DA-9B3C-09E6-2DF7-ACCF7C493A17}"/>
          </ac:picMkLst>
        </pc:picChg>
        <pc:picChg chg="mod">
          <ac:chgData name="Tanaka Nyamadzawo" userId="311fdfad-8bf1-4039-8bd1-2e41fbfec75f" providerId="ADAL" clId="{3D28F7EC-C241-4A0E-860C-94ABB397FC45}" dt="2023-05-30T15:59:09.798" v="1560" actId="1076"/>
          <ac:picMkLst>
            <pc:docMk/>
            <pc:sldMk cId="1013625243" sldId="293"/>
            <ac:picMk id="5" creationId="{94D40B3D-FA0A-4D4D-B31C-56BAF5569EF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anaka Nyamadzawo" userId="311fdfad-8bf1-4039-8bd1-2e41fbfec75f" providerId="ADAL" clId="{3D28F7EC-C241-4A0E-860C-94ABB397FC45}" dt="2023-05-24T10:50:00.052" v="28"/>
              <pc2:cmMkLst xmlns:pc2="http://schemas.microsoft.com/office/powerpoint/2019/9/main/command">
                <pc:docMk/>
                <pc:sldMk cId="1013625243" sldId="293"/>
                <pc2:cmMk id="{0E8A3968-1775-4C8F-AF58-5552ABA17604}"/>
              </pc2:cmMkLst>
            </pc226:cmChg>
          </p:ext>
        </pc:extLst>
      </pc:sldChg>
      <pc:sldChg chg="addSp modSp mod modNotesTx">
        <pc:chgData name="Tanaka Nyamadzawo" userId="311fdfad-8bf1-4039-8bd1-2e41fbfec75f" providerId="ADAL" clId="{3D28F7EC-C241-4A0E-860C-94ABB397FC45}" dt="2023-05-30T15:58:47.894" v="1557" actId="1076"/>
        <pc:sldMkLst>
          <pc:docMk/>
          <pc:sldMk cId="750855593" sldId="355"/>
        </pc:sldMkLst>
        <pc:picChg chg="add mod">
          <ac:chgData name="Tanaka Nyamadzawo" userId="311fdfad-8bf1-4039-8bd1-2e41fbfec75f" providerId="ADAL" clId="{3D28F7EC-C241-4A0E-860C-94ABB397FC45}" dt="2023-05-30T15:58:47.894" v="1557" actId="1076"/>
          <ac:picMkLst>
            <pc:docMk/>
            <pc:sldMk cId="750855593" sldId="355"/>
            <ac:picMk id="3" creationId="{FF6A3040-1EBD-BE21-E0E5-5E583C743982}"/>
          </ac:picMkLst>
        </pc:picChg>
      </pc:sldChg>
      <pc:sldChg chg="del modCm">
        <pc:chgData name="Tanaka Nyamadzawo" userId="311fdfad-8bf1-4039-8bd1-2e41fbfec75f" providerId="ADAL" clId="{3D28F7EC-C241-4A0E-860C-94ABB397FC45}" dt="2023-05-30T11:16:49.175" v="542" actId="2696"/>
        <pc:sldMkLst>
          <pc:docMk/>
          <pc:sldMk cId="2335787079" sldId="3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anaka Nyamadzawo" userId="311fdfad-8bf1-4039-8bd1-2e41fbfec75f" providerId="ADAL" clId="{3D28F7EC-C241-4A0E-860C-94ABB397FC45}" dt="2023-05-24T10:48:14.085" v="27"/>
              <pc2:cmMkLst xmlns:pc2="http://schemas.microsoft.com/office/powerpoint/2019/9/main/command">
                <pc:docMk/>
                <pc:sldMk cId="2335787079" sldId="356"/>
                <pc2:cmMk id="{E4F2EFAB-25FA-47EC-8078-D7B82F8B2A31}"/>
              </pc2:cmMkLst>
              <pc226:cmRplyChg chg="add">
                <pc226:chgData name="Tanaka Nyamadzawo" userId="311fdfad-8bf1-4039-8bd1-2e41fbfec75f" providerId="ADAL" clId="{3D28F7EC-C241-4A0E-860C-94ABB397FC45}" dt="2023-05-24T10:48:14.085" v="27"/>
                <pc2:cmRplyMkLst xmlns:pc2="http://schemas.microsoft.com/office/powerpoint/2019/9/main/command">
                  <pc:docMk/>
                  <pc:sldMk cId="2335787079" sldId="356"/>
                  <pc2:cmMk id="{E4F2EFAB-25FA-47EC-8078-D7B82F8B2A31}"/>
                  <pc2:cmRplyMk id="{DC57C428-3E48-42B1-B1C5-EF5CC19D4A96}"/>
                </pc2:cmRplyMkLst>
              </pc226:cmRplyChg>
            </pc226:cmChg>
            <pc226:cmChg xmlns:pc226="http://schemas.microsoft.com/office/powerpoint/2022/06/main/command" chg="">
              <pc226:chgData name="Tanaka Nyamadzawo" userId="311fdfad-8bf1-4039-8bd1-2e41fbfec75f" providerId="ADAL" clId="{3D28F7EC-C241-4A0E-860C-94ABB397FC45}" dt="2023-05-24T09:52:56.685" v="23"/>
              <pc2:cmMkLst xmlns:pc2="http://schemas.microsoft.com/office/powerpoint/2019/9/main/command">
                <pc:docMk/>
                <pc:sldMk cId="2335787079" sldId="356"/>
                <pc2:cmMk id="{AB9D3FCA-4597-4E80-9AFD-033A175880DB}"/>
              </pc2:cmMkLst>
              <pc226:cmRplyChg chg="add">
                <pc226:chgData name="Tanaka Nyamadzawo" userId="311fdfad-8bf1-4039-8bd1-2e41fbfec75f" providerId="ADAL" clId="{3D28F7EC-C241-4A0E-860C-94ABB397FC45}" dt="2023-05-24T09:52:56.685" v="23"/>
                <pc2:cmRplyMkLst xmlns:pc2="http://schemas.microsoft.com/office/powerpoint/2019/9/main/command">
                  <pc:docMk/>
                  <pc:sldMk cId="2335787079" sldId="356"/>
                  <pc2:cmMk id="{AB9D3FCA-4597-4E80-9AFD-033A175880DB}"/>
                  <pc2:cmRplyMk id="{9EBE640C-3F65-4CDE-A8DC-C7650773E44E}"/>
                </pc2:cmRplyMkLst>
              </pc226:cmRplyChg>
            </pc226:cmChg>
          </p:ext>
        </pc:extLst>
      </pc:sldChg>
      <pc:sldChg chg="addSp modSp add del mod chgLayout">
        <pc:chgData name="Tanaka Nyamadzawo" userId="311fdfad-8bf1-4039-8bd1-2e41fbfec75f" providerId="ADAL" clId="{3D28F7EC-C241-4A0E-860C-94ABB397FC45}" dt="2023-05-30T11:16:35.338" v="541" actId="2696"/>
        <pc:sldMkLst>
          <pc:docMk/>
          <pc:sldMk cId="2816589177" sldId="987"/>
        </pc:sldMkLst>
        <pc:spChg chg="mod ord">
          <ac:chgData name="Tanaka Nyamadzawo" userId="311fdfad-8bf1-4039-8bd1-2e41fbfec75f" providerId="ADAL" clId="{3D28F7EC-C241-4A0E-860C-94ABB397FC45}" dt="2023-05-30T11:00:59.755" v="492" actId="700"/>
          <ac:spMkLst>
            <pc:docMk/>
            <pc:sldMk cId="2816589177" sldId="987"/>
            <ac:spMk id="2" creationId="{C6535D7F-FC4F-41DA-B41A-D61A12BEFCA9}"/>
          </ac:spMkLst>
        </pc:spChg>
        <pc:spChg chg="add mod ord">
          <ac:chgData name="Tanaka Nyamadzawo" userId="311fdfad-8bf1-4039-8bd1-2e41fbfec75f" providerId="ADAL" clId="{3D28F7EC-C241-4A0E-860C-94ABB397FC45}" dt="2023-05-30T11:00:59.755" v="492" actId="700"/>
          <ac:spMkLst>
            <pc:docMk/>
            <pc:sldMk cId="2816589177" sldId="987"/>
            <ac:spMk id="3" creationId="{BB522D2A-C4ED-599C-6141-D3C0E2151C3D}"/>
          </ac:spMkLst>
        </pc:spChg>
      </pc:sldChg>
      <pc:sldChg chg="addSp modSp modCm">
        <pc:chgData name="Tanaka Nyamadzawo" userId="311fdfad-8bf1-4039-8bd1-2e41fbfec75f" providerId="ADAL" clId="{3D28F7EC-C241-4A0E-860C-94ABB397FC45}" dt="2023-05-30T16:04:29.718" v="1585"/>
        <pc:sldMkLst>
          <pc:docMk/>
          <pc:sldMk cId="2578181444" sldId="1092"/>
        </pc:sldMkLst>
        <pc:picChg chg="add mod">
          <ac:chgData name="Tanaka Nyamadzawo" userId="311fdfad-8bf1-4039-8bd1-2e41fbfec75f" providerId="ADAL" clId="{3D28F7EC-C241-4A0E-860C-94ABB397FC45}" dt="2023-05-30T16:04:29.718" v="1585"/>
          <ac:picMkLst>
            <pc:docMk/>
            <pc:sldMk cId="2578181444" sldId="1092"/>
            <ac:picMk id="4" creationId="{97ACC254-3B94-5716-7595-C521409832D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anaka Nyamadzawo" userId="311fdfad-8bf1-4039-8bd1-2e41fbfec75f" providerId="ADAL" clId="{3D28F7EC-C241-4A0E-860C-94ABB397FC45}" dt="2023-05-24T10:51:55.601" v="33"/>
              <pc2:cmMkLst xmlns:pc2="http://schemas.microsoft.com/office/powerpoint/2019/9/main/command">
                <pc:docMk/>
                <pc:sldMk cId="2578181444" sldId="1092"/>
                <pc2:cmMk id="{81EE1FAD-4DDA-4D93-A621-ABBB2C68C64B}"/>
              </pc2:cmMkLst>
              <pc226:cmRplyChg chg="add">
                <pc226:chgData name="Tanaka Nyamadzawo" userId="311fdfad-8bf1-4039-8bd1-2e41fbfec75f" providerId="ADAL" clId="{3D28F7EC-C241-4A0E-860C-94ABB397FC45}" dt="2023-05-24T10:51:55.601" v="33"/>
                <pc2:cmRplyMkLst xmlns:pc2="http://schemas.microsoft.com/office/powerpoint/2019/9/main/command">
                  <pc:docMk/>
                  <pc:sldMk cId="2578181444" sldId="1092"/>
                  <pc2:cmMk id="{81EE1FAD-4DDA-4D93-A621-ABBB2C68C64B}"/>
                  <pc2:cmRplyMk id="{975EDF8C-FA9C-439A-86C6-033D4C68AA8A}"/>
                </pc2:cmRplyMkLst>
              </pc226:cmRplyChg>
            </pc226:cmChg>
          </p:ext>
        </pc:extLst>
      </pc:sldChg>
      <pc:sldChg chg="addSp modSp new mod">
        <pc:chgData name="Tanaka Nyamadzawo" userId="311fdfad-8bf1-4039-8bd1-2e41fbfec75f" providerId="ADAL" clId="{3D28F7EC-C241-4A0E-860C-94ABB397FC45}" dt="2023-05-30T16:00:13.681" v="1569"/>
        <pc:sldMkLst>
          <pc:docMk/>
          <pc:sldMk cId="57637868" sldId="1095"/>
        </pc:sldMkLst>
        <pc:spChg chg="mod">
          <ac:chgData name="Tanaka Nyamadzawo" userId="311fdfad-8bf1-4039-8bd1-2e41fbfec75f" providerId="ADAL" clId="{3D28F7EC-C241-4A0E-860C-94ABB397FC45}" dt="2023-05-30T16:00:12.211" v="1568" actId="1076"/>
          <ac:spMkLst>
            <pc:docMk/>
            <pc:sldMk cId="57637868" sldId="1095"/>
            <ac:spMk id="2" creationId="{D87D2095-21F6-C260-2074-004E81572A88}"/>
          </ac:spMkLst>
        </pc:spChg>
        <pc:picChg chg="add mod">
          <ac:chgData name="Tanaka Nyamadzawo" userId="311fdfad-8bf1-4039-8bd1-2e41fbfec75f" providerId="ADAL" clId="{3D28F7EC-C241-4A0E-860C-94ABB397FC45}" dt="2023-05-30T16:00:13.681" v="1569"/>
          <ac:picMkLst>
            <pc:docMk/>
            <pc:sldMk cId="57637868" sldId="1095"/>
            <ac:picMk id="4" creationId="{DD75EE08-6E1E-24E2-F2D1-D1B66D74F486}"/>
          </ac:picMkLst>
        </pc:picChg>
      </pc:sldChg>
      <pc:sldChg chg="modSp new del mod ord">
        <pc:chgData name="Tanaka Nyamadzawo" userId="311fdfad-8bf1-4039-8bd1-2e41fbfec75f" providerId="ADAL" clId="{3D28F7EC-C241-4A0E-860C-94ABB397FC45}" dt="2023-05-30T11:18:01.604" v="654" actId="2696"/>
        <pc:sldMkLst>
          <pc:docMk/>
          <pc:sldMk cId="100255123" sldId="1095"/>
        </pc:sldMkLst>
        <pc:spChg chg="mod">
          <ac:chgData name="Tanaka Nyamadzawo" userId="311fdfad-8bf1-4039-8bd1-2e41fbfec75f" providerId="ADAL" clId="{3D28F7EC-C241-4A0E-860C-94ABB397FC45}" dt="2023-05-30T11:00:05.012" v="488" actId="20577"/>
          <ac:spMkLst>
            <pc:docMk/>
            <pc:sldMk cId="100255123" sldId="1095"/>
            <ac:spMk id="2" creationId="{93024524-1E29-71C8-5CD5-25A7367F1757}"/>
          </ac:spMkLst>
        </pc:spChg>
      </pc:sldChg>
      <pc:sldChg chg="new del">
        <pc:chgData name="Tanaka Nyamadzawo" userId="311fdfad-8bf1-4039-8bd1-2e41fbfec75f" providerId="ADAL" clId="{3D28F7EC-C241-4A0E-860C-94ABB397FC45}" dt="2023-05-24T09:50:04.219" v="1" actId="2696"/>
        <pc:sldMkLst>
          <pc:docMk/>
          <pc:sldMk cId="477531683" sldId="1095"/>
        </pc:sldMkLst>
      </pc:sldChg>
      <pc:sldChg chg="addSp modSp new mod">
        <pc:chgData name="Tanaka Nyamadzawo" userId="311fdfad-8bf1-4039-8bd1-2e41fbfec75f" providerId="ADAL" clId="{3D28F7EC-C241-4A0E-860C-94ABB397FC45}" dt="2023-05-30T16:04:25.452" v="1584" actId="1076"/>
        <pc:sldMkLst>
          <pc:docMk/>
          <pc:sldMk cId="2196460604" sldId="1096"/>
        </pc:sldMkLst>
        <pc:spChg chg="mod">
          <ac:chgData name="Tanaka Nyamadzawo" userId="311fdfad-8bf1-4039-8bd1-2e41fbfec75f" providerId="ADAL" clId="{3D28F7EC-C241-4A0E-860C-94ABB397FC45}" dt="2023-05-30T11:18:59.366" v="742" actId="20577"/>
          <ac:spMkLst>
            <pc:docMk/>
            <pc:sldMk cId="2196460604" sldId="1096"/>
            <ac:spMk id="2" creationId="{58DE1E32-0932-711C-5C70-A4077B1A45CC}"/>
          </ac:spMkLst>
        </pc:spChg>
        <pc:spChg chg="mod">
          <ac:chgData name="Tanaka Nyamadzawo" userId="311fdfad-8bf1-4039-8bd1-2e41fbfec75f" providerId="ADAL" clId="{3D28F7EC-C241-4A0E-860C-94ABB397FC45}" dt="2023-05-30T11:21:47.805" v="1333" actId="5793"/>
          <ac:spMkLst>
            <pc:docMk/>
            <pc:sldMk cId="2196460604" sldId="1096"/>
            <ac:spMk id="3" creationId="{82985710-D75E-2BDA-3AF6-F44CBF4D0362}"/>
          </ac:spMkLst>
        </pc:spChg>
        <pc:picChg chg="add mod">
          <ac:chgData name="Tanaka Nyamadzawo" userId="311fdfad-8bf1-4039-8bd1-2e41fbfec75f" providerId="ADAL" clId="{3D28F7EC-C241-4A0E-860C-94ABB397FC45}" dt="2023-05-30T16:04:25.452" v="1584" actId="1076"/>
          <ac:picMkLst>
            <pc:docMk/>
            <pc:sldMk cId="2196460604" sldId="1096"/>
            <ac:picMk id="4" creationId="{DF0039A0-C7F1-7511-D57C-2DDEDCFBB9F0}"/>
          </ac:picMkLst>
        </pc:picChg>
      </pc:sldChg>
      <pc:sldMasterChg chg="delSldLayout">
        <pc:chgData name="Tanaka Nyamadzawo" userId="311fdfad-8bf1-4039-8bd1-2e41fbfec75f" providerId="ADAL" clId="{3D28F7EC-C241-4A0E-860C-94ABB397FC45}" dt="2023-05-30T11:16:35.338" v="541" actId="2696"/>
        <pc:sldMasterMkLst>
          <pc:docMk/>
          <pc:sldMasterMk cId="3752648935" sldId="2147483712"/>
        </pc:sldMasterMkLst>
        <pc:sldLayoutChg chg="del">
          <pc:chgData name="Tanaka Nyamadzawo" userId="311fdfad-8bf1-4039-8bd1-2e41fbfec75f" providerId="ADAL" clId="{3D28F7EC-C241-4A0E-860C-94ABB397FC45}" dt="2023-05-30T11:16:35.338" v="541" actId="2696"/>
          <pc:sldLayoutMkLst>
            <pc:docMk/>
            <pc:sldMasterMk cId="3752648935" sldId="2147483712"/>
            <pc:sldLayoutMk cId="2349623702" sldId="2147483777"/>
          </pc:sldLayoutMkLst>
        </pc:sldLayoutChg>
      </pc:sldMasterChg>
    </pc:docChg>
  </pc:docChgLst>
</pc:chgInfo>
</file>

<file path=ppt/comments/modernComment_110_10D118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7A3A5C-2983-4919-950E-C8756590BC2E}" authorId="{3AB8661D-AFF7-B96F-B149-6419F8073E4B}" created="2023-05-24T09:51:21.272">
    <pc:sldMkLst xmlns:pc="http://schemas.microsoft.com/office/powerpoint/2013/main/command">
      <pc:docMk/>
      <pc:sldMk cId="282138768" sldId="272"/>
    </pc:sldMkLst>
    <p188:txBody>
      <a:bodyPr/>
      <a:lstStyle/>
      <a:p>
        <a:r>
          <a:rPr lang="da-DK"/>
          <a:t>Tanaka to structure </a:t>
        </a:r>
      </a:p>
    </p188:txBody>
  </p188:cm>
</p188:cmLst>
</file>

<file path=ppt/comments/modernComment_114_33D85A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16E839-DFCE-4DF3-8396-D3BFBA42A75E}" authorId="{D04929D9-BDA5-E253-D057-D531AEC9869B}" created="2023-05-23T11:41:45.14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69817011" sldId="276"/>
      <ac:spMk id="3" creationId="{640B432C-28AF-F1E3-3399-64C5A33FC33A}"/>
    </ac:deMkLst>
    <p188:replyLst>
      <p188:reply id="{61EF514A-E295-4364-A968-3AF0717093FB}" authorId="{3AB8661D-AFF7-B96F-B149-6419F8073E4B}" created="2023-05-24T09:51:53.192">
        <p188:txBody>
          <a:bodyPr/>
          <a:lstStyle/>
          <a:p>
            <a:r>
              <a:rPr lang="da-DK"/>
              <a:t>It can be done so very briefly as often there is the question of who is IATI </a:t>
            </a:r>
          </a:p>
        </p188:txBody>
      </p188:reply>
      <p188:reply id="{065A63E7-0657-48E7-91D6-3F8E09E10F71}" authorId="{3AB8661D-AFF7-B96F-B149-6419F8073E4B}" created="2023-05-24T10:45:31.535">
        <p188:txBody>
          <a:bodyPr/>
          <a:lstStyle/>
          <a:p>
            <a:r>
              <a:rPr lang="da-DK"/>
              <a:t>Inclusion of a quiz to sense check participants knowledge. Slido</a:t>
            </a:r>
          </a:p>
        </p188:txBody>
      </p188:reply>
    </p188:replyLst>
    <p188:txBody>
      <a:bodyPr/>
      <a:lstStyle/>
      <a:p>
        <a:r>
          <a:rPr lang="en-US"/>
          <a:t>Do we need to explain the IATI Governing structure in your opinion?</a:t>
        </a:r>
      </a:p>
    </p188:txBody>
  </p188:cm>
</p188:cmLst>
</file>

<file path=ppt/comments/modernComment_11B_4082AB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C529CB6-33FC-4B6E-82AA-F74D20EC0992}" authorId="{D04929D9-BDA5-E253-D057-D531AEC9869B}" created="2023-05-23T13:53:40.3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82305319" sldId="283"/>
      <ac:spMk id="3" creationId="{89164072-4DD1-4882-BAB1-ACDEA5387448}"/>
    </ac:deMkLst>
    <p188:replyLst>
      <p188:reply id="{7D91C2CD-FFA2-4866-B8D4-20DE80FECE0E}" authorId="{3AB8661D-AFF7-B96F-B149-6419F8073E4B}" created="2023-05-24T10:44:31.620">
        <p188:txBody>
          <a:bodyPr/>
          <a:lstStyle/>
          <a:p>
            <a:r>
              <a:rPr lang="da-DK"/>
              <a:t>It should be fine, we just need to source </a:t>
            </a:r>
          </a:p>
        </p188:txBody>
      </p188:reply>
    </p188:replyLst>
    <p188:txBody>
      <a:bodyPr/>
      <a:lstStyle/>
      <a:p>
        <a:r>
          <a:rPr lang="en-US"/>
          <a:t>Do you believe that this could be confusing as its for DANIDA mostly?</a:t>
        </a:r>
      </a:p>
    </p188:txBody>
  </p188:cm>
  <p188:cm id="{FAEB524F-5662-4136-81F9-526C00D5FFF0}" authorId="{3AB8661D-AFF7-B96F-B149-6419F8073E4B}" created="2023-05-24T10:57:32.697">
    <pc:sldMkLst xmlns:pc="http://schemas.microsoft.com/office/powerpoint/2013/main/command">
      <pc:docMk/>
      <pc:sldMk cId="1082305319" sldId="283"/>
    </pc:sldMkLst>
    <p188:txBody>
      <a:bodyPr/>
      <a:lstStyle/>
      <a:p>
        <a:r>
          <a:rPr lang="da-DK"/>
          <a:t>Webinar option </a:t>
        </a:r>
      </a:p>
    </p188:txBody>
  </p188:cm>
</p188:cmLst>
</file>

<file path=ppt/comments/modernComment_125_3C6AB1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8A3968-1775-4C8F-AF58-5552ABA17604}" authorId="{3AB8661D-AFF7-B96F-B149-6419F8073E4B}" created="2023-05-24T10:49:59.903">
    <pc:sldMkLst xmlns:pc="http://schemas.microsoft.com/office/powerpoint/2013/main/command">
      <pc:docMk/>
      <pc:sldMk cId="1013625243" sldId="293"/>
    </pc:sldMkLst>
    <p188:txBody>
      <a:bodyPr/>
      <a:lstStyle/>
      <a:p>
        <a:r>
          <a:rPr lang="da-DK"/>
          <a:t>Translation of the clause</a:t>
        </a:r>
      </a:p>
    </p188:txBody>
  </p188:cm>
</p188:cmLst>
</file>

<file path=ppt/comments/modernComment_444_99ABED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EE1FAD-4DDA-4D93-A621-ABBB2C68C64B}" authorId="{D04929D9-BDA5-E253-D057-D531AEC9869B}" created="2023-05-23T12:04:27.88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78181444" sldId="1092"/>
      <ac:spMk id="3" creationId="{42755257-9622-07B5-FEE3-1D9449582B62}"/>
    </ac:deMkLst>
    <p188:replyLst>
      <p188:reply id="{975EDF8C-FA9C-439A-86C6-033D4C68AA8A}" authorId="{3AB8661D-AFF7-B96F-B149-6419F8073E4B}" created="2023-05-24T10:51:55.517">
        <p188:txBody>
          <a:bodyPr/>
          <a:lstStyle/>
          <a:p>
            <a:r>
              <a:rPr lang="da-DK"/>
              <a:t>Liaising with FCDO and updating partners</a:t>
            </a:r>
          </a:p>
        </p188:txBody>
      </p188:reply>
    </p188:replyLst>
    <p188:txBody>
      <a:bodyPr/>
      <a:lstStyle/>
      <a:p>
        <a:r>
          <a:rPr lang="en-US"/>
          <a:t>Here we can maybe mention we will be updating and assisting organizations in adapting the changes by the donor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F6F9AADF-1C0E-4FE5-B5BA-B0642BDFDC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5F4AFE0-7023-4487-BEE7-5A044DDB2A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87F28-645C-4C28-B02F-623FEFF8E3A3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D305750-BD14-4F75-9CF0-FF6D0FE718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8A482F5-BA61-4613-AE2A-8E6DAA267B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A664B-ECC5-4889-8FB1-9BDEEA7D9C9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93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7EC840-5E83-4DDE-88B0-79583A601F79}" type="slidenum">
              <a:rPr lang="da-DK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EC840-5E83-4DDE-88B0-79583A601F79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088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EC840-5E83-4DDE-88B0-79583A601F79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49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Aid Stream is the most common entry point for IATI data to be published- when looking at DFID’s IATI Aid Transparency Commitments we will look at what are the core fields that are required. </a:t>
            </a:r>
          </a:p>
          <a:p>
            <a:r>
              <a:rPr lang="en-GB" dirty="0"/>
              <a:t>Aid Stream is free for organisations for up to 20 grants/programmes reported after there is a fee </a:t>
            </a:r>
          </a:p>
          <a:p>
            <a:r>
              <a:rPr lang="en-GB" dirty="0"/>
              <a:t>D-portal a visualisation platform for all IATI data (over a million humanitarian and development activities). Which can be filter in relation to the different areas that you are looking for (Country, Sectors, Organisations). </a:t>
            </a:r>
          </a:p>
          <a:p>
            <a:endParaRPr lang="en-GB" dirty="0"/>
          </a:p>
          <a:p>
            <a:r>
              <a:rPr lang="en-GB" dirty="0"/>
              <a:t>Example on the right of what the data looks like once visualised on </a:t>
            </a:r>
            <a:r>
              <a:rPr lang="en-GB" dirty="0" err="1"/>
              <a:t>dportal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EC840-5E83-4DDE-88B0-79583A601F79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81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to mention that the reporting frequency is per quarter line with our quarterly reporting requirements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EC840-5E83-4DDE-88B0-79583A601F79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889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EC840-5E83-4DDE-88B0-79583A601F79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72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EC840-5E83-4DDE-88B0-79583A601F79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87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Bond IATI data publishing course, a two week online course that allows you to go through all the elements of publishing- if you have not yet begun, there are reflections on how to consider publishing in your organisation- Data needs, Capacity and resource needs, as well as a discussion surrounding what publishing tool works for you. Next iteration is for September 2020. </a:t>
            </a:r>
          </a:p>
          <a:p>
            <a:endParaRPr lang="en-GB"/>
          </a:p>
          <a:p>
            <a:r>
              <a:rPr lang="en-GB" err="1"/>
              <a:t>AidStream</a:t>
            </a:r>
            <a:r>
              <a:rPr lang="en-GB"/>
              <a:t> Tutorials, there are a series of videos available on YouTube to support publication onto IATI through </a:t>
            </a:r>
            <a:r>
              <a:rPr lang="en-GB" err="1"/>
              <a:t>AidStream</a:t>
            </a:r>
            <a:r>
              <a:rPr lang="en-GB"/>
              <a:t> the free to use software system that allows for publication. If you have any publishing concerns or queries, you are welcome to contact directly the </a:t>
            </a:r>
            <a:r>
              <a:rPr lang="en-GB" err="1"/>
              <a:t>AidStream</a:t>
            </a:r>
            <a:r>
              <a:rPr lang="en-GB"/>
              <a:t> support team and also the IATI technical team. </a:t>
            </a:r>
            <a:r>
              <a:rPr lang="en-GB" err="1"/>
              <a:t>AidStream</a:t>
            </a:r>
            <a:r>
              <a:rPr lang="en-GB"/>
              <a:t> team have a slight delay in their responses as they are based in Nepal, just to be mindful. </a:t>
            </a:r>
          </a:p>
          <a:p>
            <a:endParaRPr lang="en-GB"/>
          </a:p>
          <a:p>
            <a:r>
              <a:rPr lang="en-GB"/>
              <a:t>IATI Discuss, this is a community page in which people provide updates, post questions, links to webinars within the global IATI community. </a:t>
            </a:r>
          </a:p>
          <a:p>
            <a:endParaRPr lang="en-GB"/>
          </a:p>
          <a:p>
            <a:r>
              <a:rPr lang="en-GB"/>
              <a:t>If your organisation is a member of Bond, then one of the advantages on offer is to join the Bond IATI group, comprised of colleagues from across the Bond membership- there are also active discussions and examples of best practice available there.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EC840-5E83-4DDE-88B0-79583A601F79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6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B31AD84-33AE-42B1-A0E4-EA522935F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215405" y="-176270"/>
            <a:ext cx="8735222" cy="545335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20248E21-16B0-41FE-91E6-928734C751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7325" y="2046023"/>
            <a:ext cx="2007550" cy="10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6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section -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himmel, udendørs, jord&#10;&#10;Automatisk genereret beskrivelse">
            <a:extLst>
              <a:ext uri="{FF2B5EF4-FFF2-40B4-BE49-F238E27FC236}">
                <a16:creationId xmlns:a16="http://schemas.microsoft.com/office/drawing/2014/main" id="{59DE8D9E-B7E1-CC4B-B602-3299C8625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tx2">
                  <a:alpha val="90000"/>
                </a:schemeClr>
              </a:gs>
              <a:gs pos="74000">
                <a:schemeClr val="tx2">
                  <a:alpha val="95000"/>
                </a:schemeClr>
              </a:gs>
              <a:gs pos="83000">
                <a:schemeClr val="tx2"/>
              </a:gs>
              <a:gs pos="100000">
                <a:schemeClr val="tx2"/>
              </a:gs>
            </a:gsLst>
            <a:lin ang="10800000" scaled="1"/>
          </a:gradFill>
        </p:spPr>
      </p:pic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16C6F774-762C-46CE-A3FC-38088025B3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-294"/>
            <a:ext cx="9144000" cy="514350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da-DK"/>
              <a:t> </a:t>
            </a:r>
            <a:r>
              <a:rPr lang="da-DK" err="1"/>
              <a:t>Clik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to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another</a:t>
            </a:r>
            <a:r>
              <a:rPr lang="da-DK"/>
              <a:t> </a:t>
            </a:r>
            <a:r>
              <a:rPr lang="da-DK" err="1"/>
              <a:t>photo</a:t>
            </a:r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B18210C6-F87A-4159-AE5D-3E1D9EE496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200" y="1918800"/>
            <a:ext cx="6969600" cy="1458913"/>
          </a:xfrm>
          <a:solidFill>
            <a:srgbClr val="AE151D">
              <a:alpha val="90000"/>
            </a:srgbClr>
          </a:solidFill>
        </p:spPr>
        <p:txBody>
          <a:bodyPr/>
          <a:lstStyle>
            <a:lvl1pPr marL="0" indent="0">
              <a:buNone/>
              <a:defRPr sz="800"/>
            </a:lvl1pPr>
            <a:lvl2pPr marL="202500" indent="0">
              <a:buNone/>
              <a:defRPr sz="800"/>
            </a:lvl2pPr>
            <a:lvl3pPr marL="405000" indent="0">
              <a:buNone/>
              <a:defRPr sz="800"/>
            </a:lvl3pPr>
            <a:lvl4pPr marL="808435" indent="0">
              <a:buNone/>
              <a:defRPr sz="800"/>
            </a:lvl4pPr>
            <a:lvl5pPr marL="1079897" indent="0">
              <a:buNone/>
              <a:defRPr sz="800"/>
            </a:lvl5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A4B223F-4091-4FDF-9D9C-F834F35177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7200" y="165600"/>
            <a:ext cx="682625" cy="28098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E4237DD-06DD-42B8-8240-AB200D7B0B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1200" y="2084400"/>
            <a:ext cx="6681600" cy="11196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Title - new </a:t>
            </a:r>
            <a:r>
              <a:rPr lang="da-DK" err="1"/>
              <a:t>section</a:t>
            </a:r>
            <a:r>
              <a:rPr lang="da-DK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369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, text and graphics,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9200" y="417600"/>
            <a:ext cx="7416900" cy="626255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29200" y="1486800"/>
            <a:ext cx="7416900" cy="30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a-DK" err="1"/>
              <a:t>Text</a:t>
            </a:r>
            <a:r>
              <a:rPr lang="da-DK"/>
              <a:t> - First </a:t>
            </a:r>
            <a:r>
              <a:rPr lang="da-DK" err="1"/>
              <a:t>level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2ECD588-F621-44AA-8A62-0C50BFFB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6A6F-DA8E-43A0-8F90-1EF260BF1647}" type="datetime1">
              <a:rPr lang="en-GB" smtClean="0"/>
              <a:t>30/05/2023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92E031-0B5B-46B0-9B98-6106B327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0914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headline, Text,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DC8FF6-EE81-9942-9F83-3203DA6BB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00" y="583201"/>
            <a:ext cx="7513393" cy="6337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1604F5-5A91-499E-A334-4073C77421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57600"/>
            <a:ext cx="7512844" cy="3348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261938" indent="0">
              <a:buFontTx/>
              <a:buNone/>
              <a:defRPr/>
            </a:lvl2pPr>
            <a:lvl3pPr marL="528638" indent="0">
              <a:buFontTx/>
              <a:buNone/>
              <a:defRPr/>
            </a:lvl3pPr>
            <a:lvl4pPr marL="808435" indent="0">
              <a:buFontTx/>
              <a:buNone/>
              <a:defRPr/>
            </a:lvl4pPr>
            <a:lvl5pPr marL="1079897" indent="0">
              <a:buFontTx/>
              <a:buNone/>
              <a:defRPr/>
            </a:lvl5pPr>
          </a:lstStyle>
          <a:p>
            <a:pPr lvl="0"/>
            <a:r>
              <a:rPr lang="da-DK"/>
              <a:t>Write the titel of the new </a:t>
            </a:r>
            <a:r>
              <a:rPr lang="da-DK" err="1"/>
              <a:t>section</a:t>
            </a:r>
            <a:endParaRPr lang="da-DK"/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0DAF1F95-9034-4B90-BCC6-99A27572F3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600" y="1486800"/>
            <a:ext cx="7514100" cy="30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Write </a:t>
            </a:r>
            <a:r>
              <a:rPr lang="da-DK" err="1"/>
              <a:t>text</a:t>
            </a:r>
            <a:r>
              <a:rPr lang="da-DK"/>
              <a:t> - First </a:t>
            </a:r>
            <a:r>
              <a:rPr lang="da-DK" err="1"/>
              <a:t>level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B20B880C-A339-430F-8066-C5FCA324FD58}"/>
              </a:ext>
            </a:extLst>
          </p:cNvPr>
          <p:cNvCxnSpPr>
            <a:cxnSpLocks/>
          </p:cNvCxnSpPr>
          <p:nvPr userDrawn="1"/>
        </p:nvCxnSpPr>
        <p:spPr>
          <a:xfrm>
            <a:off x="569026" y="410400"/>
            <a:ext cx="74494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8F6EECE-AA91-4E6B-95B7-EB6FCC43262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C01ADBA-60E4-4301-9506-CE0BD332B572}" type="datetime1">
              <a:rPr lang="en-GB" smtClean="0"/>
              <a:t>30/05/2023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3C7817-023B-4FD6-96C5-48FB9EB4C2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7215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textboxes,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353" y="417600"/>
            <a:ext cx="7459490" cy="6118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30352" y="1486800"/>
            <a:ext cx="3564000" cy="3122171"/>
          </a:xfrm>
          <a:prstGeom prst="rect">
            <a:avLst/>
          </a:prstGeom>
        </p:spPr>
        <p:txBody>
          <a:bodyPr/>
          <a:lstStyle>
            <a:lvl1pPr marL="202500" indent="-202500"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>
              <a:spcAft>
                <a:spcPts val="0"/>
              </a:spcAft>
              <a:defRPr sz="2000"/>
            </a:lvl2pPr>
            <a:lvl3pPr marL="607500" indent="-202500">
              <a:spcAft>
                <a:spcPts val="0"/>
              </a:spcAft>
              <a:buFont typeface="Courier New" panose="02070309020205020404" pitchFamily="49" charset="0"/>
              <a:buChar char="o"/>
              <a:defRPr sz="20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Write </a:t>
            </a:r>
            <a:r>
              <a:rPr lang="da-DK" err="1"/>
              <a:t>text</a:t>
            </a:r>
            <a:r>
              <a:rPr lang="da-DK"/>
              <a:t> - First </a:t>
            </a:r>
            <a:r>
              <a:rPr lang="da-DK" err="1"/>
              <a:t>level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120529FE-C54C-9E4A-A1F8-0455ECBFB6C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25843" y="1486800"/>
            <a:ext cx="3564000" cy="3122171"/>
          </a:xfrm>
          <a:prstGeom prst="rect">
            <a:avLst/>
          </a:prstGeom>
        </p:spPr>
        <p:txBody>
          <a:bodyPr/>
          <a:lstStyle>
            <a:lvl1pPr marL="202500" indent="-202500"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>
              <a:spcAft>
                <a:spcPts val="0"/>
              </a:spcAft>
              <a:defRPr sz="2000"/>
            </a:lvl2pPr>
            <a:lvl3pPr marL="607500" indent="-202500">
              <a:spcAft>
                <a:spcPts val="0"/>
              </a:spcAft>
              <a:buFont typeface="Courier New" panose="02070309020205020404" pitchFamily="49" charset="0"/>
              <a:buChar char="o"/>
              <a:defRPr sz="20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Write </a:t>
            </a:r>
            <a:r>
              <a:rPr lang="da-DK" err="1"/>
              <a:t>text</a:t>
            </a:r>
            <a:r>
              <a:rPr lang="da-DK"/>
              <a:t> - First </a:t>
            </a:r>
            <a:r>
              <a:rPr lang="da-DK" err="1"/>
              <a:t>level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DE85BFC6-A075-4220-B746-9898270F7A8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B49A14-61AA-4C2C-BC25-FA14A06CF562}" type="datetime1">
              <a:rPr lang="en-GB" smtClean="0"/>
              <a:t>30/05/2023</a:t>
            </a:fld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B88876A8-C040-403E-B09A-B31D219F8E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8634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textbox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69AAC330-45F3-A24D-BB57-BA688549E3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880619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err="1"/>
              <a:t>Click</a:t>
            </a:r>
            <a:r>
              <a:rPr lang="da-DK"/>
              <a:t> </a:t>
            </a:r>
            <a:r>
              <a:rPr lang="da-DK" err="1"/>
              <a:t>icon</a:t>
            </a:r>
            <a:r>
              <a:rPr lang="da-DK"/>
              <a:t> to </a:t>
            </a:r>
            <a:r>
              <a:rPr lang="da-DK" err="1"/>
              <a:t>add</a:t>
            </a:r>
            <a:r>
              <a:rPr lang="da-DK"/>
              <a:t> a </a:t>
            </a:r>
            <a:r>
              <a:rPr lang="da-DK" err="1"/>
              <a:t>photo</a:t>
            </a: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354" y="417514"/>
            <a:ext cx="3617902" cy="6111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EB751A9-AAE0-D446-AE13-CF967B6CA1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354" y="1486800"/>
            <a:ext cx="3617902" cy="3115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da-DK"/>
              <a:t>Write </a:t>
            </a:r>
            <a:r>
              <a:rPr lang="da-DK" err="1"/>
              <a:t>text</a:t>
            </a:r>
            <a:r>
              <a:rPr lang="da-DK"/>
              <a:t> - First </a:t>
            </a:r>
            <a:r>
              <a:rPr lang="da-DK" err="1"/>
              <a:t>level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2"/>
            <a:endParaRPr lang="da-DK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4B583656-40E3-4356-85E4-56F394D15F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6750" y="165100"/>
            <a:ext cx="644525" cy="2524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  <a:lvl2pPr marL="202500" indent="0">
              <a:buNone/>
              <a:defRPr sz="800"/>
            </a:lvl2pPr>
            <a:lvl3pPr marL="405000" indent="0">
              <a:buNone/>
              <a:defRPr sz="800"/>
            </a:lvl3pPr>
            <a:lvl4pPr marL="808435" indent="0">
              <a:buNone/>
              <a:defRPr sz="800"/>
            </a:lvl4pPr>
            <a:lvl5pPr marL="1079897" indent="0">
              <a:buNone/>
              <a:defRPr sz="800"/>
            </a:lvl5pPr>
          </a:lstStyle>
          <a:p>
            <a:pPr lvl="0"/>
            <a:r>
              <a:rPr lang="da-DK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696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everal lines per topic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E04511C7-566B-4B80-B1AD-84DC746AE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215405" y="-176270"/>
            <a:ext cx="8735222" cy="5453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417600"/>
            <a:ext cx="7639200" cy="676800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Agenda </a:t>
            </a:r>
            <a:r>
              <a:rPr lang="da-DK" err="1"/>
              <a:t>several</a:t>
            </a:r>
            <a:r>
              <a:rPr lang="da-DK"/>
              <a:t> lines per </a:t>
            </a:r>
            <a:r>
              <a:rPr lang="da-DK" err="1"/>
              <a:t>topic</a:t>
            </a:r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7E42D90F-6802-4103-BC23-F6A02F351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  <p:sp>
        <p:nvSpPr>
          <p:cNvPr id="22" name="Pladsholder til tekst 28">
            <a:extLst>
              <a:ext uri="{FF2B5EF4-FFF2-40B4-BE49-F238E27FC236}">
                <a16:creationId xmlns:a16="http://schemas.microsoft.com/office/drawing/2014/main" id="{61742C75-DA4C-4843-BB74-CC42F7102F7E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93200" y="1566000"/>
            <a:ext cx="7639200" cy="2808461"/>
          </a:xfrm>
        </p:spPr>
        <p:txBody>
          <a:bodyPr wrap="square" anchor="t" anchorCtr="0">
            <a:spAutoFit/>
          </a:bodyPr>
          <a:lstStyle>
            <a:lvl1pPr marL="1341438" indent="-1341438" algn="l">
              <a:buNone/>
              <a:tabLst>
                <a:tab pos="1341438" algn="l"/>
              </a:tabLst>
              <a:defRPr sz="15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Write time. Press TAB og </a:t>
            </a:r>
            <a:r>
              <a:rPr lang="da-DK" err="1"/>
              <a:t>write</a:t>
            </a:r>
            <a:r>
              <a:rPr lang="da-DK"/>
              <a:t> the </a:t>
            </a:r>
            <a:r>
              <a:rPr lang="da-DK" err="1"/>
              <a:t>topic</a:t>
            </a:r>
            <a:r>
              <a:rPr lang="da-DK"/>
              <a:t>. Press ENTER </a:t>
            </a:r>
            <a:r>
              <a:rPr lang="da-DK" err="1"/>
              <a:t>ENTER</a:t>
            </a:r>
            <a:r>
              <a:rPr lang="da-DK"/>
              <a:t> to start </a:t>
            </a:r>
            <a:r>
              <a:rPr lang="da-DK" err="1"/>
              <a:t>next</a:t>
            </a:r>
            <a:r>
              <a:rPr lang="da-DK"/>
              <a:t> </a:t>
            </a:r>
            <a:r>
              <a:rPr lang="da-DK" err="1"/>
              <a:t>topix</a:t>
            </a:r>
            <a:endParaRPr lang="da-DK"/>
          </a:p>
          <a:p>
            <a:pPr lvl="0"/>
            <a:endParaRPr lang="da-DK"/>
          </a:p>
          <a:p>
            <a:pPr lvl="0"/>
            <a:endParaRPr lang="da-DK"/>
          </a:p>
          <a:p>
            <a:pPr lvl="0"/>
            <a:endParaRPr lang="da-DK"/>
          </a:p>
          <a:p>
            <a:pPr lvl="0"/>
            <a:endParaRPr lang="da-DK"/>
          </a:p>
          <a:p>
            <a:pPr lvl="0"/>
            <a:endParaRPr lang="da-DK"/>
          </a:p>
          <a:p>
            <a:pPr lvl="0"/>
            <a:endParaRPr lang="da-DK"/>
          </a:p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214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One line per topic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8A5BE462-6E20-4E96-80BF-359DDC4C1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95980" y="-154925"/>
            <a:ext cx="8735222" cy="5453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469" y="417600"/>
            <a:ext cx="7638555" cy="678335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Agenda – One line: Overview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7E42D90F-6802-4103-BC23-F6A02F351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8533AEA2-B5DD-4BE2-97E2-C388F4FFC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470" y="1566000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50"/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738D3CDC-0A30-4572-84C4-1D7CF12B12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000" y="1566654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sz="1550" b="1"/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35" name="Pladsholder til tekst 32">
            <a:extLst>
              <a:ext uri="{FF2B5EF4-FFF2-40B4-BE49-F238E27FC236}">
                <a16:creationId xmlns:a16="http://schemas.microsoft.com/office/drawing/2014/main" id="{624DD1DC-0BE8-4A2B-8F64-CC84960FE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470" y="2013806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50"/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38" name="Pladsholder til tekst 28">
            <a:extLst>
              <a:ext uri="{FF2B5EF4-FFF2-40B4-BE49-F238E27FC236}">
                <a16:creationId xmlns:a16="http://schemas.microsoft.com/office/drawing/2014/main" id="{B3EF4417-8FE8-4927-A6F3-E5076D259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000" y="2012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sz="1550" b="1"/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39" name="Pladsholder til tekst 32">
            <a:extLst>
              <a:ext uri="{FF2B5EF4-FFF2-40B4-BE49-F238E27FC236}">
                <a16:creationId xmlns:a16="http://schemas.microsoft.com/office/drawing/2014/main" id="{815BA8DD-66EB-423A-B963-EB02131EEE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470" y="2506175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50"/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0" name="Pladsholder til tekst 28">
            <a:extLst>
              <a:ext uri="{FF2B5EF4-FFF2-40B4-BE49-F238E27FC236}">
                <a16:creationId xmlns:a16="http://schemas.microsoft.com/office/drawing/2014/main" id="{98882981-87D4-4901-B406-43B6DEA25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000" y="25056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sz="1550" b="1"/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1" name="Pladsholder til tekst 32">
            <a:extLst>
              <a:ext uri="{FF2B5EF4-FFF2-40B4-BE49-F238E27FC236}">
                <a16:creationId xmlns:a16="http://schemas.microsoft.com/office/drawing/2014/main" id="{5DC5D152-EA78-408D-A8E0-617C81DD7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470" y="2980959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50"/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2" name="Pladsholder til tekst 28">
            <a:extLst>
              <a:ext uri="{FF2B5EF4-FFF2-40B4-BE49-F238E27FC236}">
                <a16:creationId xmlns:a16="http://schemas.microsoft.com/office/drawing/2014/main" id="{60DEABF9-5736-491D-8623-4E8843E500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6000" y="29808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sz="1550" b="1"/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3" name="Pladsholder til tekst 32">
            <a:extLst>
              <a:ext uri="{FF2B5EF4-FFF2-40B4-BE49-F238E27FC236}">
                <a16:creationId xmlns:a16="http://schemas.microsoft.com/office/drawing/2014/main" id="{87107DAA-FE3B-4D4D-8FED-EBFFFB9B2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470" y="3455744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50"/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4" name="Pladsholder til tekst 28">
            <a:extLst>
              <a:ext uri="{FF2B5EF4-FFF2-40B4-BE49-F238E27FC236}">
                <a16:creationId xmlns:a16="http://schemas.microsoft.com/office/drawing/2014/main" id="{BCFE670E-66BB-42BF-9EF8-A9F72ADE2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46000" y="34560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sz="1550" b="1"/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5" name="Pladsholder til tekst 32">
            <a:extLst>
              <a:ext uri="{FF2B5EF4-FFF2-40B4-BE49-F238E27FC236}">
                <a16:creationId xmlns:a16="http://schemas.microsoft.com/office/drawing/2014/main" id="{CE7CC369-C35B-4F22-A5D7-D06661C8DE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70" y="3939321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50"/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6" name="Pladsholder til tekst 28">
            <a:extLst>
              <a:ext uri="{FF2B5EF4-FFF2-40B4-BE49-F238E27FC236}">
                <a16:creationId xmlns:a16="http://schemas.microsoft.com/office/drawing/2014/main" id="{EB457DC0-8827-493E-9AF8-733E74008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46000" y="3938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sz="1550" b="1"/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91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. Show 1. topic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8A5BE462-6E20-4E96-80BF-359DDC4C1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95980" y="-154925"/>
            <a:ext cx="8735222" cy="5453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470" y="417600"/>
            <a:ext cx="7639200" cy="678335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Agenda – én linje: Punkt 1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7E42D90F-6802-4103-BC23-F6A02F351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8533AEA2-B5DD-4BE2-97E2-C388F4FFC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470" y="1566000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50"/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738D3CDC-0A30-4572-84C4-1D7CF12B12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000" y="1566654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sz="1550" b="1"/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35" name="Pladsholder til tekst 32">
            <a:extLst>
              <a:ext uri="{FF2B5EF4-FFF2-40B4-BE49-F238E27FC236}">
                <a16:creationId xmlns:a16="http://schemas.microsoft.com/office/drawing/2014/main" id="{624DD1DC-0BE8-4A2B-8F64-CC84960FE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470" y="2013806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38" name="Pladsholder til tekst 28">
            <a:extLst>
              <a:ext uri="{FF2B5EF4-FFF2-40B4-BE49-F238E27FC236}">
                <a16:creationId xmlns:a16="http://schemas.microsoft.com/office/drawing/2014/main" id="{B3EF4417-8FE8-4927-A6F3-E5076D259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000" y="2012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Topic</a:t>
            </a:r>
          </a:p>
        </p:txBody>
      </p:sp>
      <p:sp>
        <p:nvSpPr>
          <p:cNvPr id="39" name="Pladsholder til tekst 32">
            <a:extLst>
              <a:ext uri="{FF2B5EF4-FFF2-40B4-BE49-F238E27FC236}">
                <a16:creationId xmlns:a16="http://schemas.microsoft.com/office/drawing/2014/main" id="{815BA8DD-66EB-423A-B963-EB02131EEE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470" y="2506175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0" name="Pladsholder til tekst 28">
            <a:extLst>
              <a:ext uri="{FF2B5EF4-FFF2-40B4-BE49-F238E27FC236}">
                <a16:creationId xmlns:a16="http://schemas.microsoft.com/office/drawing/2014/main" id="{98882981-87D4-4901-B406-43B6DEA25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000" y="25056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Topic</a:t>
            </a:r>
          </a:p>
        </p:txBody>
      </p:sp>
      <p:sp>
        <p:nvSpPr>
          <p:cNvPr id="41" name="Pladsholder til tekst 32">
            <a:extLst>
              <a:ext uri="{FF2B5EF4-FFF2-40B4-BE49-F238E27FC236}">
                <a16:creationId xmlns:a16="http://schemas.microsoft.com/office/drawing/2014/main" id="{5DC5D152-EA78-408D-A8E0-617C81DD7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470" y="2980959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2" name="Pladsholder til tekst 28">
            <a:extLst>
              <a:ext uri="{FF2B5EF4-FFF2-40B4-BE49-F238E27FC236}">
                <a16:creationId xmlns:a16="http://schemas.microsoft.com/office/drawing/2014/main" id="{60DEABF9-5736-491D-8623-4E8843E500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6000" y="29808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3" name="Pladsholder til tekst 32">
            <a:extLst>
              <a:ext uri="{FF2B5EF4-FFF2-40B4-BE49-F238E27FC236}">
                <a16:creationId xmlns:a16="http://schemas.microsoft.com/office/drawing/2014/main" id="{87107DAA-FE3B-4D4D-8FED-EBFFFB9B2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470" y="3455744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4" name="Pladsholder til tekst 28">
            <a:extLst>
              <a:ext uri="{FF2B5EF4-FFF2-40B4-BE49-F238E27FC236}">
                <a16:creationId xmlns:a16="http://schemas.microsoft.com/office/drawing/2014/main" id="{BCFE670E-66BB-42BF-9EF8-A9F72ADE2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46000" y="34560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5" name="Pladsholder til tekst 32">
            <a:extLst>
              <a:ext uri="{FF2B5EF4-FFF2-40B4-BE49-F238E27FC236}">
                <a16:creationId xmlns:a16="http://schemas.microsoft.com/office/drawing/2014/main" id="{CE7CC369-C35B-4F22-A5D7-D06661C8DE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70" y="3939321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6" name="Pladsholder til tekst 28">
            <a:extLst>
              <a:ext uri="{FF2B5EF4-FFF2-40B4-BE49-F238E27FC236}">
                <a16:creationId xmlns:a16="http://schemas.microsoft.com/office/drawing/2014/main" id="{EB457DC0-8827-493E-9AF8-733E74008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46000" y="3938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Topic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21671F8-A1D9-4C4A-9D42-469B5E1CC8A4}"/>
              </a:ext>
            </a:extLst>
          </p:cNvPr>
          <p:cNvSpPr/>
          <p:nvPr userDrawn="1"/>
        </p:nvSpPr>
        <p:spPr>
          <a:xfrm>
            <a:off x="-8409" y="1554555"/>
            <a:ext cx="9144000" cy="356159"/>
          </a:xfrm>
          <a:prstGeom prst="rect">
            <a:avLst/>
          </a:prstGeom>
          <a:solidFill>
            <a:srgbClr val="000000">
              <a:alpha val="63137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41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. Show 2. topic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8A5BE462-6E20-4E96-80BF-359DDC4C1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95980" y="-154925"/>
            <a:ext cx="8735222" cy="5453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470" y="417600"/>
            <a:ext cx="7639200" cy="678335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Agenda – én linje: Punkt 2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7E42D90F-6802-4103-BC23-F6A02F351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8533AEA2-B5DD-4BE2-97E2-C388F4FFC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470" y="1566000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738D3CDC-0A30-4572-84C4-1D7CF12B12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000" y="1566654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35" name="Pladsholder til tekst 32">
            <a:extLst>
              <a:ext uri="{FF2B5EF4-FFF2-40B4-BE49-F238E27FC236}">
                <a16:creationId xmlns:a16="http://schemas.microsoft.com/office/drawing/2014/main" id="{624DD1DC-0BE8-4A2B-8F64-CC84960FE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470" y="2013806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38" name="Pladsholder til tekst 28">
            <a:extLst>
              <a:ext uri="{FF2B5EF4-FFF2-40B4-BE49-F238E27FC236}">
                <a16:creationId xmlns:a16="http://schemas.microsoft.com/office/drawing/2014/main" id="{B3EF4417-8FE8-4927-A6F3-E5076D259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000" y="2012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sz="15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39" name="Pladsholder til tekst 32">
            <a:extLst>
              <a:ext uri="{FF2B5EF4-FFF2-40B4-BE49-F238E27FC236}">
                <a16:creationId xmlns:a16="http://schemas.microsoft.com/office/drawing/2014/main" id="{815BA8DD-66EB-423A-B963-EB02131EEE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470" y="2506175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0" name="Pladsholder til tekst 28">
            <a:extLst>
              <a:ext uri="{FF2B5EF4-FFF2-40B4-BE49-F238E27FC236}">
                <a16:creationId xmlns:a16="http://schemas.microsoft.com/office/drawing/2014/main" id="{98882981-87D4-4901-B406-43B6DEA25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000" y="25056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1" name="Pladsholder til tekst 32">
            <a:extLst>
              <a:ext uri="{FF2B5EF4-FFF2-40B4-BE49-F238E27FC236}">
                <a16:creationId xmlns:a16="http://schemas.microsoft.com/office/drawing/2014/main" id="{5DC5D152-EA78-408D-A8E0-617C81DD7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470" y="2980959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2" name="Pladsholder til tekst 28">
            <a:extLst>
              <a:ext uri="{FF2B5EF4-FFF2-40B4-BE49-F238E27FC236}">
                <a16:creationId xmlns:a16="http://schemas.microsoft.com/office/drawing/2014/main" id="{60DEABF9-5736-491D-8623-4E8843E500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6000" y="29808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3" name="Pladsholder til tekst 32">
            <a:extLst>
              <a:ext uri="{FF2B5EF4-FFF2-40B4-BE49-F238E27FC236}">
                <a16:creationId xmlns:a16="http://schemas.microsoft.com/office/drawing/2014/main" id="{87107DAA-FE3B-4D4D-8FED-EBFFFB9B2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470" y="3455744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4" name="Pladsholder til tekst 28">
            <a:extLst>
              <a:ext uri="{FF2B5EF4-FFF2-40B4-BE49-F238E27FC236}">
                <a16:creationId xmlns:a16="http://schemas.microsoft.com/office/drawing/2014/main" id="{BCFE670E-66BB-42BF-9EF8-A9F72ADE2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46000" y="34560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5" name="Pladsholder til tekst 32">
            <a:extLst>
              <a:ext uri="{FF2B5EF4-FFF2-40B4-BE49-F238E27FC236}">
                <a16:creationId xmlns:a16="http://schemas.microsoft.com/office/drawing/2014/main" id="{CE7CC369-C35B-4F22-A5D7-D06661C8DE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70" y="3939321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6" name="Pladsholder til tekst 28">
            <a:extLst>
              <a:ext uri="{FF2B5EF4-FFF2-40B4-BE49-F238E27FC236}">
                <a16:creationId xmlns:a16="http://schemas.microsoft.com/office/drawing/2014/main" id="{EB457DC0-8827-493E-9AF8-733E74008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46000" y="3938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0F1BD89-5A33-4BA8-A1DD-B10A5C5B35F5}"/>
              </a:ext>
            </a:extLst>
          </p:cNvPr>
          <p:cNvSpPr/>
          <p:nvPr userDrawn="1"/>
        </p:nvSpPr>
        <p:spPr>
          <a:xfrm>
            <a:off x="0" y="2012400"/>
            <a:ext cx="9144000" cy="356159"/>
          </a:xfrm>
          <a:prstGeom prst="rect">
            <a:avLst/>
          </a:prstGeom>
          <a:solidFill>
            <a:srgbClr val="000000">
              <a:alpha val="63137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0586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. Show 3. topic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8A5BE462-6E20-4E96-80BF-359DDC4C1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95980" y="-154925"/>
            <a:ext cx="8735222" cy="5453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470" y="417600"/>
            <a:ext cx="7639200" cy="678335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Agenda – én linje: Punkt 3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7E42D90F-6802-4103-BC23-F6A02F351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8533AEA2-B5DD-4BE2-97E2-C388F4FFC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470" y="1566000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738D3CDC-0A30-4572-84C4-1D7CF12B12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000" y="1566654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35" name="Pladsholder til tekst 32">
            <a:extLst>
              <a:ext uri="{FF2B5EF4-FFF2-40B4-BE49-F238E27FC236}">
                <a16:creationId xmlns:a16="http://schemas.microsoft.com/office/drawing/2014/main" id="{624DD1DC-0BE8-4A2B-8F64-CC84960FE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470" y="2013806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38" name="Pladsholder til tekst 28">
            <a:extLst>
              <a:ext uri="{FF2B5EF4-FFF2-40B4-BE49-F238E27FC236}">
                <a16:creationId xmlns:a16="http://schemas.microsoft.com/office/drawing/2014/main" id="{B3EF4417-8FE8-4927-A6F3-E5076D259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000" y="2012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39" name="Pladsholder til tekst 32">
            <a:extLst>
              <a:ext uri="{FF2B5EF4-FFF2-40B4-BE49-F238E27FC236}">
                <a16:creationId xmlns:a16="http://schemas.microsoft.com/office/drawing/2014/main" id="{815BA8DD-66EB-423A-B963-EB02131EEE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470" y="2506175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0" name="Pladsholder til tekst 28">
            <a:extLst>
              <a:ext uri="{FF2B5EF4-FFF2-40B4-BE49-F238E27FC236}">
                <a16:creationId xmlns:a16="http://schemas.microsoft.com/office/drawing/2014/main" id="{98882981-87D4-4901-B406-43B6DEA25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000" y="25056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1" name="Pladsholder til tekst 32">
            <a:extLst>
              <a:ext uri="{FF2B5EF4-FFF2-40B4-BE49-F238E27FC236}">
                <a16:creationId xmlns:a16="http://schemas.microsoft.com/office/drawing/2014/main" id="{5DC5D152-EA78-408D-A8E0-617C81DD7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470" y="2980959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2" name="Pladsholder til tekst 28">
            <a:extLst>
              <a:ext uri="{FF2B5EF4-FFF2-40B4-BE49-F238E27FC236}">
                <a16:creationId xmlns:a16="http://schemas.microsoft.com/office/drawing/2014/main" id="{60DEABF9-5736-491D-8623-4E8843E500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6000" y="29808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3" name="Pladsholder til tekst 32">
            <a:extLst>
              <a:ext uri="{FF2B5EF4-FFF2-40B4-BE49-F238E27FC236}">
                <a16:creationId xmlns:a16="http://schemas.microsoft.com/office/drawing/2014/main" id="{87107DAA-FE3B-4D4D-8FED-EBFFFB9B2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470" y="3455744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4" name="Pladsholder til tekst 28">
            <a:extLst>
              <a:ext uri="{FF2B5EF4-FFF2-40B4-BE49-F238E27FC236}">
                <a16:creationId xmlns:a16="http://schemas.microsoft.com/office/drawing/2014/main" id="{BCFE670E-66BB-42BF-9EF8-A9F72ADE2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46000" y="34560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5" name="Pladsholder til tekst 32">
            <a:extLst>
              <a:ext uri="{FF2B5EF4-FFF2-40B4-BE49-F238E27FC236}">
                <a16:creationId xmlns:a16="http://schemas.microsoft.com/office/drawing/2014/main" id="{CE7CC369-C35B-4F22-A5D7-D06661C8DE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70" y="3939321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6" name="Pladsholder til tekst 28">
            <a:extLst>
              <a:ext uri="{FF2B5EF4-FFF2-40B4-BE49-F238E27FC236}">
                <a16:creationId xmlns:a16="http://schemas.microsoft.com/office/drawing/2014/main" id="{EB457DC0-8827-493E-9AF8-733E74008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46000" y="3938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61A0F58-2092-4A7D-B2E4-3F267179EC90}"/>
              </a:ext>
            </a:extLst>
          </p:cNvPr>
          <p:cNvSpPr/>
          <p:nvPr userDrawn="1"/>
        </p:nvSpPr>
        <p:spPr>
          <a:xfrm>
            <a:off x="-52039" y="2505600"/>
            <a:ext cx="9144000" cy="356159"/>
          </a:xfrm>
          <a:prstGeom prst="rect">
            <a:avLst/>
          </a:prstGeom>
          <a:solidFill>
            <a:srgbClr val="000000">
              <a:alpha val="63137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45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,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9200" y="417600"/>
            <a:ext cx="7416900" cy="626255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29200" y="1486800"/>
            <a:ext cx="7416900" cy="306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a-DK" err="1"/>
              <a:t>Text</a:t>
            </a:r>
            <a:r>
              <a:rPr lang="da-DK"/>
              <a:t> - First </a:t>
            </a:r>
            <a:r>
              <a:rPr lang="da-DK" err="1"/>
              <a:t>level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301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. Show 4. topic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8A5BE462-6E20-4E96-80BF-359DDC4C1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95980" y="-154925"/>
            <a:ext cx="8735222" cy="5453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470" y="417600"/>
            <a:ext cx="7639200" cy="678335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Agenda – én linje: Punkt 4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7E42D90F-6802-4103-BC23-F6A02F351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8533AEA2-B5DD-4BE2-97E2-C388F4FFC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470" y="1566000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738D3CDC-0A30-4572-84C4-1D7CF12B12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000" y="1566654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35" name="Pladsholder til tekst 32">
            <a:extLst>
              <a:ext uri="{FF2B5EF4-FFF2-40B4-BE49-F238E27FC236}">
                <a16:creationId xmlns:a16="http://schemas.microsoft.com/office/drawing/2014/main" id="{624DD1DC-0BE8-4A2B-8F64-CC84960FE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470" y="2013806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38" name="Pladsholder til tekst 28">
            <a:extLst>
              <a:ext uri="{FF2B5EF4-FFF2-40B4-BE49-F238E27FC236}">
                <a16:creationId xmlns:a16="http://schemas.microsoft.com/office/drawing/2014/main" id="{B3EF4417-8FE8-4927-A6F3-E5076D259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000" y="2012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39" name="Pladsholder til tekst 32">
            <a:extLst>
              <a:ext uri="{FF2B5EF4-FFF2-40B4-BE49-F238E27FC236}">
                <a16:creationId xmlns:a16="http://schemas.microsoft.com/office/drawing/2014/main" id="{815BA8DD-66EB-423A-B963-EB02131EEE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470" y="2506175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0" name="Pladsholder til tekst 28">
            <a:extLst>
              <a:ext uri="{FF2B5EF4-FFF2-40B4-BE49-F238E27FC236}">
                <a16:creationId xmlns:a16="http://schemas.microsoft.com/office/drawing/2014/main" id="{98882981-87D4-4901-B406-43B6DEA25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000" y="25056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1" name="Pladsholder til tekst 32">
            <a:extLst>
              <a:ext uri="{FF2B5EF4-FFF2-40B4-BE49-F238E27FC236}">
                <a16:creationId xmlns:a16="http://schemas.microsoft.com/office/drawing/2014/main" id="{5DC5D152-EA78-408D-A8E0-617C81DD7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470" y="2980959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2" name="Pladsholder til tekst 28">
            <a:extLst>
              <a:ext uri="{FF2B5EF4-FFF2-40B4-BE49-F238E27FC236}">
                <a16:creationId xmlns:a16="http://schemas.microsoft.com/office/drawing/2014/main" id="{60DEABF9-5736-491D-8623-4E8843E500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6000" y="29808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3" name="Pladsholder til tekst 32">
            <a:extLst>
              <a:ext uri="{FF2B5EF4-FFF2-40B4-BE49-F238E27FC236}">
                <a16:creationId xmlns:a16="http://schemas.microsoft.com/office/drawing/2014/main" id="{87107DAA-FE3B-4D4D-8FED-EBFFFB9B2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470" y="3455744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4" name="Pladsholder til tekst 28">
            <a:extLst>
              <a:ext uri="{FF2B5EF4-FFF2-40B4-BE49-F238E27FC236}">
                <a16:creationId xmlns:a16="http://schemas.microsoft.com/office/drawing/2014/main" id="{BCFE670E-66BB-42BF-9EF8-A9F72ADE2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46000" y="34560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5" name="Pladsholder til tekst 32">
            <a:extLst>
              <a:ext uri="{FF2B5EF4-FFF2-40B4-BE49-F238E27FC236}">
                <a16:creationId xmlns:a16="http://schemas.microsoft.com/office/drawing/2014/main" id="{CE7CC369-C35B-4F22-A5D7-D06661C8DE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70" y="3939321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6" name="Pladsholder til tekst 28">
            <a:extLst>
              <a:ext uri="{FF2B5EF4-FFF2-40B4-BE49-F238E27FC236}">
                <a16:creationId xmlns:a16="http://schemas.microsoft.com/office/drawing/2014/main" id="{EB457DC0-8827-493E-9AF8-733E74008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46000" y="3938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08B1834-F379-4494-A484-310A55AF2A9C}"/>
              </a:ext>
            </a:extLst>
          </p:cNvPr>
          <p:cNvSpPr/>
          <p:nvPr userDrawn="1"/>
        </p:nvSpPr>
        <p:spPr>
          <a:xfrm>
            <a:off x="0" y="2980800"/>
            <a:ext cx="9144000" cy="356159"/>
          </a:xfrm>
          <a:prstGeom prst="rect">
            <a:avLst/>
          </a:prstGeom>
          <a:solidFill>
            <a:srgbClr val="000000">
              <a:alpha val="63137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489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. Show 5. topic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8A5BE462-6E20-4E96-80BF-359DDC4C1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95980" y="-154925"/>
            <a:ext cx="8735222" cy="5453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470" y="417600"/>
            <a:ext cx="7639200" cy="678335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Agenda – én linje: Punkt 5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7E42D90F-6802-4103-BC23-F6A02F351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8533AEA2-B5DD-4BE2-97E2-C388F4FFC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470" y="1566000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738D3CDC-0A30-4572-84C4-1D7CF12B12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000" y="1566654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Topic</a:t>
            </a:r>
          </a:p>
        </p:txBody>
      </p:sp>
      <p:sp>
        <p:nvSpPr>
          <p:cNvPr id="35" name="Pladsholder til tekst 32">
            <a:extLst>
              <a:ext uri="{FF2B5EF4-FFF2-40B4-BE49-F238E27FC236}">
                <a16:creationId xmlns:a16="http://schemas.microsoft.com/office/drawing/2014/main" id="{624DD1DC-0BE8-4A2B-8F64-CC84960FE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470" y="2013806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38" name="Pladsholder til tekst 28">
            <a:extLst>
              <a:ext uri="{FF2B5EF4-FFF2-40B4-BE49-F238E27FC236}">
                <a16:creationId xmlns:a16="http://schemas.microsoft.com/office/drawing/2014/main" id="{B3EF4417-8FE8-4927-A6F3-E5076D259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000" y="2012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Topic</a:t>
            </a:r>
          </a:p>
        </p:txBody>
      </p:sp>
      <p:sp>
        <p:nvSpPr>
          <p:cNvPr id="39" name="Pladsholder til tekst 32">
            <a:extLst>
              <a:ext uri="{FF2B5EF4-FFF2-40B4-BE49-F238E27FC236}">
                <a16:creationId xmlns:a16="http://schemas.microsoft.com/office/drawing/2014/main" id="{815BA8DD-66EB-423A-B963-EB02131EEE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470" y="2506175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0" name="Pladsholder til tekst 28">
            <a:extLst>
              <a:ext uri="{FF2B5EF4-FFF2-40B4-BE49-F238E27FC236}">
                <a16:creationId xmlns:a16="http://schemas.microsoft.com/office/drawing/2014/main" id="{98882981-87D4-4901-B406-43B6DEA25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000" y="25056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1" name="Pladsholder til tekst 32">
            <a:extLst>
              <a:ext uri="{FF2B5EF4-FFF2-40B4-BE49-F238E27FC236}">
                <a16:creationId xmlns:a16="http://schemas.microsoft.com/office/drawing/2014/main" id="{5DC5D152-EA78-408D-A8E0-617C81DD7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470" y="2980959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2" name="Pladsholder til tekst 28">
            <a:extLst>
              <a:ext uri="{FF2B5EF4-FFF2-40B4-BE49-F238E27FC236}">
                <a16:creationId xmlns:a16="http://schemas.microsoft.com/office/drawing/2014/main" id="{60DEABF9-5736-491D-8623-4E8843E500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6000" y="29808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Topic</a:t>
            </a:r>
          </a:p>
        </p:txBody>
      </p:sp>
      <p:sp>
        <p:nvSpPr>
          <p:cNvPr id="43" name="Pladsholder til tekst 32">
            <a:extLst>
              <a:ext uri="{FF2B5EF4-FFF2-40B4-BE49-F238E27FC236}">
                <a16:creationId xmlns:a16="http://schemas.microsoft.com/office/drawing/2014/main" id="{87107DAA-FE3B-4D4D-8FED-EBFFFB9B2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470" y="3455744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4" name="Pladsholder til tekst 28">
            <a:extLst>
              <a:ext uri="{FF2B5EF4-FFF2-40B4-BE49-F238E27FC236}">
                <a16:creationId xmlns:a16="http://schemas.microsoft.com/office/drawing/2014/main" id="{BCFE670E-66BB-42BF-9EF8-A9F72ADE2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46000" y="34560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45" name="Pladsholder til tekst 32">
            <a:extLst>
              <a:ext uri="{FF2B5EF4-FFF2-40B4-BE49-F238E27FC236}">
                <a16:creationId xmlns:a16="http://schemas.microsoft.com/office/drawing/2014/main" id="{CE7CC369-C35B-4F22-A5D7-D06661C8DE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70" y="3939321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6" name="Pladsholder til tekst 28">
            <a:extLst>
              <a:ext uri="{FF2B5EF4-FFF2-40B4-BE49-F238E27FC236}">
                <a16:creationId xmlns:a16="http://schemas.microsoft.com/office/drawing/2014/main" id="{EB457DC0-8827-493E-9AF8-733E74008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46000" y="3938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Topic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1847041-B0D0-4370-BDDF-7358CB1F102E}"/>
              </a:ext>
            </a:extLst>
          </p:cNvPr>
          <p:cNvSpPr/>
          <p:nvPr userDrawn="1"/>
        </p:nvSpPr>
        <p:spPr>
          <a:xfrm>
            <a:off x="-8409" y="3456000"/>
            <a:ext cx="9144000" cy="356159"/>
          </a:xfrm>
          <a:prstGeom prst="rect">
            <a:avLst/>
          </a:prstGeom>
          <a:solidFill>
            <a:srgbClr val="000000">
              <a:alpha val="63137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6457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. Show 6. topic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8A5BE462-6E20-4E96-80BF-359DDC4C1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95980" y="-154925"/>
            <a:ext cx="8735222" cy="5453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470" y="417600"/>
            <a:ext cx="7639200" cy="678335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Agenda – én linje: Punkt 6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7E42D90F-6802-4103-BC23-F6A02F351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8533AEA2-B5DD-4BE2-97E2-C388F4FFC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470" y="1566000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738D3CDC-0A30-4572-84C4-1D7CF12B12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6000" y="1566654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Topic</a:t>
            </a:r>
          </a:p>
        </p:txBody>
      </p:sp>
      <p:sp>
        <p:nvSpPr>
          <p:cNvPr id="35" name="Pladsholder til tekst 32">
            <a:extLst>
              <a:ext uri="{FF2B5EF4-FFF2-40B4-BE49-F238E27FC236}">
                <a16:creationId xmlns:a16="http://schemas.microsoft.com/office/drawing/2014/main" id="{624DD1DC-0BE8-4A2B-8F64-CC84960FE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470" y="2013806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38" name="Pladsholder til tekst 28">
            <a:extLst>
              <a:ext uri="{FF2B5EF4-FFF2-40B4-BE49-F238E27FC236}">
                <a16:creationId xmlns:a16="http://schemas.microsoft.com/office/drawing/2014/main" id="{B3EF4417-8FE8-4927-A6F3-E5076D259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000" y="2012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Topic</a:t>
            </a:r>
          </a:p>
        </p:txBody>
      </p:sp>
      <p:sp>
        <p:nvSpPr>
          <p:cNvPr id="39" name="Pladsholder til tekst 32">
            <a:extLst>
              <a:ext uri="{FF2B5EF4-FFF2-40B4-BE49-F238E27FC236}">
                <a16:creationId xmlns:a16="http://schemas.microsoft.com/office/drawing/2014/main" id="{815BA8DD-66EB-423A-B963-EB02131EEE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470" y="2506175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0" name="Pladsholder til tekst 28">
            <a:extLst>
              <a:ext uri="{FF2B5EF4-FFF2-40B4-BE49-F238E27FC236}">
                <a16:creationId xmlns:a16="http://schemas.microsoft.com/office/drawing/2014/main" id="{98882981-87D4-4901-B406-43B6DEA25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000" y="25056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Topic</a:t>
            </a:r>
          </a:p>
        </p:txBody>
      </p:sp>
      <p:sp>
        <p:nvSpPr>
          <p:cNvPr id="41" name="Pladsholder til tekst 32">
            <a:extLst>
              <a:ext uri="{FF2B5EF4-FFF2-40B4-BE49-F238E27FC236}">
                <a16:creationId xmlns:a16="http://schemas.microsoft.com/office/drawing/2014/main" id="{5DC5D152-EA78-408D-A8E0-617C81DD7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470" y="2980959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2" name="Pladsholder til tekst 28">
            <a:extLst>
              <a:ext uri="{FF2B5EF4-FFF2-40B4-BE49-F238E27FC236}">
                <a16:creationId xmlns:a16="http://schemas.microsoft.com/office/drawing/2014/main" id="{60DEABF9-5736-491D-8623-4E8843E500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6000" y="29808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Topic</a:t>
            </a:r>
          </a:p>
        </p:txBody>
      </p:sp>
      <p:sp>
        <p:nvSpPr>
          <p:cNvPr id="43" name="Pladsholder til tekst 32">
            <a:extLst>
              <a:ext uri="{FF2B5EF4-FFF2-40B4-BE49-F238E27FC236}">
                <a16:creationId xmlns:a16="http://schemas.microsoft.com/office/drawing/2014/main" id="{87107DAA-FE3B-4D4D-8FED-EBFFFB9B2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470" y="3455744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4" name="Pladsholder til tekst 28">
            <a:extLst>
              <a:ext uri="{FF2B5EF4-FFF2-40B4-BE49-F238E27FC236}">
                <a16:creationId xmlns:a16="http://schemas.microsoft.com/office/drawing/2014/main" id="{BCFE670E-66BB-42BF-9EF8-A9F72ADE2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46000" y="34560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Topic</a:t>
            </a:r>
          </a:p>
        </p:txBody>
      </p:sp>
      <p:sp>
        <p:nvSpPr>
          <p:cNvPr id="45" name="Pladsholder til tekst 32">
            <a:extLst>
              <a:ext uri="{FF2B5EF4-FFF2-40B4-BE49-F238E27FC236}">
                <a16:creationId xmlns:a16="http://schemas.microsoft.com/office/drawing/2014/main" id="{CE7CC369-C35B-4F22-A5D7-D06661C8DE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70" y="3939321"/>
            <a:ext cx="1177200" cy="330860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da-DK" sz="155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/>
              <a:t>Time</a:t>
            </a:r>
          </a:p>
        </p:txBody>
      </p:sp>
      <p:sp>
        <p:nvSpPr>
          <p:cNvPr id="46" name="Pladsholder til tekst 28">
            <a:extLst>
              <a:ext uri="{FF2B5EF4-FFF2-40B4-BE49-F238E27FC236}">
                <a16:creationId xmlns:a16="http://schemas.microsoft.com/office/drawing/2014/main" id="{EB457DC0-8827-493E-9AF8-733E74008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46000" y="3938400"/>
            <a:ext cx="6386025" cy="330860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lang="da-DK" sz="155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err="1"/>
              <a:t>Topic</a:t>
            </a:r>
            <a:endParaRPr lang="da-DK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A0FD112-D3B3-478B-840F-FB428F3B64E7}"/>
              </a:ext>
            </a:extLst>
          </p:cNvPr>
          <p:cNvSpPr/>
          <p:nvPr userDrawn="1"/>
        </p:nvSpPr>
        <p:spPr>
          <a:xfrm>
            <a:off x="0" y="3938400"/>
            <a:ext cx="9144000" cy="356159"/>
          </a:xfrm>
          <a:prstGeom prst="rect">
            <a:avLst/>
          </a:prstGeom>
          <a:solidFill>
            <a:srgbClr val="000000">
              <a:alpha val="63137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2931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BD9BCD9F-4373-4E4D-A5E2-7283F74D43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9200" y="972000"/>
            <a:ext cx="7513200" cy="38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a-DK" err="1"/>
              <a:t>Click</a:t>
            </a:r>
            <a:r>
              <a:rPr lang="da-DK"/>
              <a:t> </a:t>
            </a:r>
            <a:r>
              <a:rPr lang="da-DK" err="1"/>
              <a:t>icon</a:t>
            </a:r>
            <a:r>
              <a:rPr lang="da-DK"/>
              <a:t> to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any</a:t>
            </a:r>
            <a:r>
              <a:rPr lang="da-DK"/>
              <a:t> illustration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C1962D9-4B32-4BE0-B3E9-165BA798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5F2B-923B-4B90-BE33-46F144F335AE}" type="datetime1">
              <a:rPr lang="en-GB" smtClean="0"/>
              <a:t>30/05/2023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E339960-24EA-4FFA-8689-62287767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44136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- 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22CCA-D813-4232-A6D5-3CB16793F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00" y="302400"/>
            <a:ext cx="7513200" cy="5148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da-DK"/>
              <a:t>Write </a:t>
            </a:r>
            <a:r>
              <a:rPr lang="da-DK" err="1"/>
              <a:t>title</a:t>
            </a:r>
            <a:r>
              <a:rPr lang="da-DK"/>
              <a:t> for the illustration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E9A0D2B7-4B48-47DD-9795-A0F258091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9200" y="972000"/>
            <a:ext cx="7513200" cy="38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a-DK" err="1"/>
              <a:t>Click</a:t>
            </a:r>
            <a:r>
              <a:rPr lang="da-DK"/>
              <a:t> </a:t>
            </a:r>
            <a:r>
              <a:rPr lang="da-DK" err="1"/>
              <a:t>icon</a:t>
            </a:r>
            <a:r>
              <a:rPr lang="da-DK"/>
              <a:t> to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any</a:t>
            </a:r>
            <a:r>
              <a:rPr lang="da-DK"/>
              <a:t> illustration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 rot="5400000">
            <a:off x="8366728" y="4375382"/>
            <a:ext cx="728040" cy="205199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7ADA7AC-AD37-4532-A6D5-BEB7BF0E2030}" type="datetime1">
              <a:rPr lang="en-GB" smtClean="0"/>
              <a:t>30/05/2023</a:t>
            </a:fld>
            <a:endParaRPr lang="da-DK"/>
          </a:p>
        </p:txBody>
      </p:sp>
      <p:sp>
        <p:nvSpPr>
          <p:cNvPr id="7" name="Pladsholder til sidefod 1">
            <a:extLst>
              <a:ext uri="{FF2B5EF4-FFF2-40B4-BE49-F238E27FC236}">
                <a16:creationId xmlns:a16="http://schemas.microsoft.com/office/drawing/2014/main" id="{A7E2B67E-AE29-41E2-8B3A-3F1B4CC0A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7147755" y="2428370"/>
            <a:ext cx="3165984" cy="20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75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470258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- Rea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7A0D26B-5E6B-4348-BC43-36B589CE5C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err="1"/>
              <a:t>Click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to </a:t>
            </a:r>
            <a:r>
              <a:rPr lang="da-DK" err="1"/>
              <a:t>add</a:t>
            </a:r>
            <a:r>
              <a:rPr lang="da-DK"/>
              <a:t> a </a:t>
            </a:r>
            <a:r>
              <a:rPr lang="da-DK" err="1"/>
              <a:t>photo</a:t>
            </a:r>
            <a:endParaRPr lang="da-DK"/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75A4B2C2-05C2-40F8-B3F1-2CD945621E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7200" y="165600"/>
            <a:ext cx="644525" cy="2524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  <a:lvl2pPr marL="202500" indent="0">
              <a:buNone/>
              <a:defRPr sz="800"/>
            </a:lvl2pPr>
            <a:lvl3pPr marL="405000" indent="0">
              <a:buNone/>
              <a:defRPr sz="800"/>
            </a:lvl3pPr>
            <a:lvl4pPr marL="808435" indent="0">
              <a:buNone/>
              <a:defRPr sz="800"/>
            </a:lvl4pPr>
            <a:lvl5pPr marL="1079897" indent="0">
              <a:buNone/>
              <a:defRPr sz="800"/>
            </a:lvl5pPr>
          </a:lstStyle>
          <a:p>
            <a:pPr lvl="0"/>
            <a:r>
              <a:rPr lang="da-DK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86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-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7A0D26B-5E6B-4348-BC43-36B589CE5C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rgbClr val="AE151D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err="1"/>
              <a:t>Click</a:t>
            </a:r>
            <a:r>
              <a:rPr lang="da-DK"/>
              <a:t> the </a:t>
            </a:r>
            <a:r>
              <a:rPr lang="da-DK" err="1"/>
              <a:t>icon</a:t>
            </a:r>
            <a:r>
              <a:rPr lang="da-DK"/>
              <a:t> to </a:t>
            </a:r>
            <a:r>
              <a:rPr lang="da-DK" err="1"/>
              <a:t>add</a:t>
            </a:r>
            <a:r>
              <a:rPr lang="da-DK"/>
              <a:t> a </a:t>
            </a:r>
            <a:r>
              <a:rPr lang="da-DK" err="1"/>
              <a:t>photo</a:t>
            </a:r>
            <a:endParaRPr lang="da-DK"/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75A4B2C2-05C2-40F8-B3F1-2CD945621E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7200" y="165600"/>
            <a:ext cx="644525" cy="252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  <a:lvl2pPr marL="202500" indent="0">
              <a:buNone/>
              <a:defRPr sz="800"/>
            </a:lvl2pPr>
            <a:lvl3pPr marL="405000" indent="0">
              <a:buNone/>
              <a:defRPr sz="800"/>
            </a:lvl3pPr>
            <a:lvl4pPr marL="808435" indent="0">
              <a:buNone/>
              <a:defRPr sz="800"/>
            </a:lvl4pPr>
            <a:lvl5pPr marL="1079897" indent="0">
              <a:buNone/>
              <a:defRPr sz="800"/>
            </a:lvl5pPr>
          </a:lstStyle>
          <a:p>
            <a:pPr lvl="0"/>
            <a:r>
              <a:rPr lang="da-DK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74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phot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4">
            <a:extLst>
              <a:ext uri="{FF2B5EF4-FFF2-40B4-BE49-F238E27FC236}">
                <a16:creationId xmlns:a16="http://schemas.microsoft.com/office/drawing/2014/main" id="{48B737F7-495B-7F4E-8C53-E7C2CAAFA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92532"/>
            <a:ext cx="9144000" cy="25717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a </a:t>
            </a:r>
            <a:r>
              <a:rPr lang="da-DK" err="1"/>
              <a:t>photo</a:t>
            </a: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353" y="806400"/>
            <a:ext cx="7513393" cy="6454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4702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photo - rea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353" y="806400"/>
            <a:ext cx="7416000" cy="651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3" name="Pladsholder til billede 4">
            <a:extLst>
              <a:ext uri="{FF2B5EF4-FFF2-40B4-BE49-F238E27FC236}">
                <a16:creationId xmlns:a16="http://schemas.microsoft.com/office/drawing/2014/main" id="{48B737F7-495B-7F4E-8C53-E7C2CAAFA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71750"/>
            <a:ext cx="9144000" cy="2571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a </a:t>
            </a:r>
            <a:r>
              <a:rPr lang="da-DK" err="1"/>
              <a:t>photo</a:t>
            </a:r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12E7178-F69E-A04B-BC8E-0C2826DA9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06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box - read/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6AB45B0-9AAF-2641-A15C-2A09C137E157}"/>
              </a:ext>
            </a:extLst>
          </p:cNvPr>
          <p:cNvSpPr/>
          <p:nvPr userDrawn="1"/>
        </p:nvSpPr>
        <p:spPr>
          <a:xfrm>
            <a:off x="0" y="2027700"/>
            <a:ext cx="9144900" cy="311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353" y="806400"/>
            <a:ext cx="7416000" cy="725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DB59DA2-28B4-4BAA-BB45-EDA1889B1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200" y="2519100"/>
            <a:ext cx="7514100" cy="202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61938" indent="0">
              <a:buNone/>
              <a:defRPr/>
            </a:lvl2pPr>
            <a:lvl3pPr marL="528638" indent="0">
              <a:buNone/>
              <a:defRPr/>
            </a:lvl3pPr>
            <a:lvl4pPr marL="808435" indent="0">
              <a:buNone/>
              <a:defRPr/>
            </a:lvl4pPr>
            <a:lvl5pPr marL="1079897" indent="0">
              <a:buNone/>
              <a:defRPr/>
            </a:lvl5pPr>
          </a:lstStyle>
          <a:p>
            <a:pPr lvl="0"/>
            <a:r>
              <a:rPr lang="da-DK"/>
              <a:t>Write </a:t>
            </a:r>
            <a:r>
              <a:rPr lang="da-DK" err="1"/>
              <a:t>text</a:t>
            </a:r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86577A6-B181-4B00-9AB1-351346F2F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2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slide 2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64C8A0A-F7CE-4BF9-B658-FB54F0623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917753"/>
            <a:ext cx="5805960" cy="362462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37298CC-2FC6-9A41-BBE6-F883F86E1C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747" y="222647"/>
            <a:ext cx="880946" cy="34360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6982" y="2044800"/>
            <a:ext cx="2005735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4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box - read/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353" y="806400"/>
            <a:ext cx="7416000" cy="718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6AB45B0-9AAF-2641-A15C-2A09C137E157}"/>
              </a:ext>
            </a:extLst>
          </p:cNvPr>
          <p:cNvSpPr/>
          <p:nvPr userDrawn="1"/>
        </p:nvSpPr>
        <p:spPr>
          <a:xfrm>
            <a:off x="0" y="2027700"/>
            <a:ext cx="9144900" cy="311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DB59DA2-28B4-4BAA-BB45-EDA1889B1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200" y="2498318"/>
            <a:ext cx="7514100" cy="202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  <a:lvl3pPr marL="528638" indent="0">
              <a:buNone/>
              <a:defRPr/>
            </a:lvl3pPr>
            <a:lvl4pPr marL="808435" indent="0">
              <a:buNone/>
              <a:defRPr/>
            </a:lvl4pPr>
            <a:lvl5pPr marL="1079897" indent="0">
              <a:buNone/>
              <a:defRPr/>
            </a:lvl5pPr>
          </a:lstStyle>
          <a:p>
            <a:pPr lvl="0"/>
            <a:r>
              <a:rPr lang="da-DK"/>
              <a:t>Write </a:t>
            </a:r>
            <a:r>
              <a:rPr lang="da-DK" err="1"/>
              <a:t>text</a:t>
            </a:r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12E7178-F69E-A04B-BC8E-0C2826DA9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3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box - rea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353" y="806400"/>
            <a:ext cx="7416000" cy="678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Write a </a:t>
            </a:r>
            <a:r>
              <a:rPr lang="da-DK" err="1"/>
              <a:t>title</a:t>
            </a:r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6AB45B0-9AAF-2641-A15C-2A09C137E157}"/>
              </a:ext>
            </a:extLst>
          </p:cNvPr>
          <p:cNvSpPr/>
          <p:nvPr userDrawn="1"/>
        </p:nvSpPr>
        <p:spPr>
          <a:xfrm>
            <a:off x="0" y="2027700"/>
            <a:ext cx="9144900" cy="3115800"/>
          </a:xfrm>
          <a:prstGeom prst="rect">
            <a:avLst/>
          </a:prstGeom>
          <a:solidFill>
            <a:srgbClr val="AF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da-DK" sz="200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DB59DA2-28B4-4BAA-BB45-EDA1889B1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200" y="2498318"/>
            <a:ext cx="7514100" cy="202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  <a:lvl3pPr marL="528638" indent="0">
              <a:buNone/>
              <a:defRPr/>
            </a:lvl3pPr>
            <a:lvl4pPr marL="808435" indent="0">
              <a:buNone/>
              <a:defRPr/>
            </a:lvl4pPr>
            <a:lvl5pPr marL="1079897" indent="0">
              <a:buNone/>
              <a:defRPr/>
            </a:lvl5pPr>
          </a:lstStyle>
          <a:p>
            <a:pPr lvl="0"/>
            <a:r>
              <a:rPr lang="da-DK"/>
              <a:t>Write </a:t>
            </a:r>
            <a:r>
              <a:rPr lang="da-DK" err="1"/>
              <a:t>text</a:t>
            </a:r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12E7178-F69E-A04B-BC8E-0C2826DA9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35528CD9-A6A7-45E3-A6B4-F4C5923192A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8479800" y="4238945"/>
            <a:ext cx="666000" cy="205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4B10404-A5FB-4CA6-998A-7B779A87929E}" type="datetime1">
              <a:rPr lang="en-GB" smtClean="0"/>
              <a:t>30/05/2023</a:t>
            </a:fld>
            <a:endParaRPr lang="da-DK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9AD4DE78-B7B1-44F8-A2F1-617BDB9639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7282800" y="2375945"/>
            <a:ext cx="3060000" cy="205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da-DK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73661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box - read/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353" y="806400"/>
            <a:ext cx="7416000" cy="651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6AB45B0-9AAF-2641-A15C-2A09C137E157}"/>
              </a:ext>
            </a:extLst>
          </p:cNvPr>
          <p:cNvSpPr/>
          <p:nvPr userDrawn="1"/>
        </p:nvSpPr>
        <p:spPr>
          <a:xfrm>
            <a:off x="0" y="2027700"/>
            <a:ext cx="9144900" cy="3115800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DB59DA2-28B4-4BAA-BB45-EDA1889B1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353" y="2498318"/>
            <a:ext cx="7514100" cy="202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  <a:lvl3pPr marL="528638" indent="0">
              <a:buNone/>
              <a:defRPr/>
            </a:lvl3pPr>
            <a:lvl4pPr marL="808435" indent="0">
              <a:buNone/>
              <a:defRPr/>
            </a:lvl4pPr>
            <a:lvl5pPr marL="1079897" indent="0">
              <a:buNone/>
              <a:defRPr/>
            </a:lvl5pPr>
          </a:lstStyle>
          <a:p>
            <a:pPr lvl="0"/>
            <a:r>
              <a:rPr lang="da-DK"/>
              <a:t>Write </a:t>
            </a:r>
            <a:r>
              <a:rPr lang="da-DK" err="1"/>
              <a:t>text</a:t>
            </a:r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12E7178-F69E-A04B-BC8E-0C2826DA9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97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title, photo - 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DC6393B-708D-436D-A4F2-D788AEE2FEEE}"/>
              </a:ext>
            </a:extLst>
          </p:cNvPr>
          <p:cNvSpPr/>
          <p:nvPr userDrawn="1"/>
        </p:nvSpPr>
        <p:spPr>
          <a:xfrm>
            <a:off x="0" y="0"/>
            <a:ext cx="810201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352" y="410136"/>
            <a:ext cx="7293600" cy="6712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00C79A9-6DE0-4B4F-829F-470071E107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828" y="1491486"/>
            <a:ext cx="7293599" cy="5065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1938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28638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08435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9897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/>
              <a:t>Write a </a:t>
            </a:r>
            <a:r>
              <a:rPr lang="da-DK" err="1"/>
              <a:t>subtitle</a:t>
            </a:r>
            <a:r>
              <a:rPr lang="da-DK"/>
              <a:t> </a:t>
            </a:r>
          </a:p>
        </p:txBody>
      </p:sp>
      <p:sp>
        <p:nvSpPr>
          <p:cNvPr id="3" name="Pladsholder til billede 4">
            <a:extLst>
              <a:ext uri="{FF2B5EF4-FFF2-40B4-BE49-F238E27FC236}">
                <a16:creationId xmlns:a16="http://schemas.microsoft.com/office/drawing/2014/main" id="{48B737F7-495B-7F4E-8C53-E7C2CAAFA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2571750"/>
            <a:ext cx="8102008" cy="25717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a </a:t>
            </a:r>
            <a:r>
              <a:rPr lang="da-DK" err="1"/>
              <a:t>photo</a:t>
            </a:r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4AC47EE8-8369-446D-A332-2975686E5E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D803BD-5BB3-4973-9D83-1F8A9F73F840}" type="datetime1">
              <a:rPr lang="en-GB" smtClean="0"/>
              <a:t>30/05/2023</a:t>
            </a:fld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A21DC698-3B6C-4582-AE83-B5F1C10C8A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3309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title, photo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DC6393B-708D-436D-A4F2-D788AEE2FEEE}"/>
              </a:ext>
            </a:extLst>
          </p:cNvPr>
          <p:cNvSpPr/>
          <p:nvPr userDrawn="1"/>
        </p:nvSpPr>
        <p:spPr>
          <a:xfrm>
            <a:off x="0" y="0"/>
            <a:ext cx="810201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352" y="410136"/>
            <a:ext cx="7293600" cy="6712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00C79A9-6DE0-4B4F-829F-470071E107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829" y="1491486"/>
            <a:ext cx="7222400" cy="5065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1938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28638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08435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9897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/>
              <a:t>Write a </a:t>
            </a:r>
            <a:r>
              <a:rPr lang="da-DK" err="1"/>
              <a:t>subtitle</a:t>
            </a:r>
            <a:endParaRPr lang="da-DK"/>
          </a:p>
        </p:txBody>
      </p:sp>
      <p:sp>
        <p:nvSpPr>
          <p:cNvPr id="3" name="Pladsholder til billede 4">
            <a:extLst>
              <a:ext uri="{FF2B5EF4-FFF2-40B4-BE49-F238E27FC236}">
                <a16:creationId xmlns:a16="http://schemas.microsoft.com/office/drawing/2014/main" id="{48B737F7-495B-7F4E-8C53-E7C2CAAFA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2571750"/>
            <a:ext cx="8102008" cy="25717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a </a:t>
            </a:r>
            <a:r>
              <a:rPr lang="da-DK" err="1"/>
              <a:t>photo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F4080EC-2EA7-4872-A483-56A66FA585F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8479800" y="4238945"/>
            <a:ext cx="666000" cy="205200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461D601-BAD0-41BF-A24C-1DA6EA899A0D}" type="datetime1">
              <a:rPr lang="en-GB" smtClean="0"/>
              <a:t>30/05/2023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FE16B70-ACF1-468C-9EA5-057534FE67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28149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title, photo - grey/black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DC6393B-708D-436D-A4F2-D788AEE2FEEE}"/>
              </a:ext>
            </a:extLst>
          </p:cNvPr>
          <p:cNvSpPr/>
          <p:nvPr userDrawn="1"/>
        </p:nvSpPr>
        <p:spPr>
          <a:xfrm>
            <a:off x="0" y="0"/>
            <a:ext cx="8102010" cy="5143500"/>
          </a:xfrm>
          <a:prstGeom prst="rect">
            <a:avLst/>
          </a:prstGeom>
          <a:solidFill>
            <a:srgbClr val="788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352" y="403413"/>
            <a:ext cx="7293600" cy="5983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00C79A9-6DE0-4B4F-829F-470071E107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828" y="1479176"/>
            <a:ext cx="7293599" cy="5188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1938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28638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08435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9897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/>
              <a:t>Write a </a:t>
            </a:r>
            <a:r>
              <a:rPr lang="da-DK" err="1"/>
              <a:t>subtitle</a:t>
            </a:r>
            <a:r>
              <a:rPr lang="da-DK"/>
              <a:t> – </a:t>
            </a:r>
            <a:r>
              <a:rPr lang="da-DK" err="1"/>
              <a:t>only</a:t>
            </a:r>
            <a:r>
              <a:rPr lang="da-DK"/>
              <a:t> 1 line</a:t>
            </a:r>
          </a:p>
        </p:txBody>
      </p:sp>
      <p:sp>
        <p:nvSpPr>
          <p:cNvPr id="3" name="Pladsholder til billede 4">
            <a:extLst>
              <a:ext uri="{FF2B5EF4-FFF2-40B4-BE49-F238E27FC236}">
                <a16:creationId xmlns:a16="http://schemas.microsoft.com/office/drawing/2014/main" id="{48B737F7-495B-7F4E-8C53-E7C2CAAFA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2571750"/>
            <a:ext cx="8102008" cy="25717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a </a:t>
            </a:r>
            <a:r>
              <a:rPr lang="da-DK" err="1"/>
              <a:t>photo</a:t>
            </a:r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5025828C-7285-45DB-9486-975DBA5A71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EEE760-0E59-4911-B4D4-A2A39956C5F8}" type="datetime1">
              <a:rPr lang="en-GB" smtClean="0"/>
              <a:t>30/05/2023</a:t>
            </a:fld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ECE9B67-B0E1-4082-85B3-3E900B96A4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11464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title, photo - grey/white fo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B243342-5D27-481B-B06A-E8F7D8E55A34}"/>
              </a:ext>
            </a:extLst>
          </p:cNvPr>
          <p:cNvSpPr/>
          <p:nvPr userDrawn="1"/>
        </p:nvSpPr>
        <p:spPr>
          <a:xfrm>
            <a:off x="0" y="0"/>
            <a:ext cx="8102008" cy="5143500"/>
          </a:xfrm>
          <a:prstGeom prst="rect">
            <a:avLst/>
          </a:prstGeom>
          <a:solidFill>
            <a:srgbClr val="788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353" y="403412"/>
            <a:ext cx="7295211" cy="5451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00C79A9-6DE0-4B4F-829F-470071E107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829" y="1452867"/>
            <a:ext cx="5073300" cy="5451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1938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28638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08435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9897" indent="0">
              <a:buFontTx/>
              <a:buNone/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/>
              <a:t>Write a </a:t>
            </a:r>
            <a:r>
              <a:rPr lang="da-DK" err="1"/>
              <a:t>subtitle</a:t>
            </a:r>
            <a:endParaRPr lang="da-DK"/>
          </a:p>
        </p:txBody>
      </p:sp>
      <p:sp>
        <p:nvSpPr>
          <p:cNvPr id="3" name="Pladsholder til billede 4">
            <a:extLst>
              <a:ext uri="{FF2B5EF4-FFF2-40B4-BE49-F238E27FC236}">
                <a16:creationId xmlns:a16="http://schemas.microsoft.com/office/drawing/2014/main" id="{48B737F7-495B-7F4E-8C53-E7C2CAAFA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2571750"/>
            <a:ext cx="8102008" cy="25717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a </a:t>
            </a:r>
            <a:r>
              <a:rPr lang="da-DK" err="1"/>
              <a:t>photo</a:t>
            </a:r>
            <a:endParaRPr lang="da-DK"/>
          </a:p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EEF979-A4E4-47CE-97FB-6B370E6EEA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52585D-3669-4C88-A143-917B778F06F3}" type="datetime1">
              <a:rPr lang="en-GB" smtClean="0"/>
              <a:t>30/05/2023</a:t>
            </a:fld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F088CC4E-9AD5-42E6-908B-5C0CC263AA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28987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 bye an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9EC7B9C-2F1A-487C-9C98-CCC73915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869428" y="534278"/>
            <a:ext cx="5707990" cy="356346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6BBE893-635A-704F-976C-0078E9604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8" y="3773105"/>
            <a:ext cx="7858125" cy="589066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thank</a:t>
            </a:r>
            <a:r>
              <a:rPr lang="da-DK"/>
              <a:t> </a:t>
            </a:r>
            <a:r>
              <a:rPr lang="da-DK" err="1"/>
              <a:t>you</a:t>
            </a:r>
            <a:r>
              <a:rPr lang="da-DK"/>
              <a:t> and </a:t>
            </a:r>
            <a:r>
              <a:rPr lang="da-DK" err="1"/>
              <a:t>good</a:t>
            </a:r>
            <a:r>
              <a:rPr lang="da-DK"/>
              <a:t> </a:t>
            </a:r>
            <a:r>
              <a:rPr lang="da-DK" err="1"/>
              <a:t>bye</a:t>
            </a:r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BC3BF7-BE4C-4E75-8F30-D90D1BC11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834" y="1773900"/>
            <a:ext cx="1308531" cy="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56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F49446-BCCD-4D5E-A198-6E9F1254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917753"/>
            <a:ext cx="5805960" cy="36246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0D4FE5-B793-4BD0-B235-9CDBE692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2016000"/>
            <a:ext cx="5072400" cy="1033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 of </a:t>
            </a:r>
            <a:r>
              <a:rPr lang="da-DK" err="1"/>
              <a:t>presentation</a:t>
            </a:r>
            <a:br>
              <a:rPr lang="da-DK"/>
            </a:br>
            <a:r>
              <a:rPr lang="da-DK"/>
              <a:t>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58A45C-806D-4AEB-A7B3-9126745A7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3218400"/>
            <a:ext cx="5072062" cy="3429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Subtitle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09" y="2044800"/>
            <a:ext cx="2009682" cy="1038840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169F15F-2402-4418-8806-60EA21B1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413" y="4616253"/>
            <a:ext cx="3798000" cy="19065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463845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30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himmel, udendørs, jord&#10;&#10;Automatisk genereret beskrivelse">
            <a:extLst>
              <a:ext uri="{FF2B5EF4-FFF2-40B4-BE49-F238E27FC236}">
                <a16:creationId xmlns:a16="http://schemas.microsoft.com/office/drawing/2014/main" id="{59DE8D9E-B7E1-CC4B-B602-3299C8625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7C77B0F1-CBC8-41FB-A0FD-BF8ECA6BBDD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err="1"/>
              <a:t>Click</a:t>
            </a:r>
            <a:r>
              <a:rPr lang="da-DK"/>
              <a:t> on INSERTE in the menu to </a:t>
            </a:r>
            <a:r>
              <a:rPr lang="da-DK" err="1"/>
              <a:t>replace</a:t>
            </a:r>
            <a:r>
              <a:rPr lang="da-DK"/>
              <a:t> </a:t>
            </a:r>
            <a:r>
              <a:rPr lang="da-DK" err="1"/>
              <a:t>this</a:t>
            </a:r>
            <a:r>
              <a:rPr lang="da-DK"/>
              <a:t> </a:t>
            </a:r>
            <a:r>
              <a:rPr lang="da-DK" err="1"/>
              <a:t>photo</a:t>
            </a:r>
            <a:endParaRPr lang="da-DK"/>
          </a:p>
        </p:txBody>
      </p:sp>
      <p:sp>
        <p:nvSpPr>
          <p:cNvPr id="13" name="Pladsholder til tekst 13">
            <a:extLst>
              <a:ext uri="{FF2B5EF4-FFF2-40B4-BE49-F238E27FC236}">
                <a16:creationId xmlns:a16="http://schemas.microsoft.com/office/drawing/2014/main" id="{1FF0FEAB-D47F-4100-9359-93EA2EF0F0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00" y="2250000"/>
            <a:ext cx="8859600" cy="2732400"/>
          </a:xfrm>
          <a:solidFill>
            <a:srgbClr val="AF1420"/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da-DK"/>
              <a:t> 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C94B4EA-F3E9-46E6-8C13-184D86573C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800" y="2116800"/>
            <a:ext cx="5151600" cy="32148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600"/>
            </a:lvl1pPr>
          </a:lstStyle>
          <a:p>
            <a:r>
              <a:rPr lang="da-DK"/>
              <a:t>  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10E6E2CB-723D-4ECE-9C57-6E7BCB2F0B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8400" y="3286800"/>
            <a:ext cx="2005200" cy="10368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600">
                <a:solidFill>
                  <a:srgbClr val="B3161E"/>
                </a:solidFill>
              </a:defRPr>
            </a:lvl1pPr>
            <a:lvl2pPr>
              <a:defRPr sz="600">
                <a:solidFill>
                  <a:srgbClr val="B3161E"/>
                </a:solidFill>
              </a:defRPr>
            </a:lvl2pPr>
            <a:lvl3pPr>
              <a:defRPr sz="600">
                <a:solidFill>
                  <a:srgbClr val="B3161E"/>
                </a:solidFill>
              </a:defRPr>
            </a:lvl3pPr>
            <a:lvl4pPr>
              <a:defRPr sz="600">
                <a:solidFill>
                  <a:srgbClr val="B3161E"/>
                </a:solidFill>
              </a:defRPr>
            </a:lvl4pPr>
            <a:lvl5pPr>
              <a:defRPr sz="600">
                <a:solidFill>
                  <a:srgbClr val="B3161E"/>
                </a:solidFill>
              </a:defRPr>
            </a:lvl5pPr>
          </a:lstStyle>
          <a:p>
            <a:pPr lvl="0"/>
            <a:r>
              <a:rPr lang="da-DK"/>
              <a:t> </a:t>
            </a:r>
          </a:p>
          <a:p>
            <a:pPr lvl="0"/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891666-6943-446C-A0E9-4B41665B6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3279600"/>
            <a:ext cx="5072400" cy="95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r>
              <a:rPr lang="da-DK"/>
              <a:t> the </a:t>
            </a:r>
            <a:r>
              <a:rPr lang="da-DK" err="1"/>
              <a:t>title</a:t>
            </a:r>
            <a:r>
              <a:rPr lang="da-DK"/>
              <a:t> 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90B2D65-601B-45FD-A350-DE1C9E3E3E7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5200" y="2389226"/>
            <a:ext cx="5400000" cy="1893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da-DK" sz="135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1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and </a:t>
            </a:r>
            <a:r>
              <a:rPr lang="da-DK" err="1"/>
              <a:t>any</a:t>
            </a:r>
            <a:r>
              <a:rPr lang="da-DK"/>
              <a:t>  new item/Date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07DA56-FEF4-4090-BF4A-A4497810C29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2800" y="4374000"/>
            <a:ext cx="5072400" cy="342000"/>
          </a:xfrm>
        </p:spPr>
        <p:txBody>
          <a:bodyPr anchor="b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a-DK" err="1"/>
              <a:t>Subtitle</a:t>
            </a:r>
            <a:r>
              <a:rPr lang="da-DK"/>
              <a:t> – </a:t>
            </a:r>
            <a:r>
              <a:rPr lang="da-DK" err="1"/>
              <a:t>only</a:t>
            </a:r>
            <a:r>
              <a:rPr lang="da-DK"/>
              <a:t> </a:t>
            </a:r>
            <a:r>
              <a:rPr lang="da-DK" err="1"/>
              <a:t>one</a:t>
            </a:r>
            <a:r>
              <a:rPr lang="da-DK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3253223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84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himmel, udendørs, jord&#10;&#10;Automatisk genereret beskrivelse">
            <a:extLst>
              <a:ext uri="{FF2B5EF4-FFF2-40B4-BE49-F238E27FC236}">
                <a16:creationId xmlns:a16="http://schemas.microsoft.com/office/drawing/2014/main" id="{59DE8D9E-B7E1-CC4B-B602-3299C8625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gradFill>
            <a:gsLst>
              <a:gs pos="0">
                <a:schemeClr val="tx2">
                  <a:alpha val="90000"/>
                </a:schemeClr>
              </a:gs>
              <a:gs pos="74000">
                <a:schemeClr val="tx2">
                  <a:alpha val="95000"/>
                </a:schemeClr>
              </a:gs>
              <a:gs pos="83000">
                <a:schemeClr val="tx2"/>
              </a:gs>
              <a:gs pos="100000">
                <a:schemeClr val="tx2"/>
              </a:gs>
            </a:gsLst>
            <a:lin ang="10800000" scaled="1"/>
          </a:gradFill>
        </p:spPr>
      </p:pic>
      <p:sp>
        <p:nvSpPr>
          <p:cNvPr id="19" name="Pladsholder til billede 18">
            <a:extLst>
              <a:ext uri="{FF2B5EF4-FFF2-40B4-BE49-F238E27FC236}">
                <a16:creationId xmlns:a16="http://schemas.microsoft.com/office/drawing/2014/main" id="{0EFA19F5-F662-4A1C-9DC8-DBDDC890EE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err="1"/>
              <a:t>Click</a:t>
            </a:r>
            <a:r>
              <a:rPr lang="da-DK"/>
              <a:t> on INSERTE in the menu to </a:t>
            </a:r>
            <a:r>
              <a:rPr lang="da-DK" err="1"/>
              <a:t>replace</a:t>
            </a:r>
            <a:r>
              <a:rPr lang="da-DK"/>
              <a:t> </a:t>
            </a:r>
            <a:r>
              <a:rPr lang="da-DK" err="1"/>
              <a:t>this</a:t>
            </a:r>
            <a:r>
              <a:rPr lang="da-DK"/>
              <a:t> </a:t>
            </a:r>
            <a:r>
              <a:rPr lang="da-DK" err="1"/>
              <a:t>photo</a:t>
            </a:r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01606EE9-294F-4EE4-B393-047153129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200" y="176400"/>
            <a:ext cx="4651200" cy="4813200"/>
          </a:xfrm>
          <a:solidFill>
            <a:srgbClr val="AF161E"/>
          </a:solidFill>
        </p:spPr>
        <p:txBody>
          <a:bodyPr>
            <a:normAutofit/>
          </a:bodyPr>
          <a:lstStyle>
            <a:lvl1pPr marL="202500" marR="0" indent="-20250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600">
                <a:solidFill>
                  <a:srgbClr val="AF161E"/>
                </a:solidFill>
              </a:defRPr>
            </a:lvl1pPr>
          </a:lstStyle>
          <a:p>
            <a:pPr marL="202500" marR="0" lvl="0" indent="-20250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err="1"/>
              <a:t>Click</a:t>
            </a:r>
            <a:r>
              <a:rPr lang="da-DK"/>
              <a:t> on INSERTE in the menu to </a:t>
            </a:r>
            <a:r>
              <a:rPr lang="da-DK" err="1"/>
              <a:t>replace</a:t>
            </a:r>
            <a:r>
              <a:rPr lang="da-DK"/>
              <a:t> </a:t>
            </a:r>
            <a:r>
              <a:rPr lang="da-DK" err="1"/>
              <a:t>this</a:t>
            </a:r>
            <a:r>
              <a:rPr lang="da-DK"/>
              <a:t> </a:t>
            </a:r>
            <a:r>
              <a:rPr lang="da-DK" err="1"/>
              <a:t>photo</a:t>
            </a:r>
            <a:endParaRPr lang="da-DK"/>
          </a:p>
          <a:p>
            <a:pPr lvl="0"/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5A449058-2751-46ED-8E01-67282CB13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8400" y="1490400"/>
            <a:ext cx="4759200" cy="2970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2D06CA9-74E7-42A8-A980-E9DE544B8B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400" y="648000"/>
            <a:ext cx="1882800" cy="9756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400"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5C38E270-B078-46CC-AEB5-5632955E74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2595600"/>
            <a:ext cx="3798000" cy="97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Title 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1BC33C20-280D-44C5-81A3-3EC2A745E9B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7200" y="3772800"/>
            <a:ext cx="3797300" cy="34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a-DK" err="1">
                <a:latin typeface="Calibri Light" panose="020F0302020204030204" pitchFamily="34" charset="0"/>
                <a:cs typeface="Calibri Light" panose="020F0302020204030204" pitchFamily="34" charset="0"/>
              </a:rPr>
              <a:t>Subtitle</a:t>
            </a:r>
            <a:r>
              <a:rPr lang="da-DK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da-DK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err="1">
                <a:latin typeface="Calibri Light" panose="020F0302020204030204" pitchFamily="34" charset="0"/>
                <a:cs typeface="Calibri Light" panose="020F0302020204030204" pitchFamily="34" charset="0"/>
              </a:rPr>
              <a:t>one</a:t>
            </a:r>
            <a:r>
              <a:rPr lang="da-DK">
                <a:latin typeface="Calibri Light" panose="020F0302020204030204" pitchFamily="34" charset="0"/>
                <a:cs typeface="Calibri Light" panose="020F0302020204030204" pitchFamily="34" charset="0"/>
              </a:rPr>
              <a:t> line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A26844-C0ED-45A5-BCAE-F40C078336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8000" y="4602016"/>
            <a:ext cx="3798000" cy="19065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2138305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section - read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442BB7D-BC4F-4B4E-8F09-1EFD3FC28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215405" y="-176270"/>
            <a:ext cx="8735222" cy="5453350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1627E733-EB29-4981-861C-EC2C56E0541F}"/>
              </a:ext>
            </a:extLst>
          </p:cNvPr>
          <p:cNvSpPr/>
          <p:nvPr userDrawn="1"/>
        </p:nvSpPr>
        <p:spPr>
          <a:xfrm>
            <a:off x="1072079" y="1945764"/>
            <a:ext cx="6968308" cy="1458506"/>
          </a:xfrm>
          <a:prstGeom prst="rect">
            <a:avLst/>
          </a:prstGeom>
          <a:solidFill>
            <a:srgbClr val="AE151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28E1C86-A942-3744-BE2B-4C6719A3777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31796" y="2084832"/>
            <a:ext cx="6680410" cy="112166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ctr">
              <a:lnSpc>
                <a:spcPct val="80000"/>
              </a:lnSpc>
              <a:defRPr sz="4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Title – new </a:t>
            </a:r>
            <a:r>
              <a:rPr lang="da-DK" err="1"/>
              <a:t>section</a:t>
            </a:r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3F6382CD-18B2-4DC7-8591-FFA57B4FD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62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section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D8ACE067-01C3-4DBF-9E4A-3306BD6E2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8000"/>
                    </a14:imgEffect>
                    <a14:imgEffect>
                      <a14:brightnessContrast bright="1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405" y="-176270"/>
            <a:ext cx="8735222" cy="5453350"/>
          </a:xfrm>
          <a:prstGeom prst="rect">
            <a:avLst/>
          </a:prstGeom>
          <a:noFill/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8726D48-96CE-4FC9-8291-B84AB8FFF8D9}"/>
              </a:ext>
            </a:extLst>
          </p:cNvPr>
          <p:cNvSpPr/>
          <p:nvPr userDrawn="1"/>
        </p:nvSpPr>
        <p:spPr>
          <a:xfrm>
            <a:off x="1087200" y="1918800"/>
            <a:ext cx="6969600" cy="14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21508B6-E015-9F43-AAC1-95D8200446D2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31796" y="2084832"/>
            <a:ext cx="6680410" cy="112166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80000"/>
              </a:lnSpc>
              <a:defRPr sz="4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Title – new </a:t>
            </a:r>
            <a:r>
              <a:rPr lang="da-DK" err="1"/>
              <a:t>section</a:t>
            </a:r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5B81080-834C-474F-AE9E-77B3DB5782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00" y="165600"/>
            <a:ext cx="644000" cy="252000"/>
          </a:xfrm>
          <a:prstGeom prst="rect">
            <a:avLst/>
          </a:prstGeom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2AD8268-7BB4-0748-8F27-F8C2C5C7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205200" y="3196800"/>
            <a:ext cx="2303100" cy="71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70248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,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3E452BC-D629-4359-9795-DB3409CC8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927"/>
                    </a14:imgEffect>
                    <a14:imgEffect>
                      <a14:brightnessContrast bright="1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405" y="-176270"/>
            <a:ext cx="8735222" cy="545335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7DD58B1-1436-4834-92D3-09F1457822B8}"/>
              </a:ext>
            </a:extLst>
          </p:cNvPr>
          <p:cNvSpPr/>
          <p:nvPr userDrawn="1"/>
        </p:nvSpPr>
        <p:spPr>
          <a:xfrm>
            <a:off x="1087846" y="1918800"/>
            <a:ext cx="6968307" cy="14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C6DEC39-4D9C-4D2C-81D3-E42B20418C0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31796" y="2084400"/>
            <a:ext cx="6679800" cy="11205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80000"/>
              </a:lnSpc>
              <a:defRPr sz="4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Title – new </a:t>
            </a:r>
            <a:r>
              <a:rPr lang="da-DK" err="1"/>
              <a:t>section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0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9200" y="416700"/>
            <a:ext cx="7416900" cy="6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Write a </a:t>
            </a:r>
            <a:r>
              <a:rPr lang="da-DK" err="1"/>
              <a:t>headline</a:t>
            </a:r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585BAE0-1BD2-40F3-891D-9F679754D29F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6301" y="164700"/>
            <a:ext cx="643999" cy="252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EDFDC91-DA56-4BDC-AEF4-38CC19FD3AA0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29200" y="1485900"/>
            <a:ext cx="7416900" cy="30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</a:t>
            </a:r>
            <a:r>
              <a:rPr lang="en-GB" noProof="0"/>
              <a:t>typography</a:t>
            </a:r>
            <a:r>
              <a:rPr lang="da-DK"/>
              <a:t> in slidemaster – First </a:t>
            </a:r>
            <a:r>
              <a:rPr lang="da-DK" err="1"/>
              <a:t>level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Pladsholder til sidefod 1">
            <a:extLst>
              <a:ext uri="{FF2B5EF4-FFF2-40B4-BE49-F238E27FC236}">
                <a16:creationId xmlns:a16="http://schemas.microsoft.com/office/drawing/2014/main" id="{C8B37D10-985D-4F50-879B-F228D9D44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7146000" y="2041200"/>
            <a:ext cx="3333600" cy="20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750" kern="0" spc="3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Footer</a:t>
            </a:r>
          </a:p>
        </p:txBody>
      </p:sp>
      <p:sp>
        <p:nvSpPr>
          <p:cNvPr id="9" name="Pladsholder til dato 3">
            <a:extLst>
              <a:ext uri="{FF2B5EF4-FFF2-40B4-BE49-F238E27FC236}">
                <a16:creationId xmlns:a16="http://schemas.microsoft.com/office/drawing/2014/main" id="{B1A2EE87-3EC9-4939-B0AA-E690C86DC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8469000" y="4154052"/>
            <a:ext cx="687600" cy="205200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1137FF2D-7CDA-4B00-B4BB-F0CFE0D5426B}" type="datetime1">
              <a:rPr lang="en-GB" smtClean="0"/>
              <a:pPr/>
              <a:t>30/05/2023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26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56" r:id="rId3"/>
    <p:sldLayoutId id="2147483744" r:id="rId4"/>
    <p:sldLayoutId id="2147483768" r:id="rId5"/>
    <p:sldLayoutId id="2147483746" r:id="rId6"/>
    <p:sldLayoutId id="2147483747" r:id="rId7"/>
    <p:sldLayoutId id="2147483748" r:id="rId8"/>
    <p:sldLayoutId id="2147483766" r:id="rId9"/>
    <p:sldLayoutId id="2147483761" r:id="rId10"/>
    <p:sldLayoutId id="2147483765" r:id="rId11"/>
    <p:sldLayoutId id="2147483719" r:id="rId12"/>
    <p:sldLayoutId id="2147483753" r:id="rId13"/>
    <p:sldLayoutId id="2147483755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41" r:id="rId23"/>
    <p:sldLayoutId id="2147483742" r:id="rId24"/>
    <p:sldLayoutId id="2147483763" r:id="rId25"/>
    <p:sldLayoutId id="2147483764" r:id="rId26"/>
    <p:sldLayoutId id="2147483697" r:id="rId27"/>
    <p:sldLayoutId id="2147483698" r:id="rId28"/>
    <p:sldLayoutId id="2147483734" r:id="rId29"/>
    <p:sldLayoutId id="2147483735" r:id="rId30"/>
    <p:sldLayoutId id="2147483736" r:id="rId31"/>
    <p:sldLayoutId id="2147483737" r:id="rId32"/>
    <p:sldLayoutId id="2147483703" r:id="rId33"/>
    <p:sldLayoutId id="2147483759" r:id="rId34"/>
    <p:sldLayoutId id="2147483760" r:id="rId35"/>
    <p:sldLayoutId id="2147483739" r:id="rId36"/>
    <p:sldLayoutId id="2147483711" r:id="rId37"/>
  </p:sldLayoutIdLst>
  <p:hf sldNum="0" hdr="0"/>
  <p:txStyles>
    <p:titleStyle>
      <a:lvl1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600" b="1">
          <a:solidFill>
            <a:srgbClr val="AF161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202500" indent="-202500" algn="l" rtl="0" eaLnBrk="1" fontAlgn="base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05000" indent="-202500" algn="l" rtl="0" eaLnBrk="1" fontAlgn="base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charset="0"/>
        <a:buChar char="&gt;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07500" indent="-202500" algn="l" rtl="0" eaLnBrk="1" fontAlgn="base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Courier New" panose="02070309020205020404" pitchFamily="49" charset="0"/>
        <a:buChar char="o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072754" indent="-264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35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marL="1344216" indent="-264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35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1687116" indent="-264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500">
          <a:solidFill>
            <a:schemeClr val="tx1"/>
          </a:solidFill>
          <a:latin typeface="+mn-lt"/>
        </a:defRPr>
      </a:lvl6pPr>
      <a:lvl7pPr marL="2030016" indent="-264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500">
          <a:solidFill>
            <a:schemeClr val="tx1"/>
          </a:solidFill>
          <a:latin typeface="+mn-lt"/>
        </a:defRPr>
      </a:lvl7pPr>
      <a:lvl8pPr marL="2372916" indent="-264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500">
          <a:solidFill>
            <a:schemeClr val="tx1"/>
          </a:solidFill>
          <a:latin typeface="+mn-lt"/>
        </a:defRPr>
      </a:lvl8pPr>
      <a:lvl9pPr marL="2715816" indent="-264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tream.org/fcdo_activity_guideline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hyperlink" Target="http://d-portal.org/ctrack.html?reporting_ref=DK-CVR-20699310#view=act&amp;aid=DK-CVR-20699310-FC2643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444_99ABED4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-portal.org/ctrack.html#view=search" TargetMode="External"/><Relationship Id="rId3" Type="http://schemas.microsoft.com/office/2018/10/relationships/comments" Target="../comments/modernComment_11B_4082AB27.xml"/><Relationship Id="rId7" Type="http://schemas.openxmlformats.org/officeDocument/2006/relationships/hyperlink" Target="https://www.gov.uk/government/publications/fcdo-iati-guidelin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dstream.org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iatistandard.org/en/iati-tools-and-resources/" TargetMode="External"/><Relationship Id="rId10" Type="http://schemas.openxmlformats.org/officeDocument/2006/relationships/hyperlink" Target="https://fabo.org/share/IATI" TargetMode="External"/><Relationship Id="rId4" Type="http://schemas.openxmlformats.org/officeDocument/2006/relationships/hyperlink" Target="https://iatistandard.org/en/" TargetMode="External"/><Relationship Id="rId9" Type="http://schemas.openxmlformats.org/officeDocument/2006/relationships/hyperlink" Target="https://iatiregistry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33D85AB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iatistandard.org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125_3C6AB19B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10D1189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d-portal.org/savi/?aid=DK-CVR-20699310-FC264369" TargetMode="External"/><Relationship Id="rId4" Type="http://schemas.openxmlformats.org/officeDocument/2006/relationships/hyperlink" Target="https://d-portal.org/savi/?aid=GB-GOV-1-300943-10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94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CDD9-EC81-4365-B211-9B8E6EC3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59" y="148495"/>
            <a:ext cx="7416900" cy="626255"/>
          </a:xfrm>
        </p:spPr>
        <p:txBody>
          <a:bodyPr/>
          <a:lstStyle/>
          <a:p>
            <a:r>
              <a:rPr lang="en-GB" dirty="0"/>
              <a:t>                      IATI Report </a:t>
            </a:r>
            <a:endParaRPr lang="en-DK" dirty="0"/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4EC4C83-5DF8-C45C-FBAE-58EBAEE2C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2891673"/>
            <a:ext cx="4023360" cy="21608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95DC92-F10D-9BBE-52C3-AF0BAC7B210F}"/>
              </a:ext>
            </a:extLst>
          </p:cNvPr>
          <p:cNvSpPr txBox="1"/>
          <p:nvPr/>
        </p:nvSpPr>
        <p:spPr>
          <a:xfrm>
            <a:off x="0" y="3724102"/>
            <a:ext cx="4023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FF"/>
                </a:highlight>
                <a:hlinkClick r:id="rId3"/>
              </a:rPr>
              <a:t>FCDO Activity Guidelines (aidstream.org)</a:t>
            </a:r>
            <a:endParaRPr lang="en-US" sz="1600" dirty="0">
              <a:highlight>
                <a:srgbClr val="FFFFFF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F0E84A-2548-2E94-AD9F-05B4CA78309A}"/>
              </a:ext>
            </a:extLst>
          </p:cNvPr>
          <p:cNvSpPr txBox="1"/>
          <p:nvPr/>
        </p:nvSpPr>
        <p:spPr>
          <a:xfrm>
            <a:off x="6458989" y="1246909"/>
            <a:ext cx="229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d-portal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45F31-4A1B-8CD8-9C8A-1F2582B5F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607" y="0"/>
            <a:ext cx="2939143" cy="424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F5EF9-1361-2986-8ED1-6C8FA525A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840230"/>
            <a:ext cx="5339264" cy="20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7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BEE9-BBFB-B382-43AA-CE3D621D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5257-9622-07B5-FEE3-1D9449582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quality and availability</a:t>
            </a:r>
          </a:p>
          <a:p>
            <a:r>
              <a:rPr lang="en-US" dirty="0"/>
              <a:t>Publishing frequency</a:t>
            </a:r>
          </a:p>
          <a:p>
            <a:r>
              <a:rPr lang="en-US" dirty="0"/>
              <a:t>IATI Data Formatting</a:t>
            </a:r>
          </a:p>
          <a:p>
            <a:r>
              <a:rPr lang="en-US" dirty="0"/>
              <a:t>Following up with donor guidelines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CC254-3B94-5716-7595-C52140983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607" y="0"/>
            <a:ext cx="2939143" cy="4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14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1E32-0932-711C-5C70-A4077B1A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IATI Reporting in summary 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5710-D75E-2BDA-3AF6-F44CBF4D0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 is a reporting requirement that is sharing information about what different organisations do in relation to a specific programme/fund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link your data to the organisation you receive funding from or give funding to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IATI covers project and finance information and it is important that those responsible for those functions are aware of the reporting deadlines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are unsure of whether the information is sensitive, minimize or redact </a:t>
            </a: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039A0-C7F1-7511-D57C-2DDEDCFB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14" y="0"/>
            <a:ext cx="2939143" cy="4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6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1145E8-A0F5-42FF-8D8D-A711EAD1DBB3}"/>
              </a:ext>
            </a:extLst>
          </p:cNvPr>
          <p:cNvSpPr txBox="1"/>
          <p:nvPr/>
        </p:nvSpPr>
        <p:spPr>
          <a:xfrm>
            <a:off x="671804" y="2279362"/>
            <a:ext cx="362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        Q &amp; A </a:t>
            </a:r>
          </a:p>
        </p:txBody>
      </p:sp>
    </p:spTree>
    <p:extLst>
      <p:ext uri="{BB962C8B-B14F-4D97-AF65-F5344CB8AC3E}">
        <p14:creationId xmlns:p14="http://schemas.microsoft.com/office/powerpoint/2010/main" val="307773426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0CF-DF0A-4E4F-AB3C-1433A1EF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Useful 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64072-4DD1-4882-BAB1-ACDEA5387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4"/>
              </a:rPr>
              <a:t>IATI Official Website</a:t>
            </a:r>
            <a:endParaRPr lang="en-US" dirty="0"/>
          </a:p>
          <a:p>
            <a:r>
              <a:rPr lang="en-US" dirty="0">
                <a:hlinkClick r:id="rId5"/>
              </a:rPr>
              <a:t>IATI Tools and Resources</a:t>
            </a:r>
            <a:endParaRPr lang="en-US" dirty="0"/>
          </a:p>
          <a:p>
            <a:r>
              <a:rPr lang="en-US" dirty="0" err="1">
                <a:hlinkClick r:id="rId6"/>
              </a:rPr>
              <a:t>Aidstream</a:t>
            </a:r>
            <a:r>
              <a:rPr lang="en-US" dirty="0">
                <a:hlinkClick r:id="rId6"/>
              </a:rPr>
              <a:t> Website</a:t>
            </a:r>
            <a:endParaRPr lang="en-US" dirty="0"/>
          </a:p>
          <a:p>
            <a:r>
              <a:rPr lang="en-US" dirty="0">
                <a:hlinkClick r:id="rId7"/>
              </a:rPr>
              <a:t>FCDO IATI Guidelines </a:t>
            </a:r>
            <a:endParaRPr lang="en-US" dirty="0"/>
          </a:p>
          <a:p>
            <a:r>
              <a:rPr lang="en-US" dirty="0">
                <a:hlinkClick r:id="rId8"/>
              </a:rPr>
              <a:t>d-portal Website</a:t>
            </a:r>
            <a:endParaRPr lang="en-US" dirty="0"/>
          </a:p>
          <a:p>
            <a:r>
              <a:rPr lang="en-US" dirty="0">
                <a:hlinkClick r:id="rId9"/>
              </a:rPr>
              <a:t>IATI Data Portal</a:t>
            </a:r>
            <a:endParaRPr lang="en-US" dirty="0"/>
          </a:p>
          <a:p>
            <a:r>
              <a:rPr lang="en-US" dirty="0">
                <a:hlinkClick r:id="rId10"/>
              </a:rPr>
              <a:t>IATI Training on </a:t>
            </a:r>
            <a:r>
              <a:rPr lang="en-US" dirty="0" err="1">
                <a:hlinkClick r:id="rId10"/>
              </a:rPr>
              <a:t>FaboLab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87E54-3F82-A9BE-92DA-9C3A80DA80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7607" y="0"/>
            <a:ext cx="2939143" cy="4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053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F431154-731C-445C-BED3-F0C6EC98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Thanks for your time and active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289928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CE02944F-26BC-4B46-AB70-5DC5D62979B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6FC194-9DA1-4E76-8451-1A895D6CCB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E059149-BC98-4DC1-A01C-880E46518B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DEA0DF-A9F2-4313-9223-D645F0A0DB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00DC622-681D-4BF5-B1FE-7B21B6D9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IATI Reporting Requirements 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B64220C-E410-4915-B452-AEA43B683D3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Melis and Tanaka </a:t>
            </a:r>
          </a:p>
        </p:txBody>
      </p:sp>
    </p:spTree>
    <p:extLst>
      <p:ext uri="{BB962C8B-B14F-4D97-AF65-F5344CB8AC3E}">
        <p14:creationId xmlns:p14="http://schemas.microsoft.com/office/powerpoint/2010/main" val="176427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3B77-8FEC-9F93-DD71-52E2C03B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07" y="676129"/>
            <a:ext cx="7416900" cy="626255"/>
          </a:xfrm>
        </p:spPr>
        <p:txBody>
          <a:bodyPr/>
          <a:lstStyle/>
          <a:p>
            <a:pPr algn="ctr"/>
            <a:r>
              <a:rPr lang="en-US" dirty="0">
                <a:latin typeface="Calibri"/>
                <a:cs typeface="Calibri"/>
              </a:rPr>
              <a:t>Session Aims 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7E1FE-867D-EFC8-A154-10B2F551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0" y="1302384"/>
            <a:ext cx="7416900" cy="3060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Develop a common understanding of what IATI is</a:t>
            </a:r>
          </a:p>
          <a:p>
            <a:r>
              <a:rPr lang="en-US" dirty="0"/>
              <a:t>Review and comprehend FCDO IATI reporting guidelines</a:t>
            </a:r>
          </a:p>
          <a:p>
            <a:r>
              <a:rPr lang="en-US" dirty="0"/>
              <a:t>Discuss how to report sensitive data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2AE6C-8703-B78B-8B1D-40D2FAC14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3672644" cy="4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0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2D34-A887-E568-79AE-C4429BCD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What is IATI?</a:t>
            </a:r>
            <a:br>
              <a:rPr lang="da-DK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432C-28AF-F1E3-3399-64C5A33FC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IATI</a:t>
            </a:r>
            <a:r>
              <a:rPr lang="en-US" dirty="0"/>
              <a:t> : The International Aid Transparency Initiative</a:t>
            </a:r>
          </a:p>
          <a:p>
            <a:r>
              <a:rPr lang="en-US" dirty="0"/>
              <a:t>Internationally recognized common data standard framework (project, finance and results data)</a:t>
            </a:r>
          </a:p>
          <a:p>
            <a:r>
              <a:rPr lang="en-US" dirty="0"/>
              <a:t>Primary focus is to coordinate humanitarian and development activities through common data standard</a:t>
            </a:r>
          </a:p>
          <a:p>
            <a:r>
              <a:rPr lang="en-US" dirty="0"/>
              <a:t>Open data standard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D9082-6697-4E32-328A-FC2D5C33A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3672644" cy="4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170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FC69-3048-4734-B29C-0D786238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4209"/>
            <a:ext cx="7416900" cy="626255"/>
          </a:xfrm>
        </p:spPr>
        <p:txBody>
          <a:bodyPr/>
          <a:lstStyle/>
          <a:p>
            <a:r>
              <a:rPr lang="en-GB"/>
              <a:t>                 IATI Data Ecosystem </a:t>
            </a:r>
          </a:p>
        </p:txBody>
      </p:sp>
      <p:pic>
        <p:nvPicPr>
          <p:cNvPr id="5" name="Content Placeholder 4" descr="Image result for aidstream">
            <a:extLst>
              <a:ext uri="{FF2B5EF4-FFF2-40B4-BE49-F238E27FC236}">
                <a16:creationId xmlns:a16="http://schemas.microsoft.com/office/drawing/2014/main" id="{D57DC2FB-81ED-4B34-9D75-897C5810F5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6" y="1351082"/>
            <a:ext cx="1635456" cy="11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IATI registry">
            <a:extLst>
              <a:ext uri="{FF2B5EF4-FFF2-40B4-BE49-F238E27FC236}">
                <a16:creationId xmlns:a16="http://schemas.microsoft.com/office/drawing/2014/main" id="{42E1C609-5520-4F1F-A641-945E98521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39" y="2076430"/>
            <a:ext cx="1352275" cy="135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d portal">
            <a:extLst>
              <a:ext uri="{FF2B5EF4-FFF2-40B4-BE49-F238E27FC236}">
                <a16:creationId xmlns:a16="http://schemas.microsoft.com/office/drawing/2014/main" id="{58C5C7DD-3BA3-4E2E-A1D9-FA906D220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91" y="4106290"/>
            <a:ext cx="2406955" cy="8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D94DE2E-0857-4C01-A21C-D207F30C89E7}"/>
              </a:ext>
            </a:extLst>
          </p:cNvPr>
          <p:cNvSpPr/>
          <p:nvPr/>
        </p:nvSpPr>
        <p:spPr>
          <a:xfrm rot="1636967">
            <a:off x="1961373" y="2106590"/>
            <a:ext cx="706331" cy="295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28336A3-BCCD-45E2-B0C8-658B8F574D9A}"/>
              </a:ext>
            </a:extLst>
          </p:cNvPr>
          <p:cNvSpPr/>
          <p:nvPr/>
        </p:nvSpPr>
        <p:spPr>
          <a:xfrm rot="5400000">
            <a:off x="2934674" y="3523654"/>
            <a:ext cx="634588" cy="295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11E93-C7A9-4954-8AB6-E0B1BB3382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54"/>
          <a:stretch/>
        </p:blipFill>
        <p:spPr>
          <a:xfrm>
            <a:off x="6127668" y="966895"/>
            <a:ext cx="3016332" cy="4176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A3040-1EBD-BE21-E0E5-5E583C743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7806" y="12141"/>
            <a:ext cx="3672644" cy="4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5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0E7D-7D96-441C-9454-3569434A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04" y="956681"/>
            <a:ext cx="7416900" cy="626255"/>
          </a:xfrm>
        </p:spPr>
        <p:txBody>
          <a:bodyPr/>
          <a:lstStyle/>
          <a:p>
            <a:r>
              <a:rPr lang="en-GB" dirty="0"/>
              <a:t>             FCDO Requirements </a:t>
            </a:r>
            <a:endParaRPr lang="en-D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D40B3D-FA0A-4D4D-B31C-56BAF5569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964" y="1547107"/>
            <a:ext cx="7416800" cy="180619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00997-5F77-449A-82B1-90D40F37378A}"/>
              </a:ext>
            </a:extLst>
          </p:cNvPr>
          <p:cNvSpPr txBox="1"/>
          <p:nvPr/>
        </p:nvSpPr>
        <p:spPr>
          <a:xfrm>
            <a:off x="4099364" y="3353301"/>
            <a:ext cx="4145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FCDO Accountable Grant Agreement, 2021 </a:t>
            </a:r>
            <a:endParaRPr lang="en-DK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690DA-9B3C-09E6-2DF7-ACCF7C493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3672644" cy="4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252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9189-7104-967F-9473-90FE7C83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86" y="596818"/>
            <a:ext cx="7416900" cy="626255"/>
          </a:xfrm>
        </p:spPr>
        <p:txBody>
          <a:bodyPr/>
          <a:lstStyle/>
          <a:p>
            <a:r>
              <a:rPr lang="en-US" dirty="0"/>
              <a:t>             </a:t>
            </a:r>
            <a:r>
              <a:rPr lang="en-US" sz="3200" dirty="0"/>
              <a:t>Different role responsibilities </a:t>
            </a:r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E564E-E74A-8262-3334-FA6FA45FBE46}"/>
              </a:ext>
            </a:extLst>
          </p:cNvPr>
          <p:cNvGrpSpPr/>
          <p:nvPr/>
        </p:nvGrpSpPr>
        <p:grpSpPr>
          <a:xfrm>
            <a:off x="547377" y="1166320"/>
            <a:ext cx="7431379" cy="3813895"/>
            <a:chOff x="517631" y="1470374"/>
            <a:chExt cx="8092968" cy="535456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31DAE8D-C632-E6C3-66B4-FB95C4396864}"/>
                </a:ext>
              </a:extLst>
            </p:cNvPr>
            <p:cNvSpPr/>
            <p:nvPr/>
          </p:nvSpPr>
          <p:spPr>
            <a:xfrm>
              <a:off x="3441191" y="1623865"/>
              <a:ext cx="5169408" cy="1270186"/>
            </a:xfrm>
            <a:custGeom>
              <a:avLst/>
              <a:gdLst>
                <a:gd name="connsiteX0" fmla="*/ 211702 w 1270186"/>
                <a:gd name="connsiteY0" fmla="*/ 0 h 5169408"/>
                <a:gd name="connsiteX1" fmla="*/ 1058484 w 1270186"/>
                <a:gd name="connsiteY1" fmla="*/ 0 h 5169408"/>
                <a:gd name="connsiteX2" fmla="*/ 1270186 w 1270186"/>
                <a:gd name="connsiteY2" fmla="*/ 211702 h 5169408"/>
                <a:gd name="connsiteX3" fmla="*/ 1270186 w 1270186"/>
                <a:gd name="connsiteY3" fmla="*/ 5169408 h 5169408"/>
                <a:gd name="connsiteX4" fmla="*/ 1270186 w 1270186"/>
                <a:gd name="connsiteY4" fmla="*/ 5169408 h 5169408"/>
                <a:gd name="connsiteX5" fmla="*/ 0 w 1270186"/>
                <a:gd name="connsiteY5" fmla="*/ 5169408 h 5169408"/>
                <a:gd name="connsiteX6" fmla="*/ 0 w 1270186"/>
                <a:gd name="connsiteY6" fmla="*/ 5169408 h 5169408"/>
                <a:gd name="connsiteX7" fmla="*/ 0 w 1270186"/>
                <a:gd name="connsiteY7" fmla="*/ 211702 h 5169408"/>
                <a:gd name="connsiteX8" fmla="*/ 211702 w 1270186"/>
                <a:gd name="connsiteY8" fmla="*/ 0 h 516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186" h="5169408">
                  <a:moveTo>
                    <a:pt x="1270186" y="861586"/>
                  </a:moveTo>
                  <a:lnTo>
                    <a:pt x="1270186" y="4307822"/>
                  </a:lnTo>
                  <a:cubicBezTo>
                    <a:pt x="1270186" y="4783664"/>
                    <a:pt x="1246897" y="5169408"/>
                    <a:pt x="1218168" y="5169408"/>
                  </a:cubicBezTo>
                  <a:lnTo>
                    <a:pt x="0" y="5169408"/>
                  </a:lnTo>
                  <a:lnTo>
                    <a:pt x="0" y="51694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18168" y="0"/>
                  </a:lnTo>
                  <a:cubicBezTo>
                    <a:pt x="1246897" y="0"/>
                    <a:pt x="1270186" y="385744"/>
                    <a:pt x="1270186" y="861586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39372" rIns="232241" bIns="139373" numCol="1" spcCol="1270" anchor="ctr" anchorCtr="0">
              <a:noAutofit/>
            </a:bodyPr>
            <a:lstStyle/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GB" sz="12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Commitment to funded organisation</a:t>
              </a:r>
            </a:p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GB" sz="12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Disbursement</a:t>
              </a:r>
            </a:p>
            <a:p>
              <a:pPr marL="0" lvl="1" defTabSz="6667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12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FCDO IATI identifier: </a:t>
              </a:r>
              <a:r>
                <a:rPr lang="da-DK" sz="1200" b="0" i="0" u="none" strike="noStrike" dirty="0">
                  <a:solidFill>
                    <a:srgbClr val="FFC28A"/>
                  </a:solidFill>
                  <a:effectLst/>
                  <a:latin typeface="Arial" panose="020B0604020202020204" pitchFamily="34" charset="0"/>
                  <a:hlinkClick r:id="rId4"/>
                </a:rPr>
                <a:t>GB-GOV-1-300943-105</a:t>
              </a:r>
              <a:r>
                <a:rPr lang="en-GB" sz="1200" b="0" i="0" u="none" strike="noStrike" dirty="0">
                  <a:solidFill>
                    <a:prstClr val="black">
                      <a:lumMod val="50000"/>
                    </a:prstClr>
                  </a:solidFill>
                  <a:effectLst/>
                  <a:latin typeface="Calibri"/>
                </a:rPr>
                <a:t> </a:t>
              </a:r>
              <a:endParaRPr lang="en-GB" sz="1200" dirty="0">
                <a:solidFill>
                  <a:prstClr val="black">
                    <a:lumMod val="50000"/>
                  </a:prstClr>
                </a:solidFill>
                <a:latin typeface="Calibri"/>
              </a:endParaRPr>
            </a:p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en-GB" sz="1500" dirty="0">
                <a:solidFill>
                  <a:prstClr val="black">
                    <a:lumMod val="50000"/>
                  </a:prstClr>
                </a:solidFill>
                <a:latin typeface="Calibri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B1F7AF-D687-1B42-E321-E0F746AD586B}"/>
                </a:ext>
              </a:extLst>
            </p:cNvPr>
            <p:cNvSpPr/>
            <p:nvPr/>
          </p:nvSpPr>
          <p:spPr>
            <a:xfrm>
              <a:off x="533400" y="1470374"/>
              <a:ext cx="2907792" cy="1587733"/>
            </a:xfrm>
            <a:custGeom>
              <a:avLst/>
              <a:gdLst>
                <a:gd name="connsiteX0" fmla="*/ 0 w 2907792"/>
                <a:gd name="connsiteY0" fmla="*/ 264627 h 1587733"/>
                <a:gd name="connsiteX1" fmla="*/ 264627 w 2907792"/>
                <a:gd name="connsiteY1" fmla="*/ 0 h 1587733"/>
                <a:gd name="connsiteX2" fmla="*/ 2643165 w 2907792"/>
                <a:gd name="connsiteY2" fmla="*/ 0 h 1587733"/>
                <a:gd name="connsiteX3" fmla="*/ 2907792 w 2907792"/>
                <a:gd name="connsiteY3" fmla="*/ 264627 h 1587733"/>
                <a:gd name="connsiteX4" fmla="*/ 2907792 w 2907792"/>
                <a:gd name="connsiteY4" fmla="*/ 1323106 h 1587733"/>
                <a:gd name="connsiteX5" fmla="*/ 2643165 w 2907792"/>
                <a:gd name="connsiteY5" fmla="*/ 1587733 h 1587733"/>
                <a:gd name="connsiteX6" fmla="*/ 264627 w 2907792"/>
                <a:gd name="connsiteY6" fmla="*/ 1587733 h 1587733"/>
                <a:gd name="connsiteX7" fmla="*/ 0 w 2907792"/>
                <a:gd name="connsiteY7" fmla="*/ 1323106 h 1587733"/>
                <a:gd name="connsiteX8" fmla="*/ 0 w 2907792"/>
                <a:gd name="connsiteY8" fmla="*/ 264627 h 158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7792" h="1587733">
                  <a:moveTo>
                    <a:pt x="0" y="264627"/>
                  </a:moveTo>
                  <a:cubicBezTo>
                    <a:pt x="0" y="118478"/>
                    <a:pt x="118478" y="0"/>
                    <a:pt x="264627" y="0"/>
                  </a:cubicBezTo>
                  <a:lnTo>
                    <a:pt x="2643165" y="0"/>
                  </a:lnTo>
                  <a:cubicBezTo>
                    <a:pt x="2789314" y="0"/>
                    <a:pt x="2907792" y="118478"/>
                    <a:pt x="2907792" y="264627"/>
                  </a:cubicBezTo>
                  <a:lnTo>
                    <a:pt x="2907792" y="1323106"/>
                  </a:lnTo>
                  <a:cubicBezTo>
                    <a:pt x="2907792" y="1469255"/>
                    <a:pt x="2789314" y="1587733"/>
                    <a:pt x="2643165" y="1587733"/>
                  </a:cubicBezTo>
                  <a:lnTo>
                    <a:pt x="264627" y="1587733"/>
                  </a:lnTo>
                  <a:cubicBezTo>
                    <a:pt x="118478" y="1587733"/>
                    <a:pt x="0" y="1469255"/>
                    <a:pt x="0" y="1323106"/>
                  </a:cubicBezTo>
                  <a:lnTo>
                    <a:pt x="0" y="26462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70" tIns="103850" rIns="149570" bIns="10385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dirty="0">
                  <a:solidFill>
                    <a:prstClr val="white"/>
                  </a:solidFill>
                  <a:latin typeface="Calibri"/>
                </a:rPr>
                <a:t>Funder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dirty="0">
                  <a:solidFill>
                    <a:prstClr val="white"/>
                  </a:solidFill>
                  <a:latin typeface="Calibri"/>
                </a:rPr>
                <a:t>FCDO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A8318A-51E1-BF78-0B59-AFBBC6E6D308}"/>
                </a:ext>
              </a:extLst>
            </p:cNvPr>
            <p:cNvSpPr/>
            <p:nvPr/>
          </p:nvSpPr>
          <p:spPr>
            <a:xfrm>
              <a:off x="3435515" y="3002798"/>
              <a:ext cx="5159316" cy="1739386"/>
            </a:xfrm>
            <a:custGeom>
              <a:avLst/>
              <a:gdLst>
                <a:gd name="connsiteX0" fmla="*/ 267454 w 1604690"/>
                <a:gd name="connsiteY0" fmla="*/ 0 h 5159316"/>
                <a:gd name="connsiteX1" fmla="*/ 1337236 w 1604690"/>
                <a:gd name="connsiteY1" fmla="*/ 0 h 5159316"/>
                <a:gd name="connsiteX2" fmla="*/ 1604690 w 1604690"/>
                <a:gd name="connsiteY2" fmla="*/ 267454 h 5159316"/>
                <a:gd name="connsiteX3" fmla="*/ 1604690 w 1604690"/>
                <a:gd name="connsiteY3" fmla="*/ 5159316 h 5159316"/>
                <a:gd name="connsiteX4" fmla="*/ 1604690 w 1604690"/>
                <a:gd name="connsiteY4" fmla="*/ 5159316 h 5159316"/>
                <a:gd name="connsiteX5" fmla="*/ 0 w 1604690"/>
                <a:gd name="connsiteY5" fmla="*/ 5159316 h 5159316"/>
                <a:gd name="connsiteX6" fmla="*/ 0 w 1604690"/>
                <a:gd name="connsiteY6" fmla="*/ 5159316 h 5159316"/>
                <a:gd name="connsiteX7" fmla="*/ 0 w 1604690"/>
                <a:gd name="connsiteY7" fmla="*/ 267454 h 5159316"/>
                <a:gd name="connsiteX8" fmla="*/ 267454 w 1604690"/>
                <a:gd name="connsiteY8" fmla="*/ 0 h 515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690" h="5159316">
                  <a:moveTo>
                    <a:pt x="1604690" y="859904"/>
                  </a:moveTo>
                  <a:lnTo>
                    <a:pt x="1604690" y="4299412"/>
                  </a:lnTo>
                  <a:cubicBezTo>
                    <a:pt x="1604690" y="4774325"/>
                    <a:pt x="1567447" y="5159316"/>
                    <a:pt x="1521504" y="5159316"/>
                  </a:cubicBezTo>
                  <a:lnTo>
                    <a:pt x="0" y="5159316"/>
                  </a:lnTo>
                  <a:lnTo>
                    <a:pt x="0" y="51593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21504" y="0"/>
                  </a:lnTo>
                  <a:cubicBezTo>
                    <a:pt x="1567447" y="0"/>
                    <a:pt x="1604690" y="384991"/>
                    <a:pt x="1604690" y="859904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51619" rIns="244488" bIns="151621" numCol="1" spcCol="1270" anchor="ctr" anchorCtr="0">
              <a:noAutofit/>
            </a:bodyPr>
            <a:lstStyle/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GB" sz="11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Incoming commitment from funder</a:t>
              </a:r>
            </a:p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GB" sz="11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Commitment to implementing partner</a:t>
              </a:r>
            </a:p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GB" sz="11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Incoming funds</a:t>
              </a:r>
            </a:p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GB" sz="11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Disbursements</a:t>
              </a:r>
            </a:p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GB" sz="11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Expenditures</a:t>
              </a:r>
            </a:p>
            <a:p>
              <a:pPr marL="0" lvl="1" defTabSz="6667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12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SRF IATI identifier: </a:t>
              </a:r>
              <a:r>
                <a:rPr lang="da-DK" sz="1200" b="0" i="0" u="none" strike="noStrike" cap="all" dirty="0">
                  <a:solidFill>
                    <a:srgbClr val="FFDBBB"/>
                  </a:solidFill>
                  <a:effectLst/>
                  <a:latin typeface="Arial" panose="020B0604020202020204" pitchFamily="34" charset="0"/>
                  <a:hlinkClick r:id="rId5"/>
                </a:rPr>
                <a:t>DK-CVR-2069931</a:t>
              </a:r>
              <a:r>
                <a:rPr lang="da-DK" sz="1400" b="0" i="0" u="none" strike="noStrike" cap="all" dirty="0">
                  <a:solidFill>
                    <a:srgbClr val="FFDBBB"/>
                  </a:solidFill>
                  <a:effectLst/>
                  <a:latin typeface="Arial" panose="020B0604020202020204" pitchFamily="34" charset="0"/>
                  <a:hlinkClick r:id="rId5"/>
                </a:rPr>
                <a:t>0-FC264369</a:t>
              </a:r>
              <a:endParaRPr lang="en-GB" sz="1600" dirty="0">
                <a:solidFill>
                  <a:prstClr val="black">
                    <a:lumMod val="50000"/>
                  </a:prstClr>
                </a:solidFill>
                <a:latin typeface="Calibri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77B2C-A50A-5BBD-BA51-5699CFD18EFA}"/>
                </a:ext>
              </a:extLst>
            </p:cNvPr>
            <p:cNvSpPr/>
            <p:nvPr/>
          </p:nvSpPr>
          <p:spPr>
            <a:xfrm>
              <a:off x="533400" y="3145972"/>
              <a:ext cx="2902115" cy="1587733"/>
            </a:xfrm>
            <a:custGeom>
              <a:avLst/>
              <a:gdLst>
                <a:gd name="connsiteX0" fmla="*/ 0 w 2902115"/>
                <a:gd name="connsiteY0" fmla="*/ 264627 h 1587733"/>
                <a:gd name="connsiteX1" fmla="*/ 264627 w 2902115"/>
                <a:gd name="connsiteY1" fmla="*/ 0 h 1587733"/>
                <a:gd name="connsiteX2" fmla="*/ 2637488 w 2902115"/>
                <a:gd name="connsiteY2" fmla="*/ 0 h 1587733"/>
                <a:gd name="connsiteX3" fmla="*/ 2902115 w 2902115"/>
                <a:gd name="connsiteY3" fmla="*/ 264627 h 1587733"/>
                <a:gd name="connsiteX4" fmla="*/ 2902115 w 2902115"/>
                <a:gd name="connsiteY4" fmla="*/ 1323106 h 1587733"/>
                <a:gd name="connsiteX5" fmla="*/ 2637488 w 2902115"/>
                <a:gd name="connsiteY5" fmla="*/ 1587733 h 1587733"/>
                <a:gd name="connsiteX6" fmla="*/ 264627 w 2902115"/>
                <a:gd name="connsiteY6" fmla="*/ 1587733 h 1587733"/>
                <a:gd name="connsiteX7" fmla="*/ 0 w 2902115"/>
                <a:gd name="connsiteY7" fmla="*/ 1323106 h 1587733"/>
                <a:gd name="connsiteX8" fmla="*/ 0 w 2902115"/>
                <a:gd name="connsiteY8" fmla="*/ 264627 h 158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2115" h="1587733">
                  <a:moveTo>
                    <a:pt x="0" y="264627"/>
                  </a:moveTo>
                  <a:cubicBezTo>
                    <a:pt x="0" y="118478"/>
                    <a:pt x="118478" y="0"/>
                    <a:pt x="264627" y="0"/>
                  </a:cubicBezTo>
                  <a:lnTo>
                    <a:pt x="2637488" y="0"/>
                  </a:lnTo>
                  <a:cubicBezTo>
                    <a:pt x="2783637" y="0"/>
                    <a:pt x="2902115" y="118478"/>
                    <a:pt x="2902115" y="264627"/>
                  </a:cubicBezTo>
                  <a:lnTo>
                    <a:pt x="2902115" y="1323106"/>
                  </a:lnTo>
                  <a:cubicBezTo>
                    <a:pt x="2902115" y="1469255"/>
                    <a:pt x="2783637" y="1587733"/>
                    <a:pt x="2637488" y="1587733"/>
                  </a:cubicBezTo>
                  <a:lnTo>
                    <a:pt x="264627" y="1587733"/>
                  </a:lnTo>
                  <a:cubicBezTo>
                    <a:pt x="118478" y="1587733"/>
                    <a:pt x="0" y="1469255"/>
                    <a:pt x="0" y="1323106"/>
                  </a:cubicBezTo>
                  <a:lnTo>
                    <a:pt x="0" y="26462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70" tIns="103850" rIns="149570" bIns="10385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dirty="0">
                  <a:solidFill>
                    <a:prstClr val="white"/>
                  </a:solidFill>
                  <a:latin typeface="Calibri"/>
                </a:rPr>
                <a:t>Funded organisation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dirty="0">
                  <a:solidFill>
                    <a:prstClr val="white"/>
                  </a:solidFill>
                  <a:latin typeface="Calibri"/>
                </a:rPr>
                <a:t>SRF 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F84B35-7B46-18C6-EAE6-F34A1BBB94E0}"/>
                </a:ext>
              </a:extLst>
            </p:cNvPr>
            <p:cNvSpPr/>
            <p:nvPr/>
          </p:nvSpPr>
          <p:spPr>
            <a:xfrm>
              <a:off x="3425423" y="4830049"/>
              <a:ext cx="5169408" cy="1994889"/>
            </a:xfrm>
            <a:custGeom>
              <a:avLst/>
              <a:gdLst>
                <a:gd name="connsiteX0" fmla="*/ 211702 w 1270186"/>
                <a:gd name="connsiteY0" fmla="*/ 0 h 5169408"/>
                <a:gd name="connsiteX1" fmla="*/ 1058484 w 1270186"/>
                <a:gd name="connsiteY1" fmla="*/ 0 h 5169408"/>
                <a:gd name="connsiteX2" fmla="*/ 1270186 w 1270186"/>
                <a:gd name="connsiteY2" fmla="*/ 211702 h 5169408"/>
                <a:gd name="connsiteX3" fmla="*/ 1270186 w 1270186"/>
                <a:gd name="connsiteY3" fmla="*/ 5169408 h 5169408"/>
                <a:gd name="connsiteX4" fmla="*/ 1270186 w 1270186"/>
                <a:gd name="connsiteY4" fmla="*/ 5169408 h 5169408"/>
                <a:gd name="connsiteX5" fmla="*/ 0 w 1270186"/>
                <a:gd name="connsiteY5" fmla="*/ 5169408 h 5169408"/>
                <a:gd name="connsiteX6" fmla="*/ 0 w 1270186"/>
                <a:gd name="connsiteY6" fmla="*/ 5169408 h 5169408"/>
                <a:gd name="connsiteX7" fmla="*/ 0 w 1270186"/>
                <a:gd name="connsiteY7" fmla="*/ 211702 h 5169408"/>
                <a:gd name="connsiteX8" fmla="*/ 211702 w 1270186"/>
                <a:gd name="connsiteY8" fmla="*/ 0 h 516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186" h="5169408">
                  <a:moveTo>
                    <a:pt x="1270186" y="861586"/>
                  </a:moveTo>
                  <a:lnTo>
                    <a:pt x="1270186" y="4307822"/>
                  </a:lnTo>
                  <a:cubicBezTo>
                    <a:pt x="1270186" y="4783664"/>
                    <a:pt x="1246897" y="5169408"/>
                    <a:pt x="1218168" y="5169408"/>
                  </a:cubicBezTo>
                  <a:lnTo>
                    <a:pt x="0" y="5169408"/>
                  </a:lnTo>
                  <a:lnTo>
                    <a:pt x="0" y="51694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18168" y="0"/>
                  </a:lnTo>
                  <a:cubicBezTo>
                    <a:pt x="1246897" y="0"/>
                    <a:pt x="1270186" y="385744"/>
                    <a:pt x="1270186" y="86158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39373" rIns="232241" bIns="139373" numCol="1" spcCol="1270" anchor="ctr" anchorCtr="0">
              <a:noAutofit/>
            </a:bodyPr>
            <a:lstStyle/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GB" sz="12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Incoming commitment from funded organisation</a:t>
              </a:r>
            </a:p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GB" sz="12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Incoming funds</a:t>
              </a:r>
            </a:p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GB" sz="12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Expenditure</a:t>
              </a:r>
            </a:p>
            <a:p>
              <a:pPr marL="0" lvl="1" defTabSz="6667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12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NB. No disbursements if they are at the end of the delivery chain or work with very small community-based organisations.</a:t>
              </a:r>
            </a:p>
            <a:p>
              <a:pPr marL="0" lvl="1" defTabSz="66675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GB" sz="1200" dirty="0">
                <a:solidFill>
                  <a:prstClr val="black">
                    <a:lumMod val="50000"/>
                  </a:prstClr>
                </a:solidFill>
                <a:latin typeface="Calibri"/>
              </a:endParaRPr>
            </a:p>
            <a:p>
              <a:pPr marL="0" lvl="1" defTabSz="6667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GB" sz="1200" dirty="0">
                  <a:solidFill>
                    <a:prstClr val="black">
                      <a:lumMod val="50000"/>
                    </a:prstClr>
                  </a:solidFill>
                  <a:latin typeface="Calibri"/>
                </a:rPr>
                <a:t>Partner(s) IATI identifier: </a:t>
              </a:r>
              <a:r>
                <a:rPr lang="en-GB" sz="1200" dirty="0">
                  <a:solidFill>
                    <a:schemeClr val="accent1"/>
                  </a:solidFill>
                  <a:latin typeface="Calibri"/>
                </a:rPr>
                <a:t>Pending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E92047-88A9-1235-8AE6-1DD6985DB49D}"/>
                </a:ext>
              </a:extLst>
            </p:cNvPr>
            <p:cNvSpPr/>
            <p:nvPr/>
          </p:nvSpPr>
          <p:spPr>
            <a:xfrm>
              <a:off x="517631" y="5033627"/>
              <a:ext cx="2907792" cy="1587732"/>
            </a:xfrm>
            <a:custGeom>
              <a:avLst/>
              <a:gdLst>
                <a:gd name="connsiteX0" fmla="*/ 0 w 2907792"/>
                <a:gd name="connsiteY0" fmla="*/ 264627 h 1587733"/>
                <a:gd name="connsiteX1" fmla="*/ 264627 w 2907792"/>
                <a:gd name="connsiteY1" fmla="*/ 0 h 1587733"/>
                <a:gd name="connsiteX2" fmla="*/ 2643165 w 2907792"/>
                <a:gd name="connsiteY2" fmla="*/ 0 h 1587733"/>
                <a:gd name="connsiteX3" fmla="*/ 2907792 w 2907792"/>
                <a:gd name="connsiteY3" fmla="*/ 264627 h 1587733"/>
                <a:gd name="connsiteX4" fmla="*/ 2907792 w 2907792"/>
                <a:gd name="connsiteY4" fmla="*/ 1323106 h 1587733"/>
                <a:gd name="connsiteX5" fmla="*/ 2643165 w 2907792"/>
                <a:gd name="connsiteY5" fmla="*/ 1587733 h 1587733"/>
                <a:gd name="connsiteX6" fmla="*/ 264627 w 2907792"/>
                <a:gd name="connsiteY6" fmla="*/ 1587733 h 1587733"/>
                <a:gd name="connsiteX7" fmla="*/ 0 w 2907792"/>
                <a:gd name="connsiteY7" fmla="*/ 1323106 h 1587733"/>
                <a:gd name="connsiteX8" fmla="*/ 0 w 2907792"/>
                <a:gd name="connsiteY8" fmla="*/ 264627 h 158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7792" h="1587733">
                  <a:moveTo>
                    <a:pt x="0" y="264627"/>
                  </a:moveTo>
                  <a:cubicBezTo>
                    <a:pt x="0" y="118478"/>
                    <a:pt x="118478" y="0"/>
                    <a:pt x="264627" y="0"/>
                  </a:cubicBezTo>
                  <a:lnTo>
                    <a:pt x="2643165" y="0"/>
                  </a:lnTo>
                  <a:cubicBezTo>
                    <a:pt x="2789314" y="0"/>
                    <a:pt x="2907792" y="118478"/>
                    <a:pt x="2907792" y="264627"/>
                  </a:cubicBezTo>
                  <a:lnTo>
                    <a:pt x="2907792" y="1323106"/>
                  </a:lnTo>
                  <a:cubicBezTo>
                    <a:pt x="2907792" y="1469255"/>
                    <a:pt x="2789314" y="1587733"/>
                    <a:pt x="2643165" y="1587733"/>
                  </a:cubicBezTo>
                  <a:lnTo>
                    <a:pt x="264627" y="1587733"/>
                  </a:lnTo>
                  <a:cubicBezTo>
                    <a:pt x="118478" y="1587733"/>
                    <a:pt x="0" y="1469255"/>
                    <a:pt x="0" y="1323106"/>
                  </a:cubicBezTo>
                  <a:lnTo>
                    <a:pt x="0" y="26462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70" tIns="103850" rIns="149570" bIns="10385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dirty="0">
                  <a:solidFill>
                    <a:schemeClr val="bg2"/>
                  </a:solidFill>
                  <a:latin typeface="Calibri"/>
                </a:rPr>
                <a:t>Implementing partner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67E5DF-894D-9BD2-BF08-A098D496C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0"/>
            <a:ext cx="3672644" cy="4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87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2095-21F6-C260-2074-004E8157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0" y="719679"/>
            <a:ext cx="7416900" cy="626255"/>
          </a:xfrm>
        </p:spPr>
        <p:txBody>
          <a:bodyPr/>
          <a:lstStyle/>
          <a:p>
            <a:r>
              <a:rPr lang="en-US" dirty="0"/>
              <a:t>         Sensitive Data </a:t>
            </a:r>
            <a:r>
              <a:rPr lang="en-US" dirty="0" err="1"/>
              <a:t>Mentimeter</a:t>
            </a:r>
            <a:r>
              <a:rPr lang="en-US" dirty="0"/>
              <a:t> 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DEC5E-6D6B-13C6-F3D6-33FE80ECF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5EE08-6E1E-24E2-F2D1-D1B66D74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3672644" cy="4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2D34-A887-E568-79AE-C4429BCD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Sensitive Data</a:t>
            </a:r>
            <a:br>
              <a:rPr lang="da-DK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432C-28AF-F1E3-3399-64C5A33FC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Activities that can be considered unacceptable or conflicting with local values by states or societies (human rights, gender, good governance, or commericial information)</a:t>
            </a:r>
          </a:p>
          <a:p>
            <a:r>
              <a:rPr lang="da-DK" dirty="0"/>
              <a:t>Sensitive geographic areas</a:t>
            </a:r>
          </a:p>
          <a:p>
            <a:pPr marL="0" indent="0">
              <a:buNone/>
            </a:pPr>
            <a:r>
              <a:rPr lang="da-DK" dirty="0"/>
              <a:t>In such cases, you may adapt your data through showing less details, anonymising the implementing (or the funding) organization, publishing a recipient region rather than a specific location, adapting the descriptions of the activity. Do not publish personal information, such as names of individuals or any identifiable information.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8AB1D-5C08-4E70-5763-8C8351565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3672644" cy="4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23288"/>
      </p:ext>
    </p:extLst>
  </p:cSld>
  <p:clrMapOvr>
    <a:masterClrMapping/>
  </p:clrMapOvr>
</p:sld>
</file>

<file path=ppt/theme/theme1.xml><?xml version="1.0" encoding="utf-8"?>
<a:theme xmlns:a="http://schemas.openxmlformats.org/drawingml/2006/main" name="DRC">
  <a:themeElements>
    <a:clrScheme name="DRC 2020">
      <a:dk1>
        <a:srgbClr val="000000"/>
      </a:dk1>
      <a:lt1>
        <a:srgbClr val="FFFFFF"/>
      </a:lt1>
      <a:dk2>
        <a:srgbClr val="AF161E"/>
      </a:dk2>
      <a:lt2>
        <a:srgbClr val="788A97"/>
      </a:lt2>
      <a:accent1>
        <a:srgbClr val="AF161E"/>
      </a:accent1>
      <a:accent2>
        <a:srgbClr val="A5C082"/>
      </a:accent2>
      <a:accent3>
        <a:srgbClr val="E94F35"/>
      </a:accent3>
      <a:accent4>
        <a:srgbClr val="FFD300"/>
      </a:accent4>
      <a:accent5>
        <a:srgbClr val="61C3D9"/>
      </a:accent5>
      <a:accent6>
        <a:srgbClr val="00A870"/>
      </a:accent6>
      <a:hlink>
        <a:srgbClr val="AF161E"/>
      </a:hlink>
      <a:folHlink>
        <a:srgbClr val="788A9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0080A5"/>
        </a:lt2>
        <a:accent1>
          <a:srgbClr val="AE1A28"/>
        </a:accent1>
        <a:accent2>
          <a:srgbClr val="A7A9AC"/>
        </a:accent2>
        <a:accent3>
          <a:srgbClr val="FFFFFF"/>
        </a:accent3>
        <a:accent4>
          <a:srgbClr val="000000"/>
        </a:accent4>
        <a:accent5>
          <a:srgbClr val="D3ABAC"/>
        </a:accent5>
        <a:accent6>
          <a:srgbClr val="97999B"/>
        </a:accent6>
        <a:hlink>
          <a:srgbClr val="A7B601"/>
        </a:hlink>
        <a:folHlink>
          <a:srgbClr val="F46E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 UK 2020.potx" id="{DE6088D4-AB0F-4781-A65D-3A6E89F90437}" vid="{14AE7E6F-85FA-4796-AF4E-8FEC1BE77321}"/>
    </a:ext>
  </a:ext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de088b-070f-423f-a298-75f21407c77f">
      <Terms xmlns="http://schemas.microsoft.com/office/infopath/2007/PartnerControls"/>
    </lcf76f155ced4ddcb4097134ff3c332f>
    <TaxCatchAll xmlns="7a45fe95-dd89-4534-9abb-478de7119be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241E3E289CC4BAEEBF1ED4F1A4503" ma:contentTypeVersion="10" ma:contentTypeDescription="Create a new document." ma:contentTypeScope="" ma:versionID="72d401547c469b526eaab8128926237a">
  <xsd:schema xmlns:xsd="http://www.w3.org/2001/XMLSchema" xmlns:xs="http://www.w3.org/2001/XMLSchema" xmlns:p="http://schemas.microsoft.com/office/2006/metadata/properties" xmlns:ns2="d5de088b-070f-423f-a298-75f21407c77f" xmlns:ns3="7a45fe95-dd89-4534-9abb-478de7119be6" targetNamespace="http://schemas.microsoft.com/office/2006/metadata/properties" ma:root="true" ma:fieldsID="ba8ea87a2a12d1042366ac4dda2db14f" ns2:_="" ns3:_="">
    <xsd:import namespace="d5de088b-070f-423f-a298-75f21407c77f"/>
    <xsd:import namespace="7a45fe95-dd89-4534-9abb-478de7119b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e088b-070f-423f-a298-75f21407c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6b69612-e2cc-4a46-9cbb-ded1a2776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5fe95-dd89-4534-9abb-478de7119b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a5ee572-fe06-427c-a3d0-57f393438518}" ma:internalName="TaxCatchAll" ma:showField="CatchAllData" ma:web="7a45fe95-dd89-4534-9abb-478de7119b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79D8E1-A1A3-4929-B3B0-24F1AF582769}">
  <ds:schemaRefs>
    <ds:schemaRef ds:uri="http://schemas.openxmlformats.org/package/2006/metadata/core-properties"/>
    <ds:schemaRef ds:uri="http://purl.org/dc/terms/"/>
    <ds:schemaRef ds:uri="74c13cdf-9dda-49a7-a58f-578c8235af29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36b205e5-8592-4524-ad93-985c9ca3151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960683-46D0-456F-A84B-B544B808DBDC}"/>
</file>

<file path=customXml/itemProps3.xml><?xml version="1.0" encoding="utf-8"?>
<ds:datastoreItem xmlns:ds="http://schemas.openxmlformats.org/officeDocument/2006/customXml" ds:itemID="{431A3D65-3920-46AD-A67F-85EAFA0733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 UK</Template>
  <TotalTime>368</TotalTime>
  <Words>748</Words>
  <Application>Microsoft Office PowerPoint</Application>
  <PresentationFormat>On-screen Show (16:9)</PresentationFormat>
  <Paragraphs>91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DRC</vt:lpstr>
      <vt:lpstr>PowerPoint Presentation</vt:lpstr>
      <vt:lpstr>IATI Reporting Requirements </vt:lpstr>
      <vt:lpstr>Session Aims </vt:lpstr>
      <vt:lpstr>What is IATI? </vt:lpstr>
      <vt:lpstr>                 IATI Data Ecosystem </vt:lpstr>
      <vt:lpstr>             FCDO Requirements </vt:lpstr>
      <vt:lpstr>             Different role responsibilities </vt:lpstr>
      <vt:lpstr>         Sensitive Data Mentimeter </vt:lpstr>
      <vt:lpstr>Sensitive Data </vt:lpstr>
      <vt:lpstr>                      IATI Report </vt:lpstr>
      <vt:lpstr>Organizational Challenges</vt:lpstr>
      <vt:lpstr>     IATI Reporting in summary </vt:lpstr>
      <vt:lpstr>PowerPoint Presentation</vt:lpstr>
      <vt:lpstr>                     Useful Links </vt:lpstr>
      <vt:lpstr>Thanks for your time and active participation!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Tanaka Nyamadzawo</dc:creator>
  <cp:lastModifiedBy>Tanaka Nyamadzawo</cp:lastModifiedBy>
  <cp:revision>2</cp:revision>
  <dcterms:created xsi:type="dcterms:W3CDTF">2023-04-17T11:07:13Z</dcterms:created>
  <dcterms:modified xsi:type="dcterms:W3CDTF">2023-05-30T16:04:52Z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0x010100895241E3E289CC4BAEEBF1ED4F1A4503</vt:lpwstr>
  </property>
</Properties>
</file>