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15"/>
  </p:notesMasterIdLst>
  <p:sldIdLst>
    <p:sldId id="256" r:id="rId6"/>
    <p:sldId id="1926" r:id="rId7"/>
    <p:sldId id="1933" r:id="rId8"/>
    <p:sldId id="1929" r:id="rId9"/>
    <p:sldId id="1916" r:id="rId10"/>
    <p:sldId id="1923" r:id="rId11"/>
    <p:sldId id="1932" r:id="rId12"/>
    <p:sldId id="326" r:id="rId13"/>
    <p:sldId id="1930" r:id="rId1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B15A50C-0884-5DAE-47A6-7E00C0F0F5DC}" name="Maureen Magee" initials="MM" userId="S::maureen.magee_nrc.no#ext#@drcngo.onmicrosoft.com::c5a977cc-5e43-4d69-8b7f-df682efe52a9" providerId="AD"/>
  <p188:author id="{F072F087-A526-C5F9-06C4-2971E00D109E}" name="Severine Moisy" initials="SM" userId="S::GS632@drc.ngo::315f9ccd-8a47-46bc-9ea5-d54108a5bb07" providerId="AD"/>
  <p188:author id="{DEC2378B-CC4B-4F96-152C-DCB9C7428B31}" name="Julien Mulliez" initials="JM" userId="S::julien.mulliez_fcdo.gov.uk#ext#@drcngo.onmicrosoft.com::62e370e1-ff6d-4963-9920-89c0660bf57e" providerId="AD"/>
  <p188:author id="{28979394-1E1B-2E48-9466-FFC51913B107}" name="Severine Moisy" initials="SM" userId="S::gs632@drc.ngo::315f9ccd-8a47-46bc-9ea5-d54108a5bb0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5B7BD6-5DF1-4643-854A-7B1E1E3D537E}" v="1" dt="2023-06-02T09:43:23.788"/>
    <p1510:client id="{E3D96B0D-D35C-BA4C-6E4D-E43FB13BE13D}" v="2367" dt="2023-06-03T17:37:33.495"/>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516" autoAdjust="0"/>
  </p:normalViewPr>
  <p:slideViewPr>
    <p:cSldViewPr snapToGrid="0">
      <p:cViewPr varScale="1">
        <p:scale>
          <a:sx n="62" d="100"/>
          <a:sy n="62" d="100"/>
        </p:scale>
        <p:origin x="804" y="3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verine Moisy" userId="315f9ccd-8a47-46bc-9ea5-d54108a5bb07" providerId="ADAL" clId="{875B7BD6-5DF1-4643-854A-7B1E1E3D537E}"/>
    <pc:docChg chg="custSel delSld modSld">
      <pc:chgData name="Severine Moisy" userId="315f9ccd-8a47-46bc-9ea5-d54108a5bb07" providerId="ADAL" clId="{875B7BD6-5DF1-4643-854A-7B1E1E3D537E}" dt="2023-06-02T09:47:07.635" v="263" actId="20577"/>
      <pc:docMkLst>
        <pc:docMk/>
      </pc:docMkLst>
      <pc:sldChg chg="modSp mod modNotesTx">
        <pc:chgData name="Severine Moisy" userId="315f9ccd-8a47-46bc-9ea5-d54108a5bb07" providerId="ADAL" clId="{875B7BD6-5DF1-4643-854A-7B1E1E3D537E}" dt="2023-06-02T09:47:07.635" v="263" actId="20577"/>
        <pc:sldMkLst>
          <pc:docMk/>
          <pc:sldMk cId="304019846" sldId="260"/>
        </pc:sldMkLst>
        <pc:spChg chg="mod">
          <ac:chgData name="Severine Moisy" userId="315f9ccd-8a47-46bc-9ea5-d54108a5bb07" providerId="ADAL" clId="{875B7BD6-5DF1-4643-854A-7B1E1E3D537E}" dt="2023-06-02T09:40:03.136" v="25" actId="20577"/>
          <ac:spMkLst>
            <pc:docMk/>
            <pc:sldMk cId="304019846" sldId="260"/>
            <ac:spMk id="2" creationId="{2BFEBE2D-F408-19C4-BA82-051A60B074EF}"/>
          </ac:spMkLst>
        </pc:spChg>
      </pc:sldChg>
      <pc:sldChg chg="modSp mod">
        <pc:chgData name="Severine Moisy" userId="315f9ccd-8a47-46bc-9ea5-d54108a5bb07" providerId="ADAL" clId="{875B7BD6-5DF1-4643-854A-7B1E1E3D537E}" dt="2023-06-02T09:44:05.565" v="89" actId="20577"/>
        <pc:sldMkLst>
          <pc:docMk/>
          <pc:sldMk cId="2680830194" sldId="326"/>
        </pc:sldMkLst>
        <pc:spChg chg="mod">
          <ac:chgData name="Severine Moisy" userId="315f9ccd-8a47-46bc-9ea5-d54108a5bb07" providerId="ADAL" clId="{875B7BD6-5DF1-4643-854A-7B1E1E3D537E}" dt="2023-06-02T09:44:05.565" v="89" actId="20577"/>
          <ac:spMkLst>
            <pc:docMk/>
            <pc:sldMk cId="2680830194" sldId="326"/>
            <ac:spMk id="2" creationId="{E83A8DB5-E88D-1F95-13BA-1676C6C0B47C}"/>
          </ac:spMkLst>
        </pc:spChg>
      </pc:sldChg>
      <pc:sldChg chg="modSp mod">
        <pc:chgData name="Severine Moisy" userId="315f9ccd-8a47-46bc-9ea5-d54108a5bb07" providerId="ADAL" clId="{875B7BD6-5DF1-4643-854A-7B1E1E3D537E}" dt="2023-06-02T09:40:18.836" v="53" actId="20577"/>
        <pc:sldMkLst>
          <pc:docMk/>
          <pc:sldMk cId="3812399677" sldId="1916"/>
        </pc:sldMkLst>
        <pc:spChg chg="mod">
          <ac:chgData name="Severine Moisy" userId="315f9ccd-8a47-46bc-9ea5-d54108a5bb07" providerId="ADAL" clId="{875B7BD6-5DF1-4643-854A-7B1E1E3D537E}" dt="2023-06-02T09:40:18.836" v="53" actId="20577"/>
          <ac:spMkLst>
            <pc:docMk/>
            <pc:sldMk cId="3812399677" sldId="1916"/>
            <ac:spMk id="8" creationId="{3059B80B-1CAF-3EC3-421F-40FC253270BF}"/>
          </ac:spMkLst>
        </pc:spChg>
      </pc:sldChg>
      <pc:sldChg chg="del">
        <pc:chgData name="Severine Moisy" userId="315f9ccd-8a47-46bc-9ea5-d54108a5bb07" providerId="ADAL" clId="{875B7BD6-5DF1-4643-854A-7B1E1E3D537E}" dt="2023-06-02T09:40:43.586" v="68" actId="2696"/>
        <pc:sldMkLst>
          <pc:docMk/>
          <pc:sldMk cId="1141287219" sldId="1918"/>
        </pc:sldMkLst>
      </pc:sldChg>
      <pc:sldChg chg="del">
        <pc:chgData name="Severine Moisy" userId="315f9ccd-8a47-46bc-9ea5-d54108a5bb07" providerId="ADAL" clId="{875B7BD6-5DF1-4643-854A-7B1E1E3D537E}" dt="2023-06-02T09:40:43.586" v="68" actId="2696"/>
        <pc:sldMkLst>
          <pc:docMk/>
          <pc:sldMk cId="70217776" sldId="1921"/>
        </pc:sldMkLst>
      </pc:sldChg>
      <pc:sldChg chg="modSp mod">
        <pc:chgData name="Severine Moisy" userId="315f9ccd-8a47-46bc-9ea5-d54108a5bb07" providerId="ADAL" clId="{875B7BD6-5DF1-4643-854A-7B1E1E3D537E}" dt="2023-06-02T09:40:25.781" v="67" actId="20577"/>
        <pc:sldMkLst>
          <pc:docMk/>
          <pc:sldMk cId="2743590416" sldId="1923"/>
        </pc:sldMkLst>
        <pc:spChg chg="mod">
          <ac:chgData name="Severine Moisy" userId="315f9ccd-8a47-46bc-9ea5-d54108a5bb07" providerId="ADAL" clId="{875B7BD6-5DF1-4643-854A-7B1E1E3D537E}" dt="2023-06-02T09:40:25.781" v="67" actId="20577"/>
          <ac:spMkLst>
            <pc:docMk/>
            <pc:sldMk cId="2743590416" sldId="1923"/>
            <ac:spMk id="15" creationId="{D8654943-7E6E-1398-6642-978B1821B551}"/>
          </ac:spMkLst>
        </pc:spChg>
      </pc:sldChg>
      <pc:sldChg chg="modSp mod delCm">
        <pc:chgData name="Severine Moisy" userId="315f9ccd-8a47-46bc-9ea5-d54108a5bb07" providerId="ADAL" clId="{875B7BD6-5DF1-4643-854A-7B1E1E3D537E}" dt="2023-06-02T09:39:55.329" v="13" actId="27636"/>
        <pc:sldMkLst>
          <pc:docMk/>
          <pc:sldMk cId="2461715541" sldId="1926"/>
        </pc:sldMkLst>
        <pc:spChg chg="mod">
          <ac:chgData name="Severine Moisy" userId="315f9ccd-8a47-46bc-9ea5-d54108a5bb07" providerId="ADAL" clId="{875B7BD6-5DF1-4643-854A-7B1E1E3D537E}" dt="2023-06-02T09:39:55.329" v="13" actId="27636"/>
          <ac:spMkLst>
            <pc:docMk/>
            <pc:sldMk cId="2461715541" sldId="1926"/>
            <ac:spMk id="3" creationId="{46ED5B2D-AC20-BB30-B4DA-B55EF4509C16}"/>
          </ac:spMkLst>
        </pc:spChg>
        <pc:extLst>
          <p:ext xmlns:p="http://schemas.openxmlformats.org/presentationml/2006/main" uri="{D6D511B9-2390-475A-947B-AFAB55BFBCF1}">
            <pc226:cmChg xmlns:pc226="http://schemas.microsoft.com/office/powerpoint/2022/06/main/command" chg="del">
              <pc226:chgData name="Severine Moisy" userId="315f9ccd-8a47-46bc-9ea5-d54108a5bb07" providerId="ADAL" clId="{875B7BD6-5DF1-4643-854A-7B1E1E3D537E}" dt="2023-06-02T09:39:26.819" v="1"/>
              <pc2:cmMkLst xmlns:pc2="http://schemas.microsoft.com/office/powerpoint/2019/9/main/command">
                <pc:docMk/>
                <pc:sldMk cId="2461715541" sldId="1926"/>
                <pc2:cmMk id="{FB694C6E-0942-4B75-BCD6-32762DCD51BE}"/>
              </pc2:cmMkLst>
            </pc226:cmChg>
          </p:ext>
        </pc:extLst>
      </pc:sldChg>
      <pc:sldChg chg="del">
        <pc:chgData name="Severine Moisy" userId="315f9ccd-8a47-46bc-9ea5-d54108a5bb07" providerId="ADAL" clId="{875B7BD6-5DF1-4643-854A-7B1E1E3D537E}" dt="2023-06-02T09:40:43.586" v="68" actId="2696"/>
        <pc:sldMkLst>
          <pc:docMk/>
          <pc:sldMk cId="696813763" sldId="1928"/>
        </pc:sldMkLst>
      </pc:sldChg>
      <pc:sldChg chg="modSp mod">
        <pc:chgData name="Severine Moisy" userId="315f9ccd-8a47-46bc-9ea5-d54108a5bb07" providerId="ADAL" clId="{875B7BD6-5DF1-4643-854A-7B1E1E3D537E}" dt="2023-06-02T09:40:09.927" v="39" actId="20577"/>
        <pc:sldMkLst>
          <pc:docMk/>
          <pc:sldMk cId="390212173" sldId="1929"/>
        </pc:sldMkLst>
        <pc:spChg chg="mod">
          <ac:chgData name="Severine Moisy" userId="315f9ccd-8a47-46bc-9ea5-d54108a5bb07" providerId="ADAL" clId="{875B7BD6-5DF1-4643-854A-7B1E1E3D537E}" dt="2023-06-02T09:40:09.927" v="39" actId="20577"/>
          <ac:spMkLst>
            <pc:docMk/>
            <pc:sldMk cId="390212173" sldId="1929"/>
            <ac:spMk id="2" creationId="{0C939865-1FBA-1978-D9C3-E76EA3A18618}"/>
          </ac:spMkLst>
        </pc:spChg>
      </pc:sldChg>
      <pc:sldChg chg="del">
        <pc:chgData name="Severine Moisy" userId="315f9ccd-8a47-46bc-9ea5-d54108a5bb07" providerId="ADAL" clId="{875B7BD6-5DF1-4643-854A-7B1E1E3D537E}" dt="2023-06-02T09:39:22.555" v="0" actId="47"/>
        <pc:sldMkLst>
          <pc:docMk/>
          <pc:sldMk cId="4283900647" sldId="1931"/>
        </pc:sldMkLst>
      </pc:sldChg>
      <pc:sldChg chg="modSp mod">
        <pc:chgData name="Severine Moisy" userId="315f9ccd-8a47-46bc-9ea5-d54108a5bb07" providerId="ADAL" clId="{875B7BD6-5DF1-4643-854A-7B1E1E3D537E}" dt="2023-06-02T09:44:26.430" v="104" actId="20577"/>
        <pc:sldMkLst>
          <pc:docMk/>
          <pc:sldMk cId="1814793596" sldId="1932"/>
        </pc:sldMkLst>
        <pc:spChg chg="mod">
          <ac:chgData name="Severine Moisy" userId="315f9ccd-8a47-46bc-9ea5-d54108a5bb07" providerId="ADAL" clId="{875B7BD6-5DF1-4643-854A-7B1E1E3D537E}" dt="2023-06-02T09:44:26.430" v="104" actId="20577"/>
          <ac:spMkLst>
            <pc:docMk/>
            <pc:sldMk cId="1814793596" sldId="1932"/>
            <ac:spMk id="33" creationId="{AA94C7B3-A86C-FC2F-E0B8-6A42C985F61D}"/>
          </ac:spMkLst>
        </pc:spChg>
      </pc:sldChg>
    </pc:docChg>
  </pc:docChgLst>
  <pc:docChgLst>
    <pc:chgData name="Yves Thierry Ntomb Manguele" userId="S::cj013@drc.ngo::3fcfc5dc-774c-4ef4-8409-498087af2a4f" providerId="AD" clId="Web-{E3D96B0D-D35C-BA4C-6E4D-E43FB13BE13D}"/>
    <pc:docChg chg="addSld delSld modSld">
      <pc:chgData name="Yves Thierry Ntomb Manguele" userId="S::cj013@drc.ngo::3fcfc5dc-774c-4ef4-8409-498087af2a4f" providerId="AD" clId="Web-{E3D96B0D-D35C-BA4C-6E4D-E43FB13BE13D}" dt="2023-06-03T17:37:33.495" v="1722" actId="20577"/>
      <pc:docMkLst>
        <pc:docMk/>
      </pc:docMkLst>
      <pc:sldChg chg="modSp">
        <pc:chgData name="Yves Thierry Ntomb Manguele" userId="S::cj013@drc.ngo::3fcfc5dc-774c-4ef4-8409-498087af2a4f" providerId="AD" clId="Web-{E3D96B0D-D35C-BA4C-6E4D-E43FB13BE13D}" dt="2023-06-03T15:39:23.992" v="4" actId="20577"/>
        <pc:sldMkLst>
          <pc:docMk/>
          <pc:sldMk cId="2643437308" sldId="256"/>
        </pc:sldMkLst>
        <pc:spChg chg="mod">
          <ac:chgData name="Yves Thierry Ntomb Manguele" userId="S::cj013@drc.ngo::3fcfc5dc-774c-4ef4-8409-498087af2a4f" providerId="AD" clId="Web-{E3D96B0D-D35C-BA4C-6E4D-E43FB13BE13D}" dt="2023-06-03T15:38:41.022" v="2"/>
          <ac:spMkLst>
            <pc:docMk/>
            <pc:sldMk cId="2643437308" sldId="256"/>
            <ac:spMk id="2" creationId="{36844FFC-904E-0A21-D11E-C02744C5F99A}"/>
          </ac:spMkLst>
        </pc:spChg>
        <pc:spChg chg="mod">
          <ac:chgData name="Yves Thierry Ntomb Manguele" userId="S::cj013@drc.ngo::3fcfc5dc-774c-4ef4-8409-498087af2a4f" providerId="AD" clId="Web-{E3D96B0D-D35C-BA4C-6E4D-E43FB13BE13D}" dt="2023-06-03T15:39:23.992" v="4" actId="20577"/>
          <ac:spMkLst>
            <pc:docMk/>
            <pc:sldMk cId="2643437308" sldId="256"/>
            <ac:spMk id="3" creationId="{182A3084-03B4-2509-3737-8BFA033271F3}"/>
          </ac:spMkLst>
        </pc:spChg>
      </pc:sldChg>
      <pc:sldChg chg="del">
        <pc:chgData name="Yves Thierry Ntomb Manguele" userId="S::cj013@drc.ngo::3fcfc5dc-774c-4ef4-8409-498087af2a4f" providerId="AD" clId="Web-{E3D96B0D-D35C-BA4C-6E4D-E43FB13BE13D}" dt="2023-06-03T17:01:54.341" v="432"/>
        <pc:sldMkLst>
          <pc:docMk/>
          <pc:sldMk cId="304019846" sldId="260"/>
        </pc:sldMkLst>
      </pc:sldChg>
      <pc:sldChg chg="modSp">
        <pc:chgData name="Yves Thierry Ntomb Manguele" userId="S::cj013@drc.ngo::3fcfc5dc-774c-4ef4-8409-498087af2a4f" providerId="AD" clId="Web-{E3D96B0D-D35C-BA4C-6E4D-E43FB13BE13D}" dt="2023-06-03T17:34:33.708" v="1679" actId="20577"/>
        <pc:sldMkLst>
          <pc:docMk/>
          <pc:sldMk cId="2680830194" sldId="326"/>
        </pc:sldMkLst>
        <pc:spChg chg="mod">
          <ac:chgData name="Yves Thierry Ntomb Manguele" userId="S::cj013@drc.ngo::3fcfc5dc-774c-4ef4-8409-498087af2a4f" providerId="AD" clId="Web-{E3D96B0D-D35C-BA4C-6E4D-E43FB13BE13D}" dt="2023-06-03T17:34:33.708" v="1679" actId="20577"/>
          <ac:spMkLst>
            <pc:docMk/>
            <pc:sldMk cId="2680830194" sldId="326"/>
            <ac:spMk id="2" creationId="{E83A8DB5-E88D-1F95-13BA-1676C6C0B47C}"/>
          </ac:spMkLst>
        </pc:spChg>
      </pc:sldChg>
      <pc:sldChg chg="modSp">
        <pc:chgData name="Yves Thierry Ntomb Manguele" userId="S::cj013@drc.ngo::3fcfc5dc-774c-4ef4-8409-498087af2a4f" providerId="AD" clId="Web-{E3D96B0D-D35C-BA4C-6E4D-E43FB13BE13D}" dt="2023-06-03T17:26:32.535" v="1341"/>
        <pc:sldMkLst>
          <pc:docMk/>
          <pc:sldMk cId="3812399677" sldId="1916"/>
        </pc:sldMkLst>
        <pc:spChg chg="mod">
          <ac:chgData name="Yves Thierry Ntomb Manguele" userId="S::cj013@drc.ngo::3fcfc5dc-774c-4ef4-8409-498087af2a4f" providerId="AD" clId="Web-{E3D96B0D-D35C-BA4C-6E4D-E43FB13BE13D}" dt="2023-06-03T17:21:46.135" v="1055" actId="20577"/>
          <ac:spMkLst>
            <pc:docMk/>
            <pc:sldMk cId="3812399677" sldId="1916"/>
            <ac:spMk id="2" creationId="{4C6CE285-1A31-8085-5198-529F93101D9C}"/>
          </ac:spMkLst>
        </pc:spChg>
        <pc:spChg chg="mod">
          <ac:chgData name="Yves Thierry Ntomb Manguele" userId="S::cj013@drc.ngo::3fcfc5dc-774c-4ef4-8409-498087af2a4f" providerId="AD" clId="Web-{E3D96B0D-D35C-BA4C-6E4D-E43FB13BE13D}" dt="2023-06-03T17:16:43.328" v="991" actId="20577"/>
          <ac:spMkLst>
            <pc:docMk/>
            <pc:sldMk cId="3812399677" sldId="1916"/>
            <ac:spMk id="8" creationId="{3059B80B-1CAF-3EC3-421F-40FC253270BF}"/>
          </ac:spMkLst>
        </pc:spChg>
        <pc:graphicFrameChg chg="modGraphic">
          <ac:chgData name="Yves Thierry Ntomb Manguele" userId="S::cj013@drc.ngo::3fcfc5dc-774c-4ef4-8409-498087af2a4f" providerId="AD" clId="Web-{E3D96B0D-D35C-BA4C-6E4D-E43FB13BE13D}" dt="2023-06-03T17:24:06.858" v="1139" actId="20577"/>
          <ac:graphicFrameMkLst>
            <pc:docMk/>
            <pc:sldMk cId="3812399677" sldId="1916"/>
            <ac:graphicFrameMk id="6" creationId="{883159E9-1415-BA9F-662E-9CE324A78F0F}"/>
          </ac:graphicFrameMkLst>
        </pc:graphicFrameChg>
        <pc:graphicFrameChg chg="mod modGraphic">
          <ac:chgData name="Yves Thierry Ntomb Manguele" userId="S::cj013@drc.ngo::3fcfc5dc-774c-4ef4-8409-498087af2a4f" providerId="AD" clId="Web-{E3D96B0D-D35C-BA4C-6E4D-E43FB13BE13D}" dt="2023-06-03T17:26:32.535" v="1341"/>
          <ac:graphicFrameMkLst>
            <pc:docMk/>
            <pc:sldMk cId="3812399677" sldId="1916"/>
            <ac:graphicFrameMk id="13" creationId="{48F21D05-DDD0-ECAF-6B20-88A6CB43CF90}"/>
          </ac:graphicFrameMkLst>
        </pc:graphicFrameChg>
        <pc:graphicFrameChg chg="mod modGraphic">
          <ac:chgData name="Yves Thierry Ntomb Manguele" userId="S::cj013@drc.ngo::3fcfc5dc-774c-4ef4-8409-498087af2a4f" providerId="AD" clId="Web-{E3D96B0D-D35C-BA4C-6E4D-E43FB13BE13D}" dt="2023-06-03T17:25:45.159" v="1263"/>
          <ac:graphicFrameMkLst>
            <pc:docMk/>
            <pc:sldMk cId="3812399677" sldId="1916"/>
            <ac:graphicFrameMk id="32" creationId="{A6215648-0176-B269-D3D0-CD844E6B7DAD}"/>
          </ac:graphicFrameMkLst>
        </pc:graphicFrameChg>
      </pc:sldChg>
      <pc:sldChg chg="modSp">
        <pc:chgData name="Yves Thierry Ntomb Manguele" userId="S::cj013@drc.ngo::3fcfc5dc-774c-4ef4-8409-498087af2a4f" providerId="AD" clId="Web-{E3D96B0D-D35C-BA4C-6E4D-E43FB13BE13D}" dt="2023-06-03T17:32:01.109" v="1565" actId="20577"/>
        <pc:sldMkLst>
          <pc:docMk/>
          <pc:sldMk cId="2743590416" sldId="1923"/>
        </pc:sldMkLst>
        <pc:spChg chg="mod">
          <ac:chgData name="Yves Thierry Ntomb Manguele" userId="S::cj013@drc.ngo::3fcfc5dc-774c-4ef4-8409-498087af2a4f" providerId="AD" clId="Web-{E3D96B0D-D35C-BA4C-6E4D-E43FB13BE13D}" dt="2023-06-03T17:28:52.915" v="1486" actId="20577"/>
          <ac:spMkLst>
            <pc:docMk/>
            <pc:sldMk cId="2743590416" sldId="1923"/>
            <ac:spMk id="9" creationId="{0C699E1B-A5F7-7078-8388-F1AF78AF864F}"/>
          </ac:spMkLst>
        </pc:spChg>
        <pc:spChg chg="mod">
          <ac:chgData name="Yves Thierry Ntomb Manguele" userId="S::cj013@drc.ngo::3fcfc5dc-774c-4ef4-8409-498087af2a4f" providerId="AD" clId="Web-{E3D96B0D-D35C-BA4C-6E4D-E43FB13BE13D}" dt="2023-06-03T17:29:47.792" v="1512" actId="14100"/>
          <ac:spMkLst>
            <pc:docMk/>
            <pc:sldMk cId="2743590416" sldId="1923"/>
            <ac:spMk id="11" creationId="{3454E4FA-C7EC-AADB-73DA-2C2E42139639}"/>
          </ac:spMkLst>
        </pc:spChg>
        <pc:spChg chg="mod">
          <ac:chgData name="Yves Thierry Ntomb Manguele" userId="S::cj013@drc.ngo::3fcfc5dc-774c-4ef4-8409-498087af2a4f" providerId="AD" clId="Web-{E3D96B0D-D35C-BA4C-6E4D-E43FB13BE13D}" dt="2023-06-03T17:27:11.349" v="1344"/>
          <ac:spMkLst>
            <pc:docMk/>
            <pc:sldMk cId="2743590416" sldId="1923"/>
            <ac:spMk id="15" creationId="{D8654943-7E6E-1398-6642-978B1821B551}"/>
          </ac:spMkLst>
        </pc:spChg>
        <pc:spChg chg="mod">
          <ac:chgData name="Yves Thierry Ntomb Manguele" userId="S::cj013@drc.ngo::3fcfc5dc-774c-4ef4-8409-498087af2a4f" providerId="AD" clId="Web-{E3D96B0D-D35C-BA4C-6E4D-E43FB13BE13D}" dt="2023-06-03T17:31:02.091" v="1538" actId="14100"/>
          <ac:spMkLst>
            <pc:docMk/>
            <pc:sldMk cId="2743590416" sldId="1923"/>
            <ac:spMk id="22" creationId="{DDDABBCD-9619-7AE3-2BE9-DED168AC140D}"/>
          </ac:spMkLst>
        </pc:spChg>
        <pc:spChg chg="mod">
          <ac:chgData name="Yves Thierry Ntomb Manguele" userId="S::cj013@drc.ngo::3fcfc5dc-774c-4ef4-8409-498087af2a4f" providerId="AD" clId="Web-{E3D96B0D-D35C-BA4C-6E4D-E43FB13BE13D}" dt="2023-06-03T17:31:30.702" v="1543" actId="20577"/>
          <ac:spMkLst>
            <pc:docMk/>
            <pc:sldMk cId="2743590416" sldId="1923"/>
            <ac:spMk id="23" creationId="{542CCCFA-B070-7E52-1409-D98E06D89743}"/>
          </ac:spMkLst>
        </pc:spChg>
        <pc:spChg chg="mod">
          <ac:chgData name="Yves Thierry Ntomb Manguele" userId="S::cj013@drc.ngo::3fcfc5dc-774c-4ef4-8409-498087af2a4f" providerId="AD" clId="Web-{E3D96B0D-D35C-BA4C-6E4D-E43FB13BE13D}" dt="2023-06-03T17:30:22.324" v="1533" actId="20577"/>
          <ac:spMkLst>
            <pc:docMk/>
            <pc:sldMk cId="2743590416" sldId="1923"/>
            <ac:spMk id="24" creationId="{23DE9D8F-B401-133B-3368-7BE8B6274234}"/>
          </ac:spMkLst>
        </pc:spChg>
        <pc:spChg chg="mod">
          <ac:chgData name="Yves Thierry Ntomb Manguele" userId="S::cj013@drc.ngo::3fcfc5dc-774c-4ef4-8409-498087af2a4f" providerId="AD" clId="Web-{E3D96B0D-D35C-BA4C-6E4D-E43FB13BE13D}" dt="2023-06-03T17:27:21.084" v="1349" actId="20577"/>
          <ac:spMkLst>
            <pc:docMk/>
            <pc:sldMk cId="2743590416" sldId="1923"/>
            <ac:spMk id="39" creationId="{487DFFF8-1284-2D3E-FBF7-C567EF36E62E}"/>
          </ac:spMkLst>
        </pc:spChg>
        <pc:spChg chg="mod">
          <ac:chgData name="Yves Thierry Ntomb Manguele" userId="S::cj013@drc.ngo::3fcfc5dc-774c-4ef4-8409-498087af2a4f" providerId="AD" clId="Web-{E3D96B0D-D35C-BA4C-6E4D-E43FB13BE13D}" dt="2023-06-03T17:27:41.303" v="1357" actId="20577"/>
          <ac:spMkLst>
            <pc:docMk/>
            <pc:sldMk cId="2743590416" sldId="1923"/>
            <ac:spMk id="47" creationId="{81CC9EE8-C3EF-11F5-6776-EBB1AE61A91D}"/>
          </ac:spMkLst>
        </pc:spChg>
        <pc:graphicFrameChg chg="modGraphic">
          <ac:chgData name="Yves Thierry Ntomb Manguele" userId="S::cj013@drc.ngo::3fcfc5dc-774c-4ef4-8409-498087af2a4f" providerId="AD" clId="Web-{E3D96B0D-D35C-BA4C-6E4D-E43FB13BE13D}" dt="2023-06-03T17:32:01.109" v="1565" actId="20577"/>
          <ac:graphicFrameMkLst>
            <pc:docMk/>
            <pc:sldMk cId="2743590416" sldId="1923"/>
            <ac:graphicFrameMk id="4" creationId="{7D8A6811-BBBF-F20C-CA11-2C99075C82B5}"/>
          </ac:graphicFrameMkLst>
        </pc:graphicFrameChg>
        <pc:graphicFrameChg chg="mod modGraphic">
          <ac:chgData name="Yves Thierry Ntomb Manguele" userId="S::cj013@drc.ngo::3fcfc5dc-774c-4ef4-8409-498087af2a4f" providerId="AD" clId="Web-{E3D96B0D-D35C-BA4C-6E4D-E43FB13BE13D}" dt="2023-06-03T17:28:10.992" v="1467"/>
          <ac:graphicFrameMkLst>
            <pc:docMk/>
            <pc:sldMk cId="2743590416" sldId="1923"/>
            <ac:graphicFrameMk id="12" creationId="{F0D9D427-4817-F635-3B1F-205321C1AF50}"/>
          </ac:graphicFrameMkLst>
        </pc:graphicFrameChg>
      </pc:sldChg>
      <pc:sldChg chg="modSp">
        <pc:chgData name="Yves Thierry Ntomb Manguele" userId="S::cj013@drc.ngo::3fcfc5dc-774c-4ef4-8409-498087af2a4f" providerId="AD" clId="Web-{E3D96B0D-D35C-BA4C-6E4D-E43FB13BE13D}" dt="2023-06-03T16:07:59.628" v="150" actId="20577"/>
        <pc:sldMkLst>
          <pc:docMk/>
          <pc:sldMk cId="2461715541" sldId="1926"/>
        </pc:sldMkLst>
        <pc:spChg chg="mod">
          <ac:chgData name="Yves Thierry Ntomb Manguele" userId="S::cj013@drc.ngo::3fcfc5dc-774c-4ef4-8409-498087af2a4f" providerId="AD" clId="Web-{E3D96B0D-D35C-BA4C-6E4D-E43FB13BE13D}" dt="2023-06-03T16:07:59.628" v="150" actId="20577"/>
          <ac:spMkLst>
            <pc:docMk/>
            <pc:sldMk cId="2461715541" sldId="1926"/>
            <ac:spMk id="3" creationId="{46ED5B2D-AC20-BB30-B4DA-B55EF4509C16}"/>
          </ac:spMkLst>
        </pc:spChg>
        <pc:spChg chg="mod">
          <ac:chgData name="Yves Thierry Ntomb Manguele" userId="S::cj013@drc.ngo::3fcfc5dc-774c-4ef4-8409-498087af2a4f" providerId="AD" clId="Web-{E3D96B0D-D35C-BA4C-6E4D-E43FB13BE13D}" dt="2023-06-03T16:07:44.628" v="149" actId="20577"/>
          <ac:spMkLst>
            <pc:docMk/>
            <pc:sldMk cId="2461715541" sldId="1926"/>
            <ac:spMk id="8" creationId="{507E403D-9F34-027B-9E0E-E928B108EC09}"/>
          </ac:spMkLst>
        </pc:spChg>
      </pc:sldChg>
      <pc:sldChg chg="modSp">
        <pc:chgData name="Yves Thierry Ntomb Manguele" userId="S::cj013@drc.ngo::3fcfc5dc-774c-4ef4-8409-498087af2a4f" providerId="AD" clId="Web-{E3D96B0D-D35C-BA4C-6E4D-E43FB13BE13D}" dt="2023-06-03T17:16:06.311" v="967" actId="20577"/>
        <pc:sldMkLst>
          <pc:docMk/>
          <pc:sldMk cId="390212173" sldId="1929"/>
        </pc:sldMkLst>
        <pc:spChg chg="mod">
          <ac:chgData name="Yves Thierry Ntomb Manguele" userId="S::cj013@drc.ngo::3fcfc5dc-774c-4ef4-8409-498087af2a4f" providerId="AD" clId="Web-{E3D96B0D-D35C-BA4C-6E4D-E43FB13BE13D}" dt="2023-06-03T17:02:30.811" v="444" actId="20577"/>
          <ac:spMkLst>
            <pc:docMk/>
            <pc:sldMk cId="390212173" sldId="1929"/>
            <ac:spMk id="2" creationId="{0C939865-1FBA-1978-D9C3-E76EA3A18618}"/>
          </ac:spMkLst>
        </pc:spChg>
        <pc:spChg chg="mod">
          <ac:chgData name="Yves Thierry Ntomb Manguele" userId="S::cj013@drc.ngo::3fcfc5dc-774c-4ef4-8409-498087af2a4f" providerId="AD" clId="Web-{E3D96B0D-D35C-BA4C-6E4D-E43FB13BE13D}" dt="2023-06-03T17:02:44.405" v="468" actId="20577"/>
          <ac:spMkLst>
            <pc:docMk/>
            <pc:sldMk cId="390212173" sldId="1929"/>
            <ac:spMk id="4" creationId="{87C57599-3B25-84FB-F1F0-D2E19B1E80FE}"/>
          </ac:spMkLst>
        </pc:spChg>
        <pc:spChg chg="mod">
          <ac:chgData name="Yves Thierry Ntomb Manguele" userId="S::cj013@drc.ngo::3fcfc5dc-774c-4ef4-8409-498087af2a4f" providerId="AD" clId="Web-{E3D96B0D-D35C-BA4C-6E4D-E43FB13BE13D}" dt="2023-06-03T17:15:58.311" v="965" actId="20577"/>
          <ac:spMkLst>
            <pc:docMk/>
            <pc:sldMk cId="390212173" sldId="1929"/>
            <ac:spMk id="5" creationId="{355CD2BF-8B81-403F-4D8D-34B6D1E580D9}"/>
          </ac:spMkLst>
        </pc:spChg>
        <pc:spChg chg="mod">
          <ac:chgData name="Yves Thierry Ntomb Manguele" userId="S::cj013@drc.ngo::3fcfc5dc-774c-4ef4-8409-498087af2a4f" providerId="AD" clId="Web-{E3D96B0D-D35C-BA4C-6E4D-E43FB13BE13D}" dt="2023-06-03T17:03:13.812" v="500" actId="20577"/>
          <ac:spMkLst>
            <pc:docMk/>
            <pc:sldMk cId="390212173" sldId="1929"/>
            <ac:spMk id="6" creationId="{BB516A89-F227-1BEA-2C63-AE1BD667BF4F}"/>
          </ac:spMkLst>
        </pc:spChg>
        <pc:spChg chg="mod">
          <ac:chgData name="Yves Thierry Ntomb Manguele" userId="S::cj013@drc.ngo::3fcfc5dc-774c-4ef4-8409-498087af2a4f" providerId="AD" clId="Web-{E3D96B0D-D35C-BA4C-6E4D-E43FB13BE13D}" dt="2023-06-03T17:10:03.702" v="831" actId="20577"/>
          <ac:spMkLst>
            <pc:docMk/>
            <pc:sldMk cId="390212173" sldId="1929"/>
            <ac:spMk id="8" creationId="{1902BE8F-13A1-A1F6-94E2-FFF932C9509B}"/>
          </ac:spMkLst>
        </pc:spChg>
        <pc:spChg chg="mod">
          <ac:chgData name="Yves Thierry Ntomb Manguele" userId="S::cj013@drc.ngo::3fcfc5dc-774c-4ef4-8409-498087af2a4f" providerId="AD" clId="Web-{E3D96B0D-D35C-BA4C-6E4D-E43FB13BE13D}" dt="2023-06-03T17:15:55.545" v="964" actId="20577"/>
          <ac:spMkLst>
            <pc:docMk/>
            <pc:sldMk cId="390212173" sldId="1929"/>
            <ac:spMk id="9" creationId="{E8CB83FA-BC5E-279C-FF28-C8ACE54DACA8}"/>
          </ac:spMkLst>
        </pc:spChg>
        <pc:spChg chg="mod">
          <ac:chgData name="Yves Thierry Ntomb Manguele" userId="S::cj013@drc.ngo::3fcfc5dc-774c-4ef4-8409-498087af2a4f" providerId="AD" clId="Web-{E3D96B0D-D35C-BA4C-6E4D-E43FB13BE13D}" dt="2023-06-03T17:16:06.311" v="967" actId="20577"/>
          <ac:spMkLst>
            <pc:docMk/>
            <pc:sldMk cId="390212173" sldId="1929"/>
            <ac:spMk id="10" creationId="{6D555125-6BED-80E7-1666-D1ADEE2EA572}"/>
          </ac:spMkLst>
        </pc:spChg>
      </pc:sldChg>
      <pc:sldChg chg="modSp">
        <pc:chgData name="Yves Thierry Ntomb Manguele" userId="S::cj013@drc.ngo::3fcfc5dc-774c-4ef4-8409-498087af2a4f" providerId="AD" clId="Web-{E3D96B0D-D35C-BA4C-6E4D-E43FB13BE13D}" dt="2023-06-03T17:37:33.495" v="1722" actId="20577"/>
        <pc:sldMkLst>
          <pc:docMk/>
          <pc:sldMk cId="2018173485" sldId="1930"/>
        </pc:sldMkLst>
        <pc:spChg chg="mod">
          <ac:chgData name="Yves Thierry Ntomb Manguele" userId="S::cj013@drc.ngo::3fcfc5dc-774c-4ef4-8409-498087af2a4f" providerId="AD" clId="Web-{E3D96B0D-D35C-BA4C-6E4D-E43FB13BE13D}" dt="2023-06-03T17:37:33.495" v="1722" actId="20577"/>
          <ac:spMkLst>
            <pc:docMk/>
            <pc:sldMk cId="2018173485" sldId="1930"/>
            <ac:spMk id="5" creationId="{8D88F227-FACF-4689-A8CA-9109CE593B47}"/>
          </ac:spMkLst>
        </pc:spChg>
        <pc:spChg chg="mod">
          <ac:chgData name="Yves Thierry Ntomb Manguele" userId="S::cj013@drc.ngo::3fcfc5dc-774c-4ef4-8409-498087af2a4f" providerId="AD" clId="Web-{E3D96B0D-D35C-BA4C-6E4D-E43FB13BE13D}" dt="2023-06-03T17:36:52.931" v="1707" actId="20577"/>
          <ac:spMkLst>
            <pc:docMk/>
            <pc:sldMk cId="2018173485" sldId="1930"/>
            <ac:spMk id="6" creationId="{0A154F7E-E09A-6A32-5B38-A8E48BF77702}"/>
          </ac:spMkLst>
        </pc:spChg>
      </pc:sldChg>
      <pc:sldChg chg="modSp">
        <pc:chgData name="Yves Thierry Ntomb Manguele" userId="S::cj013@drc.ngo::3fcfc5dc-774c-4ef4-8409-498087af2a4f" providerId="AD" clId="Web-{E3D96B0D-D35C-BA4C-6E4D-E43FB13BE13D}" dt="2023-06-03T17:34:12.613" v="1678" actId="20577"/>
        <pc:sldMkLst>
          <pc:docMk/>
          <pc:sldMk cId="1814793596" sldId="1932"/>
        </pc:sldMkLst>
        <pc:spChg chg="mod">
          <ac:chgData name="Yves Thierry Ntomb Manguele" userId="S::cj013@drc.ngo::3fcfc5dc-774c-4ef4-8409-498087af2a4f" providerId="AD" clId="Web-{E3D96B0D-D35C-BA4C-6E4D-E43FB13BE13D}" dt="2023-06-03T17:32:28.922" v="1569" actId="20577"/>
          <ac:spMkLst>
            <pc:docMk/>
            <pc:sldMk cId="1814793596" sldId="1932"/>
            <ac:spMk id="33" creationId="{AA94C7B3-A86C-FC2F-E0B8-6A42C985F61D}"/>
          </ac:spMkLst>
        </pc:spChg>
        <pc:graphicFrameChg chg="modGraphic">
          <ac:chgData name="Yves Thierry Ntomb Manguele" userId="S::cj013@drc.ngo::3fcfc5dc-774c-4ef4-8409-498087af2a4f" providerId="AD" clId="Web-{E3D96B0D-D35C-BA4C-6E4D-E43FB13BE13D}" dt="2023-06-03T17:34:12.613" v="1678" actId="20577"/>
          <ac:graphicFrameMkLst>
            <pc:docMk/>
            <pc:sldMk cId="1814793596" sldId="1932"/>
            <ac:graphicFrameMk id="4" creationId="{B049E940-34E4-CB96-455C-0ADE6BCDE157}"/>
          </ac:graphicFrameMkLst>
        </pc:graphicFrameChg>
      </pc:sldChg>
      <pc:sldChg chg="add del replId">
        <pc:chgData name="Yves Thierry Ntomb Manguele" userId="S::cj013@drc.ngo::3fcfc5dc-774c-4ef4-8409-498087af2a4f" providerId="AD" clId="Web-{E3D96B0D-D35C-BA4C-6E4D-E43FB13BE13D}" dt="2023-06-03T16:08:05.019" v="151"/>
        <pc:sldMkLst>
          <pc:docMk/>
          <pc:sldMk cId="258006034" sldId="1933"/>
        </pc:sldMkLst>
      </pc:sldChg>
      <pc:sldChg chg="modSp add replId">
        <pc:chgData name="Yves Thierry Ntomb Manguele" userId="S::cj013@drc.ngo::3fcfc5dc-774c-4ef4-8409-498087af2a4f" providerId="AD" clId="Web-{E3D96B0D-D35C-BA4C-6E4D-E43FB13BE13D}" dt="2023-06-03T17:01:46.653" v="431" actId="20577"/>
        <pc:sldMkLst>
          <pc:docMk/>
          <pc:sldMk cId="1963881685" sldId="1933"/>
        </pc:sldMkLst>
        <pc:spChg chg="mod">
          <ac:chgData name="Yves Thierry Ntomb Manguele" userId="S::cj013@drc.ngo::3fcfc5dc-774c-4ef4-8409-498087af2a4f" providerId="AD" clId="Web-{E3D96B0D-D35C-BA4C-6E4D-E43FB13BE13D}" dt="2023-06-03T17:01:38.841" v="430" actId="20577"/>
          <ac:spMkLst>
            <pc:docMk/>
            <pc:sldMk cId="1963881685" sldId="1933"/>
            <ac:spMk id="2" creationId="{2BFEBE2D-F408-19C4-BA82-051A60B074EF}"/>
          </ac:spMkLst>
        </pc:spChg>
        <pc:spChg chg="mod">
          <ac:chgData name="Yves Thierry Ntomb Manguele" userId="S::cj013@drc.ngo::3fcfc5dc-774c-4ef4-8409-498087af2a4f" providerId="AD" clId="Web-{E3D96B0D-D35C-BA4C-6E4D-E43FB13BE13D}" dt="2023-06-03T16:53:37.324" v="291" actId="14100"/>
          <ac:spMkLst>
            <pc:docMk/>
            <pc:sldMk cId="1963881685" sldId="1933"/>
            <ac:spMk id="4" creationId="{3F2F46B9-6F7E-2AD9-E7CB-DC6802BE260D}"/>
          </ac:spMkLst>
        </pc:spChg>
        <pc:spChg chg="mod">
          <ac:chgData name="Yves Thierry Ntomb Manguele" userId="S::cj013@drc.ngo::3fcfc5dc-774c-4ef4-8409-498087af2a4f" providerId="AD" clId="Web-{E3D96B0D-D35C-BA4C-6E4D-E43FB13BE13D}" dt="2023-06-03T16:52:48.885" v="286" actId="1076"/>
          <ac:spMkLst>
            <pc:docMk/>
            <pc:sldMk cId="1963881685" sldId="1933"/>
            <ac:spMk id="5" creationId="{AE77B614-A4A4-7C33-65C0-2CC4E839D5B7}"/>
          </ac:spMkLst>
        </pc:spChg>
        <pc:spChg chg="mod">
          <ac:chgData name="Yves Thierry Ntomb Manguele" userId="S::cj013@drc.ngo::3fcfc5dc-774c-4ef4-8409-498087af2a4f" providerId="AD" clId="Web-{E3D96B0D-D35C-BA4C-6E4D-E43FB13BE13D}" dt="2023-06-03T16:21:05.874" v="158" actId="20577"/>
          <ac:spMkLst>
            <pc:docMk/>
            <pc:sldMk cId="1963881685" sldId="1933"/>
            <ac:spMk id="15" creationId="{9D1005A1-5435-78F0-1BF1-B0614C331560}"/>
          </ac:spMkLst>
        </pc:spChg>
        <pc:spChg chg="mod">
          <ac:chgData name="Yves Thierry Ntomb Manguele" userId="S::cj013@drc.ngo::3fcfc5dc-774c-4ef4-8409-498087af2a4f" providerId="AD" clId="Web-{E3D96B0D-D35C-BA4C-6E4D-E43FB13BE13D}" dt="2023-06-03T16:59:28.180" v="365" actId="1076"/>
          <ac:spMkLst>
            <pc:docMk/>
            <pc:sldMk cId="1963881685" sldId="1933"/>
            <ac:spMk id="17" creationId="{79AB9995-24EC-88AD-8410-0038BBE7FB0A}"/>
          </ac:spMkLst>
        </pc:spChg>
        <pc:spChg chg="mod">
          <ac:chgData name="Yves Thierry Ntomb Manguele" userId="S::cj013@drc.ngo::3fcfc5dc-774c-4ef4-8409-498087af2a4f" providerId="AD" clId="Web-{E3D96B0D-D35C-BA4C-6E4D-E43FB13BE13D}" dt="2023-06-03T16:48:49.065" v="194" actId="14100"/>
          <ac:spMkLst>
            <pc:docMk/>
            <pc:sldMk cId="1963881685" sldId="1933"/>
            <ac:spMk id="18" creationId="{BFA7468C-9D5D-A89F-3F83-0A19C447A613}"/>
          </ac:spMkLst>
        </pc:spChg>
        <pc:spChg chg="mod">
          <ac:chgData name="Yves Thierry Ntomb Manguele" userId="S::cj013@drc.ngo::3fcfc5dc-774c-4ef4-8409-498087af2a4f" providerId="AD" clId="Web-{E3D96B0D-D35C-BA4C-6E4D-E43FB13BE13D}" dt="2023-06-03T16:48:59.674" v="196" actId="14100"/>
          <ac:spMkLst>
            <pc:docMk/>
            <pc:sldMk cId="1963881685" sldId="1933"/>
            <ac:spMk id="20" creationId="{0C85F744-1113-8A50-1AE1-7F9D39EE6DAA}"/>
          </ac:spMkLst>
        </pc:spChg>
        <pc:spChg chg="mod">
          <ac:chgData name="Yves Thierry Ntomb Manguele" userId="S::cj013@drc.ngo::3fcfc5dc-774c-4ef4-8409-498087af2a4f" providerId="AD" clId="Web-{E3D96B0D-D35C-BA4C-6E4D-E43FB13BE13D}" dt="2023-06-03T17:01:46.653" v="431" actId="20577"/>
          <ac:spMkLst>
            <pc:docMk/>
            <pc:sldMk cId="1963881685" sldId="1933"/>
            <ac:spMk id="22" creationId="{5B718D69-FEFD-F9DB-9373-648A03E18857}"/>
          </ac:spMkLst>
        </pc:spChg>
        <pc:spChg chg="mod">
          <ac:chgData name="Yves Thierry Ntomb Manguele" userId="S::cj013@drc.ngo::3fcfc5dc-774c-4ef4-8409-498087af2a4f" providerId="AD" clId="Web-{E3D96B0D-D35C-BA4C-6E4D-E43FB13BE13D}" dt="2023-06-03T16:59:16.883" v="363" actId="1076"/>
          <ac:spMkLst>
            <pc:docMk/>
            <pc:sldMk cId="1963881685" sldId="1933"/>
            <ac:spMk id="24" creationId="{9A13FAC6-23AD-AE67-B875-16E19FD9055B}"/>
          </ac:spMkLst>
        </pc:spChg>
        <pc:picChg chg="mod">
          <ac:chgData name="Yves Thierry Ntomb Manguele" userId="S::cj013@drc.ngo::3fcfc5dc-774c-4ef4-8409-498087af2a4f" providerId="AD" clId="Web-{E3D96B0D-D35C-BA4C-6E4D-E43FB13BE13D}" dt="2023-06-03T17:01:00.980" v="410" actId="1076"/>
          <ac:picMkLst>
            <pc:docMk/>
            <pc:sldMk cId="1963881685" sldId="1933"/>
            <ac:picMk id="21" creationId="{F2FF4AB1-9715-B979-A621-05E79A236052}"/>
          </ac:picMkLst>
        </pc:picChg>
        <pc:picChg chg="mod">
          <ac:chgData name="Yves Thierry Ntomb Manguele" userId="S::cj013@drc.ngo::3fcfc5dc-774c-4ef4-8409-498087af2a4f" providerId="AD" clId="Web-{E3D96B0D-D35C-BA4C-6E4D-E43FB13BE13D}" dt="2023-06-03T16:59:21.180" v="364" actId="1076"/>
          <ac:picMkLst>
            <pc:docMk/>
            <pc:sldMk cId="1963881685" sldId="1933"/>
            <ac:picMk id="1032" creationId="{AF5AF5FC-A90C-5BCF-DD17-1219AD400B55}"/>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E4A91C-39F5-475F-9C03-8A15C6C19346}"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fr-FR"/>
        </a:p>
      </dgm:t>
    </dgm:pt>
    <dgm:pt modelId="{6E547B79-0633-443B-B698-0769B2CB35F3}">
      <dgm:prSet phldrT="[Texte]" custT="1"/>
      <dgm:spPr>
        <a:solidFill>
          <a:schemeClr val="bg1"/>
        </a:solidFill>
      </dgm:spPr>
      <dgm:t>
        <a:bodyPr/>
        <a:lstStyle/>
        <a:p>
          <a:pPr rtl="0"/>
          <a:r>
            <a:rPr lang="fr-FR" sz="1600" b="1" dirty="0">
              <a:latin typeface="Calibri Light" panose="020F0302020204030204"/>
            </a:rPr>
            <a:t>Structure de Gouvernance</a:t>
          </a:r>
          <a:endParaRPr lang="fr-FR" sz="1600" b="1" dirty="0"/>
        </a:p>
      </dgm:t>
    </dgm:pt>
    <dgm:pt modelId="{273A98D0-51DF-4B61-A4C2-AE2BED95E98C}" type="parTrans" cxnId="{F5409D9C-02A5-40DD-895F-CF3316D5242E}">
      <dgm:prSet/>
      <dgm:spPr/>
      <dgm:t>
        <a:bodyPr/>
        <a:lstStyle/>
        <a:p>
          <a:endParaRPr lang="fr-FR" sz="1400"/>
        </a:p>
      </dgm:t>
    </dgm:pt>
    <dgm:pt modelId="{D2AEA060-F0CA-4614-80B6-F91F1A5575BB}" type="sibTrans" cxnId="{F5409D9C-02A5-40DD-895F-CF3316D5242E}">
      <dgm:prSet/>
      <dgm:spPr/>
      <dgm:t>
        <a:bodyPr/>
        <a:lstStyle/>
        <a:p>
          <a:endParaRPr lang="fr-FR" sz="1400"/>
        </a:p>
      </dgm:t>
    </dgm:pt>
    <dgm:pt modelId="{66B1C297-89D5-451A-8E85-331659F8AFC9}">
      <dgm:prSet phldrT="[Texte]" custT="1"/>
      <dgm:spPr>
        <a:solidFill>
          <a:schemeClr val="accent6">
            <a:lumMod val="50000"/>
          </a:schemeClr>
        </a:solidFill>
      </dgm:spPr>
      <dgm:t>
        <a:bodyPr/>
        <a:lstStyle/>
        <a:p>
          <a:pPr rtl="0"/>
          <a:r>
            <a:rPr lang="fr-FR" sz="2400" b="1" dirty="0">
              <a:solidFill>
                <a:schemeClr val="bg1"/>
              </a:solidFill>
              <a:latin typeface="Calibri Light" panose="020F0302020204030204"/>
            </a:rPr>
            <a:t>Comité de Gouvernance </a:t>
          </a:r>
          <a:endParaRPr lang="fr-FR" sz="2400" dirty="0">
            <a:solidFill>
              <a:schemeClr val="bg1"/>
            </a:solidFill>
          </a:endParaRPr>
        </a:p>
      </dgm:t>
    </dgm:pt>
    <dgm:pt modelId="{2B9484DE-9546-4288-AC17-8B8A322246AD}" type="parTrans" cxnId="{04539AC5-7E29-4DF6-8628-D7E8A289581D}">
      <dgm:prSet/>
      <dgm:spPr/>
      <dgm:t>
        <a:bodyPr/>
        <a:lstStyle/>
        <a:p>
          <a:endParaRPr lang="fr-FR" sz="1400"/>
        </a:p>
      </dgm:t>
    </dgm:pt>
    <dgm:pt modelId="{F34325C6-108E-4E9F-BA1C-DD5B449B5318}" type="sibTrans" cxnId="{04539AC5-7E29-4DF6-8628-D7E8A289581D}">
      <dgm:prSet/>
      <dgm:spPr/>
      <dgm:t>
        <a:bodyPr/>
        <a:lstStyle/>
        <a:p>
          <a:endParaRPr lang="fr-FR" sz="1400"/>
        </a:p>
      </dgm:t>
    </dgm:pt>
    <dgm:pt modelId="{8EFC5567-B546-4225-86D4-30E118C506C6}">
      <dgm:prSet phldrT="[Texte]" custT="1"/>
      <dgm:spPr>
        <a:solidFill>
          <a:srgbClr val="C00000"/>
        </a:solidFill>
      </dgm:spPr>
      <dgm:t>
        <a:bodyPr/>
        <a:lstStyle/>
        <a:p>
          <a:pPr rtl="0"/>
          <a:r>
            <a:rPr lang="fr-FR" sz="2400" b="1" dirty="0">
              <a:latin typeface="Calibri Light" panose="020F0302020204030204"/>
            </a:rPr>
            <a:t>Comité d'Evaluation</a:t>
          </a:r>
          <a:endParaRPr lang="fr-FR" sz="2400" dirty="0"/>
        </a:p>
      </dgm:t>
    </dgm:pt>
    <dgm:pt modelId="{4281B117-D305-42FE-B274-91C56C7A10CC}" type="parTrans" cxnId="{AB75C12B-5D89-47CF-A0FA-D53D512B5F45}">
      <dgm:prSet/>
      <dgm:spPr/>
      <dgm:t>
        <a:bodyPr/>
        <a:lstStyle/>
        <a:p>
          <a:endParaRPr lang="fr-FR" sz="1400"/>
        </a:p>
      </dgm:t>
    </dgm:pt>
    <dgm:pt modelId="{7B964BC4-1BF1-4AA8-8110-60F8BA7FAE2C}" type="sibTrans" cxnId="{AB75C12B-5D89-47CF-A0FA-D53D512B5F45}">
      <dgm:prSet/>
      <dgm:spPr/>
      <dgm:t>
        <a:bodyPr/>
        <a:lstStyle/>
        <a:p>
          <a:endParaRPr lang="fr-FR" sz="1400"/>
        </a:p>
      </dgm:t>
    </dgm:pt>
    <dgm:pt modelId="{0CC7BDA6-E4B2-4DC0-8BEB-88F012073471}">
      <dgm:prSet phldrT="[Texte]" custT="1"/>
      <dgm:spPr>
        <a:solidFill>
          <a:srgbClr val="C00000"/>
        </a:solidFill>
      </dgm:spPr>
      <dgm:t>
        <a:bodyPr/>
        <a:lstStyle/>
        <a:p>
          <a:pPr rtl="0"/>
          <a:r>
            <a:rPr lang="fr-FR" sz="2400" b="1" dirty="0">
              <a:latin typeface="Calibri Light" panose="020F0302020204030204"/>
            </a:rPr>
            <a:t>Comité de plaintes </a:t>
          </a:r>
          <a:endParaRPr lang="fr-FR" sz="2400" dirty="0"/>
        </a:p>
      </dgm:t>
    </dgm:pt>
    <dgm:pt modelId="{A512FC55-3D7B-42F2-B12E-2AB9371CF256}" type="parTrans" cxnId="{2BE9A97F-40D9-494C-AA9A-852940148D01}">
      <dgm:prSet/>
      <dgm:spPr/>
      <dgm:t>
        <a:bodyPr/>
        <a:lstStyle/>
        <a:p>
          <a:endParaRPr lang="fr-FR" sz="1400"/>
        </a:p>
      </dgm:t>
    </dgm:pt>
    <dgm:pt modelId="{7B1A004B-EA03-4CA8-81B0-E96FB0D7D922}" type="sibTrans" cxnId="{2BE9A97F-40D9-494C-AA9A-852940148D01}">
      <dgm:prSet/>
      <dgm:spPr/>
      <dgm:t>
        <a:bodyPr/>
        <a:lstStyle/>
        <a:p>
          <a:endParaRPr lang="fr-FR" sz="1400"/>
        </a:p>
      </dgm:t>
    </dgm:pt>
    <dgm:pt modelId="{A45BF088-257B-4F75-B5E3-E3AA1AEE4164}">
      <dgm:prSet phldrT="[Texte]" phldr="0" custT="1"/>
      <dgm:spPr>
        <a:solidFill>
          <a:srgbClr val="C00000"/>
        </a:solidFill>
      </dgm:spPr>
      <dgm:t>
        <a:bodyPr/>
        <a:lstStyle/>
        <a:p>
          <a:pPr rtl="0"/>
          <a:r>
            <a:rPr lang="fr-FR" sz="2400" b="1" dirty="0">
              <a:latin typeface="Calibri Light" panose="020F0302020204030204"/>
            </a:rPr>
            <a:t>Equipe de Gestion du Fonds</a:t>
          </a:r>
          <a:endParaRPr lang="fr-FR" sz="2400" b="1" dirty="0"/>
        </a:p>
      </dgm:t>
    </dgm:pt>
    <dgm:pt modelId="{8420BF02-BC06-4C19-BE58-322272389BC8}" type="parTrans" cxnId="{39EB0F9B-6801-46A9-8443-89E877B8FC83}">
      <dgm:prSet/>
      <dgm:spPr/>
      <dgm:t>
        <a:bodyPr/>
        <a:lstStyle/>
        <a:p>
          <a:endParaRPr lang="fr-FR" sz="1400"/>
        </a:p>
      </dgm:t>
    </dgm:pt>
    <dgm:pt modelId="{C1C43520-306C-4506-972C-898F2E77A62D}" type="sibTrans" cxnId="{39EB0F9B-6801-46A9-8443-89E877B8FC83}">
      <dgm:prSet/>
      <dgm:spPr/>
      <dgm:t>
        <a:bodyPr/>
        <a:lstStyle/>
        <a:p>
          <a:endParaRPr lang="fr-FR" sz="1400"/>
        </a:p>
      </dgm:t>
    </dgm:pt>
    <dgm:pt modelId="{14526060-021E-4FEF-987C-E9AE49D74CBC}" type="pres">
      <dgm:prSet presAssocID="{4FE4A91C-39F5-475F-9C03-8A15C6C19346}" presName="diagram" presStyleCnt="0">
        <dgm:presLayoutVars>
          <dgm:chMax val="1"/>
          <dgm:dir/>
          <dgm:animLvl val="ctr"/>
          <dgm:resizeHandles val="exact"/>
        </dgm:presLayoutVars>
      </dgm:prSet>
      <dgm:spPr/>
    </dgm:pt>
    <dgm:pt modelId="{DC58C748-DEF9-4A6A-B89A-1020F552C2EA}" type="pres">
      <dgm:prSet presAssocID="{4FE4A91C-39F5-475F-9C03-8A15C6C19346}" presName="matrix" presStyleCnt="0"/>
      <dgm:spPr/>
    </dgm:pt>
    <dgm:pt modelId="{96E1AE71-EF7C-4C48-AECD-D7F10997E60B}" type="pres">
      <dgm:prSet presAssocID="{4FE4A91C-39F5-475F-9C03-8A15C6C19346}" presName="tile1" presStyleLbl="node1" presStyleIdx="0" presStyleCnt="4"/>
      <dgm:spPr/>
    </dgm:pt>
    <dgm:pt modelId="{8648AD1B-28D9-49B7-857C-05FEDE114CA5}" type="pres">
      <dgm:prSet presAssocID="{4FE4A91C-39F5-475F-9C03-8A15C6C19346}" presName="tile1text" presStyleLbl="node1" presStyleIdx="0" presStyleCnt="4">
        <dgm:presLayoutVars>
          <dgm:chMax val="0"/>
          <dgm:chPref val="0"/>
          <dgm:bulletEnabled val="1"/>
        </dgm:presLayoutVars>
      </dgm:prSet>
      <dgm:spPr/>
    </dgm:pt>
    <dgm:pt modelId="{48DEF4B3-EE1B-47E6-AFD8-BA76620E59F7}" type="pres">
      <dgm:prSet presAssocID="{4FE4A91C-39F5-475F-9C03-8A15C6C19346}" presName="tile2" presStyleLbl="node1" presStyleIdx="1" presStyleCnt="4" custLinFactNeighborX="3494" custLinFactNeighborY="-20274"/>
      <dgm:spPr/>
    </dgm:pt>
    <dgm:pt modelId="{2A2FB3B6-935C-46E3-92CB-63D6306ECF99}" type="pres">
      <dgm:prSet presAssocID="{4FE4A91C-39F5-475F-9C03-8A15C6C19346}" presName="tile2text" presStyleLbl="node1" presStyleIdx="1" presStyleCnt="4">
        <dgm:presLayoutVars>
          <dgm:chMax val="0"/>
          <dgm:chPref val="0"/>
          <dgm:bulletEnabled val="1"/>
        </dgm:presLayoutVars>
      </dgm:prSet>
      <dgm:spPr/>
    </dgm:pt>
    <dgm:pt modelId="{DF1029D1-5C56-4838-99D4-038F5E036B1D}" type="pres">
      <dgm:prSet presAssocID="{4FE4A91C-39F5-475F-9C03-8A15C6C19346}" presName="tile3" presStyleLbl="node1" presStyleIdx="2" presStyleCnt="4"/>
      <dgm:spPr/>
    </dgm:pt>
    <dgm:pt modelId="{1F676AA3-62F5-4567-A1AE-3C5AB88D1CA9}" type="pres">
      <dgm:prSet presAssocID="{4FE4A91C-39F5-475F-9C03-8A15C6C19346}" presName="tile3text" presStyleLbl="node1" presStyleIdx="2" presStyleCnt="4">
        <dgm:presLayoutVars>
          <dgm:chMax val="0"/>
          <dgm:chPref val="0"/>
          <dgm:bulletEnabled val="1"/>
        </dgm:presLayoutVars>
      </dgm:prSet>
      <dgm:spPr/>
    </dgm:pt>
    <dgm:pt modelId="{CBA7A0A0-1B89-4B54-B5EA-41508065F1E4}" type="pres">
      <dgm:prSet presAssocID="{4FE4A91C-39F5-475F-9C03-8A15C6C19346}" presName="tile4" presStyleLbl="node1" presStyleIdx="3" presStyleCnt="4"/>
      <dgm:spPr/>
    </dgm:pt>
    <dgm:pt modelId="{D2ED6A3B-2C7C-4759-BD16-423F40413119}" type="pres">
      <dgm:prSet presAssocID="{4FE4A91C-39F5-475F-9C03-8A15C6C19346}" presName="tile4text" presStyleLbl="node1" presStyleIdx="3" presStyleCnt="4">
        <dgm:presLayoutVars>
          <dgm:chMax val="0"/>
          <dgm:chPref val="0"/>
          <dgm:bulletEnabled val="1"/>
        </dgm:presLayoutVars>
      </dgm:prSet>
      <dgm:spPr/>
    </dgm:pt>
    <dgm:pt modelId="{6EDA7515-16CD-40D0-AFBE-51D08A7881E7}" type="pres">
      <dgm:prSet presAssocID="{4FE4A91C-39F5-475F-9C03-8A15C6C19346}" presName="centerTile" presStyleLbl="fgShp" presStyleIdx="0" presStyleCnt="1">
        <dgm:presLayoutVars>
          <dgm:chMax val="0"/>
          <dgm:chPref val="0"/>
        </dgm:presLayoutVars>
      </dgm:prSet>
      <dgm:spPr/>
    </dgm:pt>
  </dgm:ptLst>
  <dgm:cxnLst>
    <dgm:cxn modelId="{72DE7124-59F5-4FBE-A3BD-38772345BF57}" type="presOf" srcId="{A45BF088-257B-4F75-B5E3-E3AA1AEE4164}" destId="{CBA7A0A0-1B89-4B54-B5EA-41508065F1E4}" srcOrd="0" destOrd="0" presId="urn:microsoft.com/office/officeart/2005/8/layout/matrix1"/>
    <dgm:cxn modelId="{AB75C12B-5D89-47CF-A0FA-D53D512B5F45}" srcId="{6E547B79-0633-443B-B698-0769B2CB35F3}" destId="{8EFC5567-B546-4225-86D4-30E118C506C6}" srcOrd="1" destOrd="0" parTransId="{4281B117-D305-42FE-B274-91C56C7A10CC}" sibTransId="{7B964BC4-1BF1-4AA8-8110-60F8BA7FAE2C}"/>
    <dgm:cxn modelId="{C6816A32-4F6A-4A4A-91F9-DDA39FF592E4}" type="presOf" srcId="{8EFC5567-B546-4225-86D4-30E118C506C6}" destId="{2A2FB3B6-935C-46E3-92CB-63D6306ECF99}" srcOrd="1" destOrd="0" presId="urn:microsoft.com/office/officeart/2005/8/layout/matrix1"/>
    <dgm:cxn modelId="{29A7A93C-4B61-4A2C-90A3-96CD8C5B7560}" type="presOf" srcId="{66B1C297-89D5-451A-8E85-331659F8AFC9}" destId="{8648AD1B-28D9-49B7-857C-05FEDE114CA5}" srcOrd="1" destOrd="0" presId="urn:microsoft.com/office/officeart/2005/8/layout/matrix1"/>
    <dgm:cxn modelId="{3BDBE66A-7C5C-437D-9E08-4DBC849E17D3}" type="presOf" srcId="{A45BF088-257B-4F75-B5E3-E3AA1AEE4164}" destId="{D2ED6A3B-2C7C-4759-BD16-423F40413119}" srcOrd="1" destOrd="0" presId="urn:microsoft.com/office/officeart/2005/8/layout/matrix1"/>
    <dgm:cxn modelId="{76497451-C3CF-4331-ACF9-E52743C17FB8}" type="presOf" srcId="{4FE4A91C-39F5-475F-9C03-8A15C6C19346}" destId="{14526060-021E-4FEF-987C-E9AE49D74CBC}" srcOrd="0" destOrd="0" presId="urn:microsoft.com/office/officeart/2005/8/layout/matrix1"/>
    <dgm:cxn modelId="{2BE9A97F-40D9-494C-AA9A-852940148D01}" srcId="{6E547B79-0633-443B-B698-0769B2CB35F3}" destId="{0CC7BDA6-E4B2-4DC0-8BEB-88F012073471}" srcOrd="2" destOrd="0" parTransId="{A512FC55-3D7B-42F2-B12E-2AB9371CF256}" sibTransId="{7B1A004B-EA03-4CA8-81B0-E96FB0D7D922}"/>
    <dgm:cxn modelId="{0396598A-962D-471C-A6A2-118930BB9455}" type="presOf" srcId="{66B1C297-89D5-451A-8E85-331659F8AFC9}" destId="{96E1AE71-EF7C-4C48-AECD-D7F10997E60B}" srcOrd="0" destOrd="0" presId="urn:microsoft.com/office/officeart/2005/8/layout/matrix1"/>
    <dgm:cxn modelId="{8DE2BA94-7B9B-42BE-B15C-F4975B2B83B4}" type="presOf" srcId="{8EFC5567-B546-4225-86D4-30E118C506C6}" destId="{48DEF4B3-EE1B-47E6-AFD8-BA76620E59F7}" srcOrd="0" destOrd="0" presId="urn:microsoft.com/office/officeart/2005/8/layout/matrix1"/>
    <dgm:cxn modelId="{39EB0F9B-6801-46A9-8443-89E877B8FC83}" srcId="{6E547B79-0633-443B-B698-0769B2CB35F3}" destId="{A45BF088-257B-4F75-B5E3-E3AA1AEE4164}" srcOrd="3" destOrd="0" parTransId="{8420BF02-BC06-4C19-BE58-322272389BC8}" sibTransId="{C1C43520-306C-4506-972C-898F2E77A62D}"/>
    <dgm:cxn modelId="{F5409D9C-02A5-40DD-895F-CF3316D5242E}" srcId="{4FE4A91C-39F5-475F-9C03-8A15C6C19346}" destId="{6E547B79-0633-443B-B698-0769B2CB35F3}" srcOrd="0" destOrd="0" parTransId="{273A98D0-51DF-4B61-A4C2-AE2BED95E98C}" sibTransId="{D2AEA060-F0CA-4614-80B6-F91F1A5575BB}"/>
    <dgm:cxn modelId="{154FB6B5-A14C-457A-B3D5-77EEDAAAE5EF}" type="presOf" srcId="{6E547B79-0633-443B-B698-0769B2CB35F3}" destId="{6EDA7515-16CD-40D0-AFBE-51D08A7881E7}" srcOrd="0" destOrd="0" presId="urn:microsoft.com/office/officeart/2005/8/layout/matrix1"/>
    <dgm:cxn modelId="{7E0EE2B5-525F-4FE9-AF06-3E4965F0F9D0}" type="presOf" srcId="{0CC7BDA6-E4B2-4DC0-8BEB-88F012073471}" destId="{DF1029D1-5C56-4838-99D4-038F5E036B1D}" srcOrd="0" destOrd="0" presId="urn:microsoft.com/office/officeart/2005/8/layout/matrix1"/>
    <dgm:cxn modelId="{56BB57C1-2542-430E-88ED-14BDC0FB4369}" type="presOf" srcId="{0CC7BDA6-E4B2-4DC0-8BEB-88F012073471}" destId="{1F676AA3-62F5-4567-A1AE-3C5AB88D1CA9}" srcOrd="1" destOrd="0" presId="urn:microsoft.com/office/officeart/2005/8/layout/matrix1"/>
    <dgm:cxn modelId="{04539AC5-7E29-4DF6-8628-D7E8A289581D}" srcId="{6E547B79-0633-443B-B698-0769B2CB35F3}" destId="{66B1C297-89D5-451A-8E85-331659F8AFC9}" srcOrd="0" destOrd="0" parTransId="{2B9484DE-9546-4288-AC17-8B8A322246AD}" sibTransId="{F34325C6-108E-4E9F-BA1C-DD5B449B5318}"/>
    <dgm:cxn modelId="{038621F1-A785-46A8-B06D-DB5C270DFEF2}" type="presParOf" srcId="{14526060-021E-4FEF-987C-E9AE49D74CBC}" destId="{DC58C748-DEF9-4A6A-B89A-1020F552C2EA}" srcOrd="0" destOrd="0" presId="urn:microsoft.com/office/officeart/2005/8/layout/matrix1"/>
    <dgm:cxn modelId="{69384FF1-091A-4A14-9B16-9AA269D118F7}" type="presParOf" srcId="{DC58C748-DEF9-4A6A-B89A-1020F552C2EA}" destId="{96E1AE71-EF7C-4C48-AECD-D7F10997E60B}" srcOrd="0" destOrd="0" presId="urn:microsoft.com/office/officeart/2005/8/layout/matrix1"/>
    <dgm:cxn modelId="{06EAACAC-F8BD-4617-BE46-2EE68EA2AFCD}" type="presParOf" srcId="{DC58C748-DEF9-4A6A-B89A-1020F552C2EA}" destId="{8648AD1B-28D9-49B7-857C-05FEDE114CA5}" srcOrd="1" destOrd="0" presId="urn:microsoft.com/office/officeart/2005/8/layout/matrix1"/>
    <dgm:cxn modelId="{6A073BB6-C303-4C9F-A886-B4C0EDA687E1}" type="presParOf" srcId="{DC58C748-DEF9-4A6A-B89A-1020F552C2EA}" destId="{48DEF4B3-EE1B-47E6-AFD8-BA76620E59F7}" srcOrd="2" destOrd="0" presId="urn:microsoft.com/office/officeart/2005/8/layout/matrix1"/>
    <dgm:cxn modelId="{643DD046-DEA0-40FF-93CA-F5074224EA6C}" type="presParOf" srcId="{DC58C748-DEF9-4A6A-B89A-1020F552C2EA}" destId="{2A2FB3B6-935C-46E3-92CB-63D6306ECF99}" srcOrd="3" destOrd="0" presId="urn:microsoft.com/office/officeart/2005/8/layout/matrix1"/>
    <dgm:cxn modelId="{68E38EFF-2E3D-41F2-BEAA-427E17D23D63}" type="presParOf" srcId="{DC58C748-DEF9-4A6A-B89A-1020F552C2EA}" destId="{DF1029D1-5C56-4838-99D4-038F5E036B1D}" srcOrd="4" destOrd="0" presId="urn:microsoft.com/office/officeart/2005/8/layout/matrix1"/>
    <dgm:cxn modelId="{6FDFB6FD-2B33-4AB1-8085-6286464E3441}" type="presParOf" srcId="{DC58C748-DEF9-4A6A-B89A-1020F552C2EA}" destId="{1F676AA3-62F5-4567-A1AE-3C5AB88D1CA9}" srcOrd="5" destOrd="0" presId="urn:microsoft.com/office/officeart/2005/8/layout/matrix1"/>
    <dgm:cxn modelId="{D722A9B8-BCF1-4ABC-8AA3-CF245E8E3844}" type="presParOf" srcId="{DC58C748-DEF9-4A6A-B89A-1020F552C2EA}" destId="{CBA7A0A0-1B89-4B54-B5EA-41508065F1E4}" srcOrd="6" destOrd="0" presId="urn:microsoft.com/office/officeart/2005/8/layout/matrix1"/>
    <dgm:cxn modelId="{2C61E747-977D-41DB-BE0B-E541F553DD67}" type="presParOf" srcId="{DC58C748-DEF9-4A6A-B89A-1020F552C2EA}" destId="{D2ED6A3B-2C7C-4759-BD16-423F40413119}" srcOrd="7" destOrd="0" presId="urn:microsoft.com/office/officeart/2005/8/layout/matrix1"/>
    <dgm:cxn modelId="{03769053-8D29-4C0E-8A65-B9F13DAB8753}" type="presParOf" srcId="{14526060-021E-4FEF-987C-E9AE49D74CBC}" destId="{6EDA7515-16CD-40D0-AFBE-51D08A7881E7}" srcOrd="1" destOrd="0" presId="urn:microsoft.com/office/officeart/2005/8/layout/matrix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BCD95B-7A99-4D24-B43E-808B799233C1}" type="doc">
      <dgm:prSet loTypeId="urn:microsoft.com/office/officeart/2005/8/layout/hChevron3" loCatId="process" qsTypeId="urn:microsoft.com/office/officeart/2005/8/quickstyle/simple1" qsCatId="simple" csTypeId="urn:microsoft.com/office/officeart/2005/8/colors/colorful2" csCatId="colorful" phldr="1"/>
      <dgm:spPr/>
    </dgm:pt>
    <dgm:pt modelId="{34EA83F3-F198-4C0C-8ABC-311B522E68B9}">
      <dgm:prSet phldrT="[Texte]" custT="1"/>
      <dgm:spPr/>
      <dgm:t>
        <a:bodyPr/>
        <a:lstStyle/>
        <a:p>
          <a:r>
            <a:rPr lang="fr-FR" sz="2000" dirty="0">
              <a:latin typeface="Calibri Light" panose="020F0302020204030204"/>
            </a:rPr>
            <a:t>Décembre</a:t>
          </a:r>
          <a:endParaRPr lang="fr-FR" sz="2000" dirty="0"/>
        </a:p>
      </dgm:t>
    </dgm:pt>
    <dgm:pt modelId="{5BD6E504-2628-4BB6-A5ED-D13EA0F3102C}" type="parTrans" cxnId="{81BFE3B8-48B8-444C-ADA4-9261A300CFEF}">
      <dgm:prSet/>
      <dgm:spPr/>
      <dgm:t>
        <a:bodyPr/>
        <a:lstStyle/>
        <a:p>
          <a:endParaRPr lang="fr-FR" sz="2000"/>
        </a:p>
      </dgm:t>
    </dgm:pt>
    <dgm:pt modelId="{CD1270CA-48E9-4414-82E3-5D3A6B6E65CC}" type="sibTrans" cxnId="{81BFE3B8-48B8-444C-ADA4-9261A300CFEF}">
      <dgm:prSet/>
      <dgm:spPr/>
      <dgm:t>
        <a:bodyPr/>
        <a:lstStyle/>
        <a:p>
          <a:endParaRPr lang="fr-FR" sz="2000"/>
        </a:p>
      </dgm:t>
    </dgm:pt>
    <dgm:pt modelId="{F2314AD3-15A1-4F6E-8654-71512B97FEAE}">
      <dgm:prSet phldrT="[Texte]" custT="1"/>
      <dgm:spPr/>
      <dgm:t>
        <a:bodyPr/>
        <a:lstStyle/>
        <a:p>
          <a:r>
            <a:rPr lang="fr-FR" sz="2000" dirty="0">
              <a:latin typeface="Calibri Light" panose="020F0302020204030204"/>
            </a:rPr>
            <a:t>Janvier</a:t>
          </a:r>
          <a:endParaRPr lang="fr-FR" sz="2000" dirty="0"/>
        </a:p>
      </dgm:t>
    </dgm:pt>
    <dgm:pt modelId="{73094DC8-2E57-44F5-8148-33AD8D9796CD}" type="parTrans" cxnId="{D29B65F3-55FC-4E31-A237-BF3AA2E5965D}">
      <dgm:prSet/>
      <dgm:spPr/>
      <dgm:t>
        <a:bodyPr/>
        <a:lstStyle/>
        <a:p>
          <a:endParaRPr lang="fr-FR" sz="2000"/>
        </a:p>
      </dgm:t>
    </dgm:pt>
    <dgm:pt modelId="{D2E7045D-9918-4B72-BB9F-39F4103C548D}" type="sibTrans" cxnId="{D29B65F3-55FC-4E31-A237-BF3AA2E5965D}">
      <dgm:prSet/>
      <dgm:spPr/>
      <dgm:t>
        <a:bodyPr/>
        <a:lstStyle/>
        <a:p>
          <a:endParaRPr lang="fr-FR" sz="2000"/>
        </a:p>
      </dgm:t>
    </dgm:pt>
    <dgm:pt modelId="{A3742BCC-D0A2-4233-9E71-626018101FC4}">
      <dgm:prSet phldrT="[Texte]" custT="1"/>
      <dgm:spPr/>
      <dgm:t>
        <a:bodyPr/>
        <a:lstStyle/>
        <a:p>
          <a:r>
            <a:rPr lang="fr-FR" sz="2000" dirty="0">
              <a:latin typeface="Calibri Light" panose="020F0302020204030204"/>
            </a:rPr>
            <a:t>Février</a:t>
          </a:r>
          <a:endParaRPr lang="fr-FR" sz="2000" dirty="0"/>
        </a:p>
      </dgm:t>
    </dgm:pt>
    <dgm:pt modelId="{07FE002D-0D6C-446E-A779-30933ABC215B}" type="parTrans" cxnId="{6C90205C-41F2-4190-B50E-65CD3F28FB2B}">
      <dgm:prSet/>
      <dgm:spPr/>
      <dgm:t>
        <a:bodyPr/>
        <a:lstStyle/>
        <a:p>
          <a:endParaRPr lang="fr-FR" sz="2000"/>
        </a:p>
      </dgm:t>
    </dgm:pt>
    <dgm:pt modelId="{3B449676-1EC9-4B22-A7DA-CDFAFCE15AE2}" type="sibTrans" cxnId="{6C90205C-41F2-4190-B50E-65CD3F28FB2B}">
      <dgm:prSet/>
      <dgm:spPr/>
      <dgm:t>
        <a:bodyPr/>
        <a:lstStyle/>
        <a:p>
          <a:endParaRPr lang="fr-FR" sz="2000"/>
        </a:p>
      </dgm:t>
    </dgm:pt>
    <dgm:pt modelId="{9FC5E894-2FFA-48F9-9172-D450D61F9986}">
      <dgm:prSet custT="1"/>
      <dgm:spPr/>
      <dgm:t>
        <a:bodyPr/>
        <a:lstStyle/>
        <a:p>
          <a:r>
            <a:rPr lang="fr-FR" sz="2000" dirty="0">
              <a:latin typeface="Calibri Light" panose="020F0302020204030204"/>
            </a:rPr>
            <a:t>Mars</a:t>
          </a:r>
          <a:endParaRPr lang="fr-FR" sz="2000" dirty="0"/>
        </a:p>
      </dgm:t>
    </dgm:pt>
    <dgm:pt modelId="{AB0A0D2E-726D-4B4D-80BD-E31B8D17D2EA}" type="parTrans" cxnId="{F70E2D9A-1970-4FB8-A6C1-0B36C81A4481}">
      <dgm:prSet/>
      <dgm:spPr/>
      <dgm:t>
        <a:bodyPr/>
        <a:lstStyle/>
        <a:p>
          <a:endParaRPr lang="fr-FR" sz="2000"/>
        </a:p>
      </dgm:t>
    </dgm:pt>
    <dgm:pt modelId="{777B96B3-F7B8-478E-8F7B-9B5363486349}" type="sibTrans" cxnId="{F70E2D9A-1970-4FB8-A6C1-0B36C81A4481}">
      <dgm:prSet/>
      <dgm:spPr/>
      <dgm:t>
        <a:bodyPr/>
        <a:lstStyle/>
        <a:p>
          <a:endParaRPr lang="fr-FR" sz="2000"/>
        </a:p>
      </dgm:t>
    </dgm:pt>
    <dgm:pt modelId="{112510A0-2333-4505-8521-1DE0D79779CE}">
      <dgm:prSet custT="1"/>
      <dgm:spPr/>
      <dgm:t>
        <a:bodyPr/>
        <a:lstStyle/>
        <a:p>
          <a:r>
            <a:rPr lang="fr-FR" sz="2000" dirty="0">
              <a:latin typeface="Calibri Light" panose="020F0302020204030204"/>
            </a:rPr>
            <a:t>Novembre</a:t>
          </a:r>
          <a:endParaRPr lang="fr-FR" sz="2000" dirty="0"/>
        </a:p>
      </dgm:t>
    </dgm:pt>
    <dgm:pt modelId="{357C7A1B-6A61-443C-84DB-4B019E7ABD1B}" type="parTrans" cxnId="{3D71A04F-2891-4B13-A7F3-5BB41E0874EC}">
      <dgm:prSet/>
      <dgm:spPr/>
      <dgm:t>
        <a:bodyPr/>
        <a:lstStyle/>
        <a:p>
          <a:endParaRPr lang="fr-FR" sz="2000"/>
        </a:p>
      </dgm:t>
    </dgm:pt>
    <dgm:pt modelId="{C1F59D8A-8E38-4307-A11D-3B086B2CB75E}" type="sibTrans" cxnId="{3D71A04F-2891-4B13-A7F3-5BB41E0874EC}">
      <dgm:prSet/>
      <dgm:spPr/>
      <dgm:t>
        <a:bodyPr/>
        <a:lstStyle/>
        <a:p>
          <a:endParaRPr lang="fr-FR" sz="2000"/>
        </a:p>
      </dgm:t>
    </dgm:pt>
    <dgm:pt modelId="{3A7A6D5E-19FF-40E7-AF33-2801C4998A6F}" type="pres">
      <dgm:prSet presAssocID="{7ABCD95B-7A99-4D24-B43E-808B799233C1}" presName="Name0" presStyleCnt="0">
        <dgm:presLayoutVars>
          <dgm:dir/>
          <dgm:resizeHandles val="exact"/>
        </dgm:presLayoutVars>
      </dgm:prSet>
      <dgm:spPr/>
    </dgm:pt>
    <dgm:pt modelId="{A8C3D379-4AA1-4A8E-921F-72D83CCD094F}" type="pres">
      <dgm:prSet presAssocID="{112510A0-2333-4505-8521-1DE0D79779CE}" presName="parTxOnly" presStyleLbl="node1" presStyleIdx="0" presStyleCnt="5">
        <dgm:presLayoutVars>
          <dgm:bulletEnabled val="1"/>
        </dgm:presLayoutVars>
      </dgm:prSet>
      <dgm:spPr/>
    </dgm:pt>
    <dgm:pt modelId="{59682295-E1E9-4366-94FD-BB14139C7193}" type="pres">
      <dgm:prSet presAssocID="{C1F59D8A-8E38-4307-A11D-3B086B2CB75E}" presName="parSpace" presStyleCnt="0"/>
      <dgm:spPr/>
    </dgm:pt>
    <dgm:pt modelId="{8BA24669-2645-4EF1-B8F4-909879475999}" type="pres">
      <dgm:prSet presAssocID="{34EA83F3-F198-4C0C-8ABC-311B522E68B9}" presName="parTxOnly" presStyleLbl="node1" presStyleIdx="1" presStyleCnt="5">
        <dgm:presLayoutVars>
          <dgm:bulletEnabled val="1"/>
        </dgm:presLayoutVars>
      </dgm:prSet>
      <dgm:spPr/>
    </dgm:pt>
    <dgm:pt modelId="{C561675F-8F82-411D-9D7A-4E9F535DBB03}" type="pres">
      <dgm:prSet presAssocID="{CD1270CA-48E9-4414-82E3-5D3A6B6E65CC}" presName="parSpace" presStyleCnt="0"/>
      <dgm:spPr/>
    </dgm:pt>
    <dgm:pt modelId="{A30691E4-B6B1-4D3C-966B-0F1FD0C8C2FB}" type="pres">
      <dgm:prSet presAssocID="{F2314AD3-15A1-4F6E-8654-71512B97FEAE}" presName="parTxOnly" presStyleLbl="node1" presStyleIdx="2" presStyleCnt="5">
        <dgm:presLayoutVars>
          <dgm:bulletEnabled val="1"/>
        </dgm:presLayoutVars>
      </dgm:prSet>
      <dgm:spPr/>
    </dgm:pt>
    <dgm:pt modelId="{30687084-8E91-49D3-B98A-78D2DB2C2D0A}" type="pres">
      <dgm:prSet presAssocID="{D2E7045D-9918-4B72-BB9F-39F4103C548D}" presName="parSpace" presStyleCnt="0"/>
      <dgm:spPr/>
    </dgm:pt>
    <dgm:pt modelId="{DEC168D5-5AC1-4A63-9F4F-2BD827001C1C}" type="pres">
      <dgm:prSet presAssocID="{A3742BCC-D0A2-4233-9E71-626018101FC4}" presName="parTxOnly" presStyleLbl="node1" presStyleIdx="3" presStyleCnt="5">
        <dgm:presLayoutVars>
          <dgm:bulletEnabled val="1"/>
        </dgm:presLayoutVars>
      </dgm:prSet>
      <dgm:spPr/>
    </dgm:pt>
    <dgm:pt modelId="{A3FD7674-E56C-4082-8E27-5DC96E785B3F}" type="pres">
      <dgm:prSet presAssocID="{3B449676-1EC9-4B22-A7DA-CDFAFCE15AE2}" presName="parSpace" presStyleCnt="0"/>
      <dgm:spPr/>
    </dgm:pt>
    <dgm:pt modelId="{1BAE7093-897A-43A0-9DCF-36EE175B914B}" type="pres">
      <dgm:prSet presAssocID="{9FC5E894-2FFA-48F9-9172-D450D61F9986}" presName="parTxOnly" presStyleLbl="node1" presStyleIdx="4" presStyleCnt="5">
        <dgm:presLayoutVars>
          <dgm:bulletEnabled val="1"/>
        </dgm:presLayoutVars>
      </dgm:prSet>
      <dgm:spPr/>
    </dgm:pt>
  </dgm:ptLst>
  <dgm:cxnLst>
    <dgm:cxn modelId="{E4069D27-0089-408E-8120-C625DC572A6D}" type="presOf" srcId="{34EA83F3-F198-4C0C-8ABC-311B522E68B9}" destId="{8BA24669-2645-4EF1-B8F4-909879475999}" srcOrd="0" destOrd="0" presId="urn:microsoft.com/office/officeart/2005/8/layout/hChevron3"/>
    <dgm:cxn modelId="{6C90205C-41F2-4190-B50E-65CD3F28FB2B}" srcId="{7ABCD95B-7A99-4D24-B43E-808B799233C1}" destId="{A3742BCC-D0A2-4233-9E71-626018101FC4}" srcOrd="3" destOrd="0" parTransId="{07FE002D-0D6C-446E-A779-30933ABC215B}" sibTransId="{3B449676-1EC9-4B22-A7DA-CDFAFCE15AE2}"/>
    <dgm:cxn modelId="{62AA684D-98D4-4213-BA3A-7A55D008DC87}" type="presOf" srcId="{112510A0-2333-4505-8521-1DE0D79779CE}" destId="{A8C3D379-4AA1-4A8E-921F-72D83CCD094F}" srcOrd="0" destOrd="0" presId="urn:microsoft.com/office/officeart/2005/8/layout/hChevron3"/>
    <dgm:cxn modelId="{3D71A04F-2891-4B13-A7F3-5BB41E0874EC}" srcId="{7ABCD95B-7A99-4D24-B43E-808B799233C1}" destId="{112510A0-2333-4505-8521-1DE0D79779CE}" srcOrd="0" destOrd="0" parTransId="{357C7A1B-6A61-443C-84DB-4B019E7ABD1B}" sibTransId="{C1F59D8A-8E38-4307-A11D-3B086B2CB75E}"/>
    <dgm:cxn modelId="{16017B86-139B-453D-AE9B-611711734E00}" type="presOf" srcId="{F2314AD3-15A1-4F6E-8654-71512B97FEAE}" destId="{A30691E4-B6B1-4D3C-966B-0F1FD0C8C2FB}" srcOrd="0" destOrd="0" presId="urn:microsoft.com/office/officeart/2005/8/layout/hChevron3"/>
    <dgm:cxn modelId="{F70E2D9A-1970-4FB8-A6C1-0B36C81A4481}" srcId="{7ABCD95B-7A99-4D24-B43E-808B799233C1}" destId="{9FC5E894-2FFA-48F9-9172-D450D61F9986}" srcOrd="4" destOrd="0" parTransId="{AB0A0D2E-726D-4B4D-80BD-E31B8D17D2EA}" sibTransId="{777B96B3-F7B8-478E-8F7B-9B5363486349}"/>
    <dgm:cxn modelId="{357EC6A4-4E10-460A-8EFD-C57E203BF5AD}" type="presOf" srcId="{A3742BCC-D0A2-4233-9E71-626018101FC4}" destId="{DEC168D5-5AC1-4A63-9F4F-2BD827001C1C}" srcOrd="0" destOrd="0" presId="urn:microsoft.com/office/officeart/2005/8/layout/hChevron3"/>
    <dgm:cxn modelId="{81BFE3B8-48B8-444C-ADA4-9261A300CFEF}" srcId="{7ABCD95B-7A99-4D24-B43E-808B799233C1}" destId="{34EA83F3-F198-4C0C-8ABC-311B522E68B9}" srcOrd="1" destOrd="0" parTransId="{5BD6E504-2628-4BB6-A5ED-D13EA0F3102C}" sibTransId="{CD1270CA-48E9-4414-82E3-5D3A6B6E65CC}"/>
    <dgm:cxn modelId="{A7B438CC-7840-45DD-87E0-D75DDB1E4B5E}" type="presOf" srcId="{9FC5E894-2FFA-48F9-9172-D450D61F9986}" destId="{1BAE7093-897A-43A0-9DCF-36EE175B914B}" srcOrd="0" destOrd="0" presId="urn:microsoft.com/office/officeart/2005/8/layout/hChevron3"/>
    <dgm:cxn modelId="{D29B65F3-55FC-4E31-A237-BF3AA2E5965D}" srcId="{7ABCD95B-7A99-4D24-B43E-808B799233C1}" destId="{F2314AD3-15A1-4F6E-8654-71512B97FEAE}" srcOrd="2" destOrd="0" parTransId="{73094DC8-2E57-44F5-8148-33AD8D9796CD}" sibTransId="{D2E7045D-9918-4B72-BB9F-39F4103C548D}"/>
    <dgm:cxn modelId="{2AC6C7F6-3691-4F5D-AFEE-50AF7FB84113}" type="presOf" srcId="{7ABCD95B-7A99-4D24-B43E-808B799233C1}" destId="{3A7A6D5E-19FF-40E7-AF33-2801C4998A6F}" srcOrd="0" destOrd="0" presId="urn:microsoft.com/office/officeart/2005/8/layout/hChevron3"/>
    <dgm:cxn modelId="{5035A629-B839-4044-8D18-1386C4A78C6D}" type="presParOf" srcId="{3A7A6D5E-19FF-40E7-AF33-2801C4998A6F}" destId="{A8C3D379-4AA1-4A8E-921F-72D83CCD094F}" srcOrd="0" destOrd="0" presId="urn:microsoft.com/office/officeart/2005/8/layout/hChevron3"/>
    <dgm:cxn modelId="{F1940062-B4E0-44CF-BED5-026A9862EED6}" type="presParOf" srcId="{3A7A6D5E-19FF-40E7-AF33-2801C4998A6F}" destId="{59682295-E1E9-4366-94FD-BB14139C7193}" srcOrd="1" destOrd="0" presId="urn:microsoft.com/office/officeart/2005/8/layout/hChevron3"/>
    <dgm:cxn modelId="{0AD8F941-29E5-45CB-AD8F-A25E7FD411B8}" type="presParOf" srcId="{3A7A6D5E-19FF-40E7-AF33-2801C4998A6F}" destId="{8BA24669-2645-4EF1-B8F4-909879475999}" srcOrd="2" destOrd="0" presId="urn:microsoft.com/office/officeart/2005/8/layout/hChevron3"/>
    <dgm:cxn modelId="{B80C49A2-57CD-4103-B789-4EF3315CFEF9}" type="presParOf" srcId="{3A7A6D5E-19FF-40E7-AF33-2801C4998A6F}" destId="{C561675F-8F82-411D-9D7A-4E9F535DBB03}" srcOrd="3" destOrd="0" presId="urn:microsoft.com/office/officeart/2005/8/layout/hChevron3"/>
    <dgm:cxn modelId="{052D0E29-B695-46EF-81DB-BFEBA8FA0047}" type="presParOf" srcId="{3A7A6D5E-19FF-40E7-AF33-2801C4998A6F}" destId="{A30691E4-B6B1-4D3C-966B-0F1FD0C8C2FB}" srcOrd="4" destOrd="0" presId="urn:microsoft.com/office/officeart/2005/8/layout/hChevron3"/>
    <dgm:cxn modelId="{838E3502-9492-4530-9A08-C5E828E33B05}" type="presParOf" srcId="{3A7A6D5E-19FF-40E7-AF33-2801C4998A6F}" destId="{30687084-8E91-49D3-B98A-78D2DB2C2D0A}" srcOrd="5" destOrd="0" presId="urn:microsoft.com/office/officeart/2005/8/layout/hChevron3"/>
    <dgm:cxn modelId="{52881AA9-AC4F-4AC4-9CD2-622162B7ADA8}" type="presParOf" srcId="{3A7A6D5E-19FF-40E7-AF33-2801C4998A6F}" destId="{DEC168D5-5AC1-4A63-9F4F-2BD827001C1C}" srcOrd="6" destOrd="0" presId="urn:microsoft.com/office/officeart/2005/8/layout/hChevron3"/>
    <dgm:cxn modelId="{38AAA32C-4EB1-421A-B146-F6C8ED6B4874}" type="presParOf" srcId="{3A7A6D5E-19FF-40E7-AF33-2801C4998A6F}" destId="{A3FD7674-E56C-4082-8E27-5DC96E785B3F}" srcOrd="7" destOrd="0" presId="urn:microsoft.com/office/officeart/2005/8/layout/hChevron3"/>
    <dgm:cxn modelId="{6749ED06-0DD5-4BB1-A896-FF924C6C9BF1}" type="presParOf" srcId="{3A7A6D5E-19FF-40E7-AF33-2801C4998A6F}" destId="{1BAE7093-897A-43A0-9DCF-36EE175B914B}"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5F194FC-1079-41B4-BE0B-BBA2DC3692C0}" type="doc">
      <dgm:prSet loTypeId="urn:microsoft.com/office/officeart/2005/8/layout/hierarchy4" loCatId="hierarchy" qsTypeId="urn:microsoft.com/office/officeart/2005/8/quickstyle/simple1" qsCatId="simple" csTypeId="urn:microsoft.com/office/officeart/2005/8/colors/accent6_2" csCatId="accent6" phldr="1"/>
      <dgm:spPr/>
      <dgm:t>
        <a:bodyPr/>
        <a:lstStyle/>
        <a:p>
          <a:endParaRPr lang="fr-FR"/>
        </a:p>
      </dgm:t>
    </dgm:pt>
    <dgm:pt modelId="{4676EBB8-61C1-4E37-AAD4-D012E74C5348}">
      <dgm:prSet phldrT="[Texte]"/>
      <dgm:spPr/>
      <dgm:t>
        <a:bodyPr/>
        <a:lstStyle/>
        <a:p>
          <a:pPr rtl="0"/>
          <a:r>
            <a:rPr lang="fr-FR" dirty="0">
              <a:latin typeface="Calibri Light" panose="020F0302020204030204"/>
            </a:rPr>
            <a:t>Montant Total de l'enveloppe</a:t>
          </a:r>
          <a:r>
            <a:rPr lang="fr-FR" dirty="0"/>
            <a:t> </a:t>
          </a:r>
          <a:r>
            <a:rPr lang="fr-FR" dirty="0">
              <a:latin typeface="Calibri Light" panose="020F0302020204030204"/>
            </a:rPr>
            <a:t>du SRF  </a:t>
          </a:r>
          <a:r>
            <a:rPr lang="fr-FR" dirty="0"/>
            <a:t>33.000.000£</a:t>
          </a:r>
        </a:p>
      </dgm:t>
    </dgm:pt>
    <dgm:pt modelId="{4F137CAC-7579-4367-BC7C-E0ECFB584DE9}" type="parTrans" cxnId="{535F78A5-952A-4C1C-93AC-08857B2267DF}">
      <dgm:prSet/>
      <dgm:spPr/>
      <dgm:t>
        <a:bodyPr/>
        <a:lstStyle/>
        <a:p>
          <a:endParaRPr lang="fr-FR"/>
        </a:p>
      </dgm:t>
    </dgm:pt>
    <dgm:pt modelId="{8E9E9BAC-A040-4000-828B-1AE7E66E6FC2}" type="sibTrans" cxnId="{535F78A5-952A-4C1C-93AC-08857B2267DF}">
      <dgm:prSet/>
      <dgm:spPr/>
      <dgm:t>
        <a:bodyPr/>
        <a:lstStyle/>
        <a:p>
          <a:endParaRPr lang="fr-FR"/>
        </a:p>
      </dgm:t>
    </dgm:pt>
    <dgm:pt modelId="{E53611A8-E6A5-4426-B06F-6E3B41766311}">
      <dgm:prSet phldrT="[Texte]"/>
      <dgm:spPr/>
      <dgm:t>
        <a:bodyPr/>
        <a:lstStyle/>
        <a:p>
          <a:r>
            <a:rPr lang="fr-FR" dirty="0" err="1"/>
            <a:t>Fund</a:t>
          </a:r>
          <a:r>
            <a:rPr lang="fr-FR" dirty="0"/>
            <a:t> Management Unit </a:t>
          </a:r>
          <a:r>
            <a:rPr lang="fr-FR" b="1" dirty="0"/>
            <a:t>2.630.388£ (+NPAC)</a:t>
          </a:r>
          <a:endParaRPr lang="fr-FR" dirty="0"/>
        </a:p>
      </dgm:t>
    </dgm:pt>
    <dgm:pt modelId="{A539480C-1E75-4572-9A22-591F7DD23BC0}" type="parTrans" cxnId="{BED06F06-68D1-4DFB-9082-2704090F5029}">
      <dgm:prSet/>
      <dgm:spPr/>
      <dgm:t>
        <a:bodyPr/>
        <a:lstStyle/>
        <a:p>
          <a:endParaRPr lang="fr-FR"/>
        </a:p>
      </dgm:t>
    </dgm:pt>
    <dgm:pt modelId="{FCCBCD8E-0C6A-4B1E-AB8B-F69C25B0511C}" type="sibTrans" cxnId="{BED06F06-68D1-4DFB-9082-2704090F5029}">
      <dgm:prSet/>
      <dgm:spPr/>
      <dgm:t>
        <a:bodyPr/>
        <a:lstStyle/>
        <a:p>
          <a:endParaRPr lang="fr-FR"/>
        </a:p>
      </dgm:t>
    </dgm:pt>
    <dgm:pt modelId="{6C6ECAD9-A8A4-4DEB-9C54-B000EE5EDE47}">
      <dgm:prSet phldrT="[Texte]"/>
      <dgm:spPr/>
      <dgm:t>
        <a:bodyPr/>
        <a:lstStyle/>
        <a:p>
          <a:r>
            <a:rPr lang="fr-FR" dirty="0"/>
            <a:t>Consortia (3) </a:t>
          </a:r>
          <a:r>
            <a:rPr lang="fr-FR" b="1" dirty="0"/>
            <a:t>25.933.243£</a:t>
          </a:r>
          <a:endParaRPr lang="fr-FR" dirty="0"/>
        </a:p>
      </dgm:t>
    </dgm:pt>
    <dgm:pt modelId="{76E67A64-2BA0-4A13-BCB1-3AAF63F34330}" type="parTrans" cxnId="{7ED35C89-DAF1-4B3E-B95E-D420C80BFC0B}">
      <dgm:prSet/>
      <dgm:spPr/>
      <dgm:t>
        <a:bodyPr/>
        <a:lstStyle/>
        <a:p>
          <a:endParaRPr lang="fr-FR"/>
        </a:p>
      </dgm:t>
    </dgm:pt>
    <dgm:pt modelId="{C4B81501-2A06-493A-9808-CA3537445C2D}" type="sibTrans" cxnId="{7ED35C89-DAF1-4B3E-B95E-D420C80BFC0B}">
      <dgm:prSet/>
      <dgm:spPr/>
      <dgm:t>
        <a:bodyPr/>
        <a:lstStyle/>
        <a:p>
          <a:endParaRPr lang="fr-FR"/>
        </a:p>
      </dgm:t>
    </dgm:pt>
    <dgm:pt modelId="{BEC72703-C8F3-4962-81B5-FA1F994DB88B}">
      <dgm:prSet phldrT="[Texte]"/>
      <dgm:spPr/>
      <dgm:t>
        <a:bodyPr/>
        <a:lstStyle/>
        <a:p>
          <a:pPr rtl="0"/>
          <a:r>
            <a:rPr lang="fr-FR" dirty="0">
              <a:latin typeface="Calibri Light" panose="020F0302020204030204"/>
            </a:rPr>
            <a:t>Recherches </a:t>
          </a:r>
          <a:r>
            <a:rPr lang="fr-FR" dirty="0" err="1">
              <a:latin typeface="Calibri Light" panose="020F0302020204030204"/>
            </a:rPr>
            <a:t>Operaionelles</a:t>
          </a:r>
          <a:r>
            <a:rPr lang="fr-FR" dirty="0">
              <a:latin typeface="Calibri Light" panose="020F0302020204030204"/>
            </a:rPr>
            <a:t> </a:t>
          </a:r>
          <a:r>
            <a:rPr lang="fr-FR" dirty="0"/>
            <a:t>(2) </a:t>
          </a:r>
          <a:r>
            <a:rPr lang="fr-FR" b="1" dirty="0"/>
            <a:t>750.000£</a:t>
          </a:r>
          <a:endParaRPr lang="fr-FR" dirty="0"/>
        </a:p>
      </dgm:t>
    </dgm:pt>
    <dgm:pt modelId="{CB0026C0-F31F-4DB4-9578-820F7CFCDD1A}" type="parTrans" cxnId="{26AD4507-8496-42B3-BF18-D9C337E93DD4}">
      <dgm:prSet/>
      <dgm:spPr/>
      <dgm:t>
        <a:bodyPr/>
        <a:lstStyle/>
        <a:p>
          <a:endParaRPr lang="fr-FR"/>
        </a:p>
      </dgm:t>
    </dgm:pt>
    <dgm:pt modelId="{65BE698C-C8EF-409F-B70D-8D68FC67E5C0}" type="sibTrans" cxnId="{26AD4507-8496-42B3-BF18-D9C337E93DD4}">
      <dgm:prSet/>
      <dgm:spPr/>
      <dgm:t>
        <a:bodyPr/>
        <a:lstStyle/>
        <a:p>
          <a:endParaRPr lang="fr-FR"/>
        </a:p>
      </dgm:t>
    </dgm:pt>
    <dgm:pt modelId="{8D30AB4E-33B8-4AB4-B57B-D25781628658}">
      <dgm:prSet phldrT="[Texte]"/>
      <dgm:spPr/>
      <dgm:t>
        <a:bodyPr/>
        <a:lstStyle/>
        <a:p>
          <a:pPr rtl="0"/>
          <a:r>
            <a:rPr lang="fr-FR" dirty="0">
              <a:latin typeface="Calibri Light" panose="020F0302020204030204"/>
            </a:rPr>
            <a:t>Projet de </a:t>
          </a:r>
          <a:r>
            <a:rPr lang="fr-FR" b="1" dirty="0">
              <a:latin typeface="Calibri Light" panose="020F0302020204030204"/>
            </a:rPr>
            <a:t>Localisation de DRC 2.811.682£ (+NPAC)</a:t>
          </a:r>
          <a:endParaRPr lang="fr-FR" dirty="0"/>
        </a:p>
      </dgm:t>
    </dgm:pt>
    <dgm:pt modelId="{592DB816-9D10-4C6B-BD76-B8969E5AE947}" type="parTrans" cxnId="{21EE8B79-5B97-4CB4-846A-045125600400}">
      <dgm:prSet/>
      <dgm:spPr/>
      <dgm:t>
        <a:bodyPr/>
        <a:lstStyle/>
        <a:p>
          <a:endParaRPr lang="fr-FR"/>
        </a:p>
      </dgm:t>
    </dgm:pt>
    <dgm:pt modelId="{86B87771-42CE-46C8-9BB8-914D4D14911E}" type="sibTrans" cxnId="{21EE8B79-5B97-4CB4-846A-045125600400}">
      <dgm:prSet/>
      <dgm:spPr/>
      <dgm:t>
        <a:bodyPr/>
        <a:lstStyle/>
        <a:p>
          <a:endParaRPr lang="fr-FR"/>
        </a:p>
      </dgm:t>
    </dgm:pt>
    <dgm:pt modelId="{065DDA61-4FB2-446A-A80B-1C11D76A90A2}">
      <dgm:prSet phldrT="[Texte]"/>
      <dgm:spPr/>
      <dgm:t>
        <a:bodyPr/>
        <a:lstStyle/>
        <a:p>
          <a:pPr rtl="0"/>
          <a:r>
            <a:rPr lang="fr-FR" dirty="0">
              <a:latin typeface="Calibri Light" panose="020F0302020204030204"/>
            </a:rPr>
            <a:t>Soutien au Forum des</a:t>
          </a:r>
          <a:r>
            <a:rPr lang="fr-FR" dirty="0"/>
            <a:t> </a:t>
          </a:r>
          <a:r>
            <a:rPr lang="fr-FR" dirty="0">
              <a:latin typeface="Calibri Light" panose="020F0302020204030204"/>
            </a:rPr>
            <a:t>ONGI </a:t>
          </a:r>
          <a:r>
            <a:rPr lang="fr-FR" dirty="0"/>
            <a:t>(ICVA) </a:t>
          </a:r>
          <a:r>
            <a:rPr lang="fr-FR" b="1" dirty="0"/>
            <a:t>330.000£</a:t>
          </a:r>
          <a:endParaRPr lang="fr-FR" dirty="0"/>
        </a:p>
      </dgm:t>
    </dgm:pt>
    <dgm:pt modelId="{31EA3808-5F0E-499E-B852-A6DD391F0ACD}" type="parTrans" cxnId="{305296B0-80AA-405B-B462-FFC071831047}">
      <dgm:prSet/>
      <dgm:spPr/>
      <dgm:t>
        <a:bodyPr/>
        <a:lstStyle/>
        <a:p>
          <a:endParaRPr lang="fr-FR"/>
        </a:p>
      </dgm:t>
    </dgm:pt>
    <dgm:pt modelId="{50849863-AC29-4989-9021-D788A0F35635}" type="sibTrans" cxnId="{305296B0-80AA-405B-B462-FFC071831047}">
      <dgm:prSet/>
      <dgm:spPr/>
      <dgm:t>
        <a:bodyPr/>
        <a:lstStyle/>
        <a:p>
          <a:endParaRPr lang="fr-FR"/>
        </a:p>
      </dgm:t>
    </dgm:pt>
    <dgm:pt modelId="{488AC750-C367-40F3-B9F1-377A6BE97E55}" type="pres">
      <dgm:prSet presAssocID="{B5F194FC-1079-41B4-BE0B-BBA2DC3692C0}" presName="Name0" presStyleCnt="0">
        <dgm:presLayoutVars>
          <dgm:chPref val="1"/>
          <dgm:dir/>
          <dgm:animOne val="branch"/>
          <dgm:animLvl val="lvl"/>
          <dgm:resizeHandles/>
        </dgm:presLayoutVars>
      </dgm:prSet>
      <dgm:spPr/>
    </dgm:pt>
    <dgm:pt modelId="{8605C964-BCC2-4CDD-827C-A79ABABB3E7C}" type="pres">
      <dgm:prSet presAssocID="{4676EBB8-61C1-4E37-AAD4-D012E74C5348}" presName="vertOne" presStyleCnt="0"/>
      <dgm:spPr/>
    </dgm:pt>
    <dgm:pt modelId="{E087B013-0731-4C95-8009-19EF33648093}" type="pres">
      <dgm:prSet presAssocID="{4676EBB8-61C1-4E37-AAD4-D012E74C5348}" presName="txOne" presStyleLbl="node0" presStyleIdx="0" presStyleCnt="1" custScaleY="41022">
        <dgm:presLayoutVars>
          <dgm:chPref val="3"/>
        </dgm:presLayoutVars>
      </dgm:prSet>
      <dgm:spPr/>
    </dgm:pt>
    <dgm:pt modelId="{AD42CA72-79F7-472E-A36D-932E51FA4B79}" type="pres">
      <dgm:prSet presAssocID="{4676EBB8-61C1-4E37-AAD4-D012E74C5348}" presName="parTransOne" presStyleCnt="0"/>
      <dgm:spPr/>
    </dgm:pt>
    <dgm:pt modelId="{D432E542-F1E1-4828-A023-B69EA399ABFA}" type="pres">
      <dgm:prSet presAssocID="{4676EBB8-61C1-4E37-AAD4-D012E74C5348}" presName="horzOne" presStyleCnt="0"/>
      <dgm:spPr/>
    </dgm:pt>
    <dgm:pt modelId="{A6FC09A4-C90F-4524-8B32-0D4757E07384}" type="pres">
      <dgm:prSet presAssocID="{E53611A8-E6A5-4426-B06F-6E3B41766311}" presName="vertTwo" presStyleCnt="0"/>
      <dgm:spPr/>
    </dgm:pt>
    <dgm:pt modelId="{8F01551A-1118-402F-8ED3-FD8F9595B12D}" type="pres">
      <dgm:prSet presAssocID="{E53611A8-E6A5-4426-B06F-6E3B41766311}" presName="txTwo" presStyleLbl="node2" presStyleIdx="0" presStyleCnt="2" custScaleX="148549" custScaleY="56172" custLinFactNeighborX="-167" custLinFactNeighborY="-69965">
        <dgm:presLayoutVars>
          <dgm:chPref val="3"/>
        </dgm:presLayoutVars>
      </dgm:prSet>
      <dgm:spPr/>
    </dgm:pt>
    <dgm:pt modelId="{26C9C263-07D2-4658-9EC9-C2A2DBFA172E}" type="pres">
      <dgm:prSet presAssocID="{E53611A8-E6A5-4426-B06F-6E3B41766311}" presName="parTransTwo" presStyleCnt="0"/>
      <dgm:spPr/>
    </dgm:pt>
    <dgm:pt modelId="{5E0EBF19-8904-4FDE-8219-CF175D0CA737}" type="pres">
      <dgm:prSet presAssocID="{E53611A8-E6A5-4426-B06F-6E3B41766311}" presName="horzTwo" presStyleCnt="0"/>
      <dgm:spPr/>
    </dgm:pt>
    <dgm:pt modelId="{B9EE7131-5B3A-4B3F-BF28-A690C9711002}" type="pres">
      <dgm:prSet presAssocID="{6C6ECAD9-A8A4-4DEB-9C54-B000EE5EDE47}" presName="vertThree" presStyleCnt="0"/>
      <dgm:spPr/>
    </dgm:pt>
    <dgm:pt modelId="{8E27C080-32AB-4723-B868-180A76AE9C97}" type="pres">
      <dgm:prSet presAssocID="{6C6ECAD9-A8A4-4DEB-9C54-B000EE5EDE47}" presName="txThree" presStyleLbl="node3" presStyleIdx="0" presStyleCnt="3" custScaleX="51037" custLinFactNeighborX="-28846" custLinFactNeighborY="-15207">
        <dgm:presLayoutVars>
          <dgm:chPref val="3"/>
        </dgm:presLayoutVars>
      </dgm:prSet>
      <dgm:spPr/>
    </dgm:pt>
    <dgm:pt modelId="{BC7786D8-F378-447C-81DE-0C756CDEF94B}" type="pres">
      <dgm:prSet presAssocID="{6C6ECAD9-A8A4-4DEB-9C54-B000EE5EDE47}" presName="horzThree" presStyleCnt="0"/>
      <dgm:spPr/>
    </dgm:pt>
    <dgm:pt modelId="{3F378E61-17A1-4A89-9879-6D6B1513D1D9}" type="pres">
      <dgm:prSet presAssocID="{C4B81501-2A06-493A-9808-CA3537445C2D}" presName="sibSpaceThree" presStyleCnt="0"/>
      <dgm:spPr/>
    </dgm:pt>
    <dgm:pt modelId="{AFE18892-1CDE-4ECE-8D42-E4D49201FFCD}" type="pres">
      <dgm:prSet presAssocID="{BEC72703-C8F3-4962-81B5-FA1F994DB88B}" presName="vertThree" presStyleCnt="0"/>
      <dgm:spPr/>
    </dgm:pt>
    <dgm:pt modelId="{9E7DE879-69B3-4D15-8C82-61A1BE830D41}" type="pres">
      <dgm:prSet presAssocID="{BEC72703-C8F3-4962-81B5-FA1F994DB88B}" presName="txThree" presStyleLbl="node3" presStyleIdx="1" presStyleCnt="3" custScaleX="53031" custLinFactNeighborX="-27578" custLinFactNeighborY="-15207">
        <dgm:presLayoutVars>
          <dgm:chPref val="3"/>
        </dgm:presLayoutVars>
      </dgm:prSet>
      <dgm:spPr/>
    </dgm:pt>
    <dgm:pt modelId="{AFB93FCB-8F33-4C46-B11B-6360CA6D1D8F}" type="pres">
      <dgm:prSet presAssocID="{BEC72703-C8F3-4962-81B5-FA1F994DB88B}" presName="horzThree" presStyleCnt="0"/>
      <dgm:spPr/>
    </dgm:pt>
    <dgm:pt modelId="{98537B34-030B-47A8-9517-EA37A2FAE466}" type="pres">
      <dgm:prSet presAssocID="{FCCBCD8E-0C6A-4B1E-AB8B-F69C25B0511C}" presName="sibSpaceTwo" presStyleCnt="0"/>
      <dgm:spPr/>
    </dgm:pt>
    <dgm:pt modelId="{74C1BC9D-22E5-4899-8E8C-C4EAC4D5CC4A}" type="pres">
      <dgm:prSet presAssocID="{8D30AB4E-33B8-4AB4-B57B-D25781628658}" presName="vertTwo" presStyleCnt="0"/>
      <dgm:spPr/>
    </dgm:pt>
    <dgm:pt modelId="{C3AE7AB7-1BDE-444B-81A0-2F37064404CC}" type="pres">
      <dgm:prSet presAssocID="{8D30AB4E-33B8-4AB4-B57B-D25781628658}" presName="txTwo" presStyleLbl="node2" presStyleIdx="1" presStyleCnt="2" custScaleX="68116" custScaleY="56809" custLinFactNeighborX="-816" custLinFactNeighborY="-78850">
        <dgm:presLayoutVars>
          <dgm:chPref val="3"/>
        </dgm:presLayoutVars>
      </dgm:prSet>
      <dgm:spPr/>
    </dgm:pt>
    <dgm:pt modelId="{4EC32DF6-7278-4000-ABA9-FC956A963285}" type="pres">
      <dgm:prSet presAssocID="{8D30AB4E-33B8-4AB4-B57B-D25781628658}" presName="parTransTwo" presStyleCnt="0"/>
      <dgm:spPr/>
    </dgm:pt>
    <dgm:pt modelId="{13EA8B31-5FD5-4887-955C-9F696E8EA124}" type="pres">
      <dgm:prSet presAssocID="{8D30AB4E-33B8-4AB4-B57B-D25781628658}" presName="horzTwo" presStyleCnt="0"/>
      <dgm:spPr/>
    </dgm:pt>
    <dgm:pt modelId="{0780D6FB-DD09-4C05-95D1-9C49942C8731}" type="pres">
      <dgm:prSet presAssocID="{065DDA61-4FB2-446A-A80B-1C11D76A90A2}" presName="vertThree" presStyleCnt="0"/>
      <dgm:spPr/>
    </dgm:pt>
    <dgm:pt modelId="{ED99EED2-EBAF-479B-BAE3-F1BFCBC56CC7}" type="pres">
      <dgm:prSet presAssocID="{065DDA61-4FB2-446A-A80B-1C11D76A90A2}" presName="txThree" presStyleLbl="node3" presStyleIdx="2" presStyleCnt="3" custScaleX="52863" custScaleY="97613" custLinFactNeighborX="-67113" custLinFactNeighborY="-13777">
        <dgm:presLayoutVars>
          <dgm:chPref val="3"/>
        </dgm:presLayoutVars>
      </dgm:prSet>
      <dgm:spPr/>
    </dgm:pt>
    <dgm:pt modelId="{906030B2-E432-461D-9FC7-875A92D6C3BF}" type="pres">
      <dgm:prSet presAssocID="{065DDA61-4FB2-446A-A80B-1C11D76A90A2}" presName="horzThree" presStyleCnt="0"/>
      <dgm:spPr/>
    </dgm:pt>
  </dgm:ptLst>
  <dgm:cxnLst>
    <dgm:cxn modelId="{BED06F06-68D1-4DFB-9082-2704090F5029}" srcId="{4676EBB8-61C1-4E37-AAD4-D012E74C5348}" destId="{E53611A8-E6A5-4426-B06F-6E3B41766311}" srcOrd="0" destOrd="0" parTransId="{A539480C-1E75-4572-9A22-591F7DD23BC0}" sibTransId="{FCCBCD8E-0C6A-4B1E-AB8B-F69C25B0511C}"/>
    <dgm:cxn modelId="{26AD4507-8496-42B3-BF18-D9C337E93DD4}" srcId="{E53611A8-E6A5-4426-B06F-6E3B41766311}" destId="{BEC72703-C8F3-4962-81B5-FA1F994DB88B}" srcOrd="1" destOrd="0" parTransId="{CB0026C0-F31F-4DB4-9578-820F7CFCDD1A}" sibTransId="{65BE698C-C8EF-409F-B70D-8D68FC67E5C0}"/>
    <dgm:cxn modelId="{8C7A1A0A-0FE3-4A9D-9C59-382E61F8E10E}" type="presOf" srcId="{E53611A8-E6A5-4426-B06F-6E3B41766311}" destId="{8F01551A-1118-402F-8ED3-FD8F9595B12D}" srcOrd="0" destOrd="0" presId="urn:microsoft.com/office/officeart/2005/8/layout/hierarchy4"/>
    <dgm:cxn modelId="{B0EA570F-7D42-4786-8822-02947D39B303}" type="presOf" srcId="{065DDA61-4FB2-446A-A80B-1C11D76A90A2}" destId="{ED99EED2-EBAF-479B-BAE3-F1BFCBC56CC7}" srcOrd="0" destOrd="0" presId="urn:microsoft.com/office/officeart/2005/8/layout/hierarchy4"/>
    <dgm:cxn modelId="{101B911A-AD36-4315-9AA8-71C0F86D815D}" type="presOf" srcId="{4676EBB8-61C1-4E37-AAD4-D012E74C5348}" destId="{E087B013-0731-4C95-8009-19EF33648093}" srcOrd="0" destOrd="0" presId="urn:microsoft.com/office/officeart/2005/8/layout/hierarchy4"/>
    <dgm:cxn modelId="{5F3AFD1E-70CE-4992-AA87-9A448BAB839E}" type="presOf" srcId="{8D30AB4E-33B8-4AB4-B57B-D25781628658}" destId="{C3AE7AB7-1BDE-444B-81A0-2F37064404CC}" srcOrd="0" destOrd="0" presId="urn:microsoft.com/office/officeart/2005/8/layout/hierarchy4"/>
    <dgm:cxn modelId="{21EE8B79-5B97-4CB4-846A-045125600400}" srcId="{4676EBB8-61C1-4E37-AAD4-D012E74C5348}" destId="{8D30AB4E-33B8-4AB4-B57B-D25781628658}" srcOrd="1" destOrd="0" parTransId="{592DB816-9D10-4C6B-BD76-B8969E5AE947}" sibTransId="{86B87771-42CE-46C8-9BB8-914D4D14911E}"/>
    <dgm:cxn modelId="{DE57E87E-F6DC-40F4-B400-9486EEFEDE8C}" type="presOf" srcId="{6C6ECAD9-A8A4-4DEB-9C54-B000EE5EDE47}" destId="{8E27C080-32AB-4723-B868-180A76AE9C97}" srcOrd="0" destOrd="0" presId="urn:microsoft.com/office/officeart/2005/8/layout/hierarchy4"/>
    <dgm:cxn modelId="{7ED35C89-DAF1-4B3E-B95E-D420C80BFC0B}" srcId="{E53611A8-E6A5-4426-B06F-6E3B41766311}" destId="{6C6ECAD9-A8A4-4DEB-9C54-B000EE5EDE47}" srcOrd="0" destOrd="0" parTransId="{76E67A64-2BA0-4A13-BCB1-3AAF63F34330}" sibTransId="{C4B81501-2A06-493A-9808-CA3537445C2D}"/>
    <dgm:cxn modelId="{423828A2-D655-43C9-A666-FD78CFD10BE9}" type="presOf" srcId="{B5F194FC-1079-41B4-BE0B-BBA2DC3692C0}" destId="{488AC750-C367-40F3-B9F1-377A6BE97E55}" srcOrd="0" destOrd="0" presId="urn:microsoft.com/office/officeart/2005/8/layout/hierarchy4"/>
    <dgm:cxn modelId="{535F78A5-952A-4C1C-93AC-08857B2267DF}" srcId="{B5F194FC-1079-41B4-BE0B-BBA2DC3692C0}" destId="{4676EBB8-61C1-4E37-AAD4-D012E74C5348}" srcOrd="0" destOrd="0" parTransId="{4F137CAC-7579-4367-BC7C-E0ECFB584DE9}" sibTransId="{8E9E9BAC-A040-4000-828B-1AE7E66E6FC2}"/>
    <dgm:cxn modelId="{305296B0-80AA-405B-B462-FFC071831047}" srcId="{8D30AB4E-33B8-4AB4-B57B-D25781628658}" destId="{065DDA61-4FB2-446A-A80B-1C11D76A90A2}" srcOrd="0" destOrd="0" parTransId="{31EA3808-5F0E-499E-B852-A6DD391F0ACD}" sibTransId="{50849863-AC29-4989-9021-D788A0F35635}"/>
    <dgm:cxn modelId="{6ACBD1FD-99A6-447F-B657-8A68950A1C7A}" type="presOf" srcId="{BEC72703-C8F3-4962-81B5-FA1F994DB88B}" destId="{9E7DE879-69B3-4D15-8C82-61A1BE830D41}" srcOrd="0" destOrd="0" presId="urn:microsoft.com/office/officeart/2005/8/layout/hierarchy4"/>
    <dgm:cxn modelId="{C73FDF1B-BFEB-4B1D-BAA3-4EB20B8F8297}" type="presParOf" srcId="{488AC750-C367-40F3-B9F1-377A6BE97E55}" destId="{8605C964-BCC2-4CDD-827C-A79ABABB3E7C}" srcOrd="0" destOrd="0" presId="urn:microsoft.com/office/officeart/2005/8/layout/hierarchy4"/>
    <dgm:cxn modelId="{14C7B6E4-8EDE-45F8-AD4F-B9EAD1644A5D}" type="presParOf" srcId="{8605C964-BCC2-4CDD-827C-A79ABABB3E7C}" destId="{E087B013-0731-4C95-8009-19EF33648093}" srcOrd="0" destOrd="0" presId="urn:microsoft.com/office/officeart/2005/8/layout/hierarchy4"/>
    <dgm:cxn modelId="{95C74358-2CEE-47B8-A0CC-D4824BF4FCA7}" type="presParOf" srcId="{8605C964-BCC2-4CDD-827C-A79ABABB3E7C}" destId="{AD42CA72-79F7-472E-A36D-932E51FA4B79}" srcOrd="1" destOrd="0" presId="urn:microsoft.com/office/officeart/2005/8/layout/hierarchy4"/>
    <dgm:cxn modelId="{F9BEF4D8-E551-4A69-8914-D6297AF5F1B3}" type="presParOf" srcId="{8605C964-BCC2-4CDD-827C-A79ABABB3E7C}" destId="{D432E542-F1E1-4828-A023-B69EA399ABFA}" srcOrd="2" destOrd="0" presId="urn:microsoft.com/office/officeart/2005/8/layout/hierarchy4"/>
    <dgm:cxn modelId="{11C3AB96-0A34-4F23-8C98-8479307C91B6}" type="presParOf" srcId="{D432E542-F1E1-4828-A023-B69EA399ABFA}" destId="{A6FC09A4-C90F-4524-8B32-0D4757E07384}" srcOrd="0" destOrd="0" presId="urn:microsoft.com/office/officeart/2005/8/layout/hierarchy4"/>
    <dgm:cxn modelId="{4E05ADCB-AB97-4C14-81CD-BE5B49AA2F54}" type="presParOf" srcId="{A6FC09A4-C90F-4524-8B32-0D4757E07384}" destId="{8F01551A-1118-402F-8ED3-FD8F9595B12D}" srcOrd="0" destOrd="0" presId="urn:microsoft.com/office/officeart/2005/8/layout/hierarchy4"/>
    <dgm:cxn modelId="{9C6E4A29-39F3-47F1-AF2F-48FE8589EE92}" type="presParOf" srcId="{A6FC09A4-C90F-4524-8B32-0D4757E07384}" destId="{26C9C263-07D2-4658-9EC9-C2A2DBFA172E}" srcOrd="1" destOrd="0" presId="urn:microsoft.com/office/officeart/2005/8/layout/hierarchy4"/>
    <dgm:cxn modelId="{49BA3EFB-630E-4490-B5DB-7EDDC265FFB1}" type="presParOf" srcId="{A6FC09A4-C90F-4524-8B32-0D4757E07384}" destId="{5E0EBF19-8904-4FDE-8219-CF175D0CA737}" srcOrd="2" destOrd="0" presId="urn:microsoft.com/office/officeart/2005/8/layout/hierarchy4"/>
    <dgm:cxn modelId="{ACEFF497-2986-4A78-A061-12632E61367E}" type="presParOf" srcId="{5E0EBF19-8904-4FDE-8219-CF175D0CA737}" destId="{B9EE7131-5B3A-4B3F-BF28-A690C9711002}" srcOrd="0" destOrd="0" presId="urn:microsoft.com/office/officeart/2005/8/layout/hierarchy4"/>
    <dgm:cxn modelId="{5F985101-F160-4954-893B-DA1F9C3C3F25}" type="presParOf" srcId="{B9EE7131-5B3A-4B3F-BF28-A690C9711002}" destId="{8E27C080-32AB-4723-B868-180A76AE9C97}" srcOrd="0" destOrd="0" presId="urn:microsoft.com/office/officeart/2005/8/layout/hierarchy4"/>
    <dgm:cxn modelId="{78F39EA0-759B-44DB-A26A-53CE0DCC54D6}" type="presParOf" srcId="{B9EE7131-5B3A-4B3F-BF28-A690C9711002}" destId="{BC7786D8-F378-447C-81DE-0C756CDEF94B}" srcOrd="1" destOrd="0" presId="urn:microsoft.com/office/officeart/2005/8/layout/hierarchy4"/>
    <dgm:cxn modelId="{749F7DF1-0C63-45C7-91BE-15498DA4D32B}" type="presParOf" srcId="{5E0EBF19-8904-4FDE-8219-CF175D0CA737}" destId="{3F378E61-17A1-4A89-9879-6D6B1513D1D9}" srcOrd="1" destOrd="0" presId="urn:microsoft.com/office/officeart/2005/8/layout/hierarchy4"/>
    <dgm:cxn modelId="{3D6869B5-042A-4F18-9B1E-FD380DF6F15F}" type="presParOf" srcId="{5E0EBF19-8904-4FDE-8219-CF175D0CA737}" destId="{AFE18892-1CDE-4ECE-8D42-E4D49201FFCD}" srcOrd="2" destOrd="0" presId="urn:microsoft.com/office/officeart/2005/8/layout/hierarchy4"/>
    <dgm:cxn modelId="{DA85975B-287A-4AA7-9025-13855459167A}" type="presParOf" srcId="{AFE18892-1CDE-4ECE-8D42-E4D49201FFCD}" destId="{9E7DE879-69B3-4D15-8C82-61A1BE830D41}" srcOrd="0" destOrd="0" presId="urn:microsoft.com/office/officeart/2005/8/layout/hierarchy4"/>
    <dgm:cxn modelId="{CC8E5D30-914A-4B37-9E12-B911838643A0}" type="presParOf" srcId="{AFE18892-1CDE-4ECE-8D42-E4D49201FFCD}" destId="{AFB93FCB-8F33-4C46-B11B-6360CA6D1D8F}" srcOrd="1" destOrd="0" presId="urn:microsoft.com/office/officeart/2005/8/layout/hierarchy4"/>
    <dgm:cxn modelId="{E867DD80-F811-47F7-92CE-06F732002A20}" type="presParOf" srcId="{D432E542-F1E1-4828-A023-B69EA399ABFA}" destId="{98537B34-030B-47A8-9517-EA37A2FAE466}" srcOrd="1" destOrd="0" presId="urn:microsoft.com/office/officeart/2005/8/layout/hierarchy4"/>
    <dgm:cxn modelId="{3D9425B6-0799-4238-84B9-E60B30A593AF}" type="presParOf" srcId="{D432E542-F1E1-4828-A023-B69EA399ABFA}" destId="{74C1BC9D-22E5-4899-8E8C-C4EAC4D5CC4A}" srcOrd="2" destOrd="0" presId="urn:microsoft.com/office/officeart/2005/8/layout/hierarchy4"/>
    <dgm:cxn modelId="{6EB5051F-A120-4B3E-8283-6D618D8B6895}" type="presParOf" srcId="{74C1BC9D-22E5-4899-8E8C-C4EAC4D5CC4A}" destId="{C3AE7AB7-1BDE-444B-81A0-2F37064404CC}" srcOrd="0" destOrd="0" presId="urn:microsoft.com/office/officeart/2005/8/layout/hierarchy4"/>
    <dgm:cxn modelId="{14042237-9C7B-4FDE-8317-BA67AEBE4D7E}" type="presParOf" srcId="{74C1BC9D-22E5-4899-8E8C-C4EAC4D5CC4A}" destId="{4EC32DF6-7278-4000-ABA9-FC956A963285}" srcOrd="1" destOrd="0" presId="urn:microsoft.com/office/officeart/2005/8/layout/hierarchy4"/>
    <dgm:cxn modelId="{2D0C3787-CF7A-4C1E-B1F2-E190F16F58F9}" type="presParOf" srcId="{74C1BC9D-22E5-4899-8E8C-C4EAC4D5CC4A}" destId="{13EA8B31-5FD5-4887-955C-9F696E8EA124}" srcOrd="2" destOrd="0" presId="urn:microsoft.com/office/officeart/2005/8/layout/hierarchy4"/>
    <dgm:cxn modelId="{AF316F7A-7840-497B-A242-2BF2E0EE0B7D}" type="presParOf" srcId="{13EA8B31-5FD5-4887-955C-9F696E8EA124}" destId="{0780D6FB-DD09-4C05-95D1-9C49942C8731}" srcOrd="0" destOrd="0" presId="urn:microsoft.com/office/officeart/2005/8/layout/hierarchy4"/>
    <dgm:cxn modelId="{641BDAAC-0466-4356-83FA-591AF2FCE842}" type="presParOf" srcId="{0780D6FB-DD09-4C05-95D1-9C49942C8731}" destId="{ED99EED2-EBAF-479B-BAE3-F1BFCBC56CC7}" srcOrd="0" destOrd="0" presId="urn:microsoft.com/office/officeart/2005/8/layout/hierarchy4"/>
    <dgm:cxn modelId="{86ACC8E2-3568-4F1D-8C85-FB47ABBB88ED}" type="presParOf" srcId="{0780D6FB-DD09-4C05-95D1-9C49942C8731}" destId="{906030B2-E432-461D-9FC7-875A92D6C3BF}"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E1AE71-EF7C-4C48-AECD-D7F10997E60B}">
      <dsp:nvSpPr>
        <dsp:cNvPr id="0" name=""/>
        <dsp:cNvSpPr/>
      </dsp:nvSpPr>
      <dsp:spPr>
        <a:xfrm rot="16200000">
          <a:off x="432965" y="-432965"/>
          <a:ext cx="1257527" cy="2123457"/>
        </a:xfrm>
        <a:prstGeom prst="round1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fr-FR" sz="2400" b="1" kern="1200" dirty="0">
              <a:solidFill>
                <a:schemeClr val="bg1"/>
              </a:solidFill>
              <a:latin typeface="Calibri Light" panose="020F0302020204030204"/>
            </a:rPr>
            <a:t>Comité de Gouvernance </a:t>
          </a:r>
          <a:endParaRPr lang="fr-FR" sz="2400" kern="1200" dirty="0">
            <a:solidFill>
              <a:schemeClr val="bg1"/>
            </a:solidFill>
          </a:endParaRPr>
        </a:p>
      </dsp:txBody>
      <dsp:txXfrm rot="5400000">
        <a:off x="-1" y="1"/>
        <a:ext cx="2123457" cy="943145"/>
      </dsp:txXfrm>
    </dsp:sp>
    <dsp:sp modelId="{48DEF4B3-EE1B-47E6-AFD8-BA76620E59F7}">
      <dsp:nvSpPr>
        <dsp:cNvPr id="0" name=""/>
        <dsp:cNvSpPr/>
      </dsp:nvSpPr>
      <dsp:spPr>
        <a:xfrm>
          <a:off x="2123457" y="0"/>
          <a:ext cx="2123457" cy="1257527"/>
        </a:xfrm>
        <a:prstGeom prst="round1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fr-FR" sz="2400" b="1" kern="1200" dirty="0">
              <a:latin typeface="Calibri Light" panose="020F0302020204030204"/>
            </a:rPr>
            <a:t>Comité d'Evaluation</a:t>
          </a:r>
          <a:endParaRPr lang="fr-FR" sz="2400" kern="1200" dirty="0"/>
        </a:p>
      </dsp:txBody>
      <dsp:txXfrm>
        <a:off x="2123457" y="0"/>
        <a:ext cx="2123457" cy="943145"/>
      </dsp:txXfrm>
    </dsp:sp>
    <dsp:sp modelId="{DF1029D1-5C56-4838-99D4-038F5E036B1D}">
      <dsp:nvSpPr>
        <dsp:cNvPr id="0" name=""/>
        <dsp:cNvSpPr/>
      </dsp:nvSpPr>
      <dsp:spPr>
        <a:xfrm rot="10800000">
          <a:off x="0" y="1257527"/>
          <a:ext cx="2123457" cy="1257527"/>
        </a:xfrm>
        <a:prstGeom prst="round1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fr-FR" sz="2400" b="1" kern="1200" dirty="0">
              <a:latin typeface="Calibri Light" panose="020F0302020204030204"/>
            </a:rPr>
            <a:t>Comité de plaintes </a:t>
          </a:r>
          <a:endParaRPr lang="fr-FR" sz="2400" kern="1200" dirty="0"/>
        </a:p>
      </dsp:txBody>
      <dsp:txXfrm rot="10800000">
        <a:off x="0" y="1571909"/>
        <a:ext cx="2123457" cy="943145"/>
      </dsp:txXfrm>
    </dsp:sp>
    <dsp:sp modelId="{CBA7A0A0-1B89-4B54-B5EA-41508065F1E4}">
      <dsp:nvSpPr>
        <dsp:cNvPr id="0" name=""/>
        <dsp:cNvSpPr/>
      </dsp:nvSpPr>
      <dsp:spPr>
        <a:xfrm rot="5400000">
          <a:off x="2556422" y="824562"/>
          <a:ext cx="1257527" cy="2123457"/>
        </a:xfrm>
        <a:prstGeom prst="round1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fr-FR" sz="2400" b="1" kern="1200" dirty="0">
              <a:latin typeface="Calibri Light" panose="020F0302020204030204"/>
            </a:rPr>
            <a:t>Equipe de Gestion du Fonds</a:t>
          </a:r>
          <a:endParaRPr lang="fr-FR" sz="2400" b="1" kern="1200" dirty="0"/>
        </a:p>
      </dsp:txBody>
      <dsp:txXfrm rot="-5400000">
        <a:off x="2123457" y="1571909"/>
        <a:ext cx="2123457" cy="943145"/>
      </dsp:txXfrm>
    </dsp:sp>
    <dsp:sp modelId="{6EDA7515-16CD-40D0-AFBE-51D08A7881E7}">
      <dsp:nvSpPr>
        <dsp:cNvPr id="0" name=""/>
        <dsp:cNvSpPr/>
      </dsp:nvSpPr>
      <dsp:spPr>
        <a:xfrm>
          <a:off x="1486420" y="943145"/>
          <a:ext cx="1274074" cy="628763"/>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fr-FR" sz="1600" b="1" kern="1200" dirty="0">
              <a:latin typeface="Calibri Light" panose="020F0302020204030204"/>
            </a:rPr>
            <a:t>Structure de Gouvernance</a:t>
          </a:r>
          <a:endParaRPr lang="fr-FR" sz="1600" b="1" kern="1200" dirty="0"/>
        </a:p>
      </dsp:txBody>
      <dsp:txXfrm>
        <a:off x="1517114" y="973839"/>
        <a:ext cx="1212686" cy="5673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C3D379-4AA1-4A8E-921F-72D83CCD094F}">
      <dsp:nvSpPr>
        <dsp:cNvPr id="0" name=""/>
        <dsp:cNvSpPr/>
      </dsp:nvSpPr>
      <dsp:spPr>
        <a:xfrm>
          <a:off x="1411" y="0"/>
          <a:ext cx="2752128" cy="369333"/>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marL="0" lvl="0" indent="0" algn="ctr" defTabSz="889000">
            <a:lnSpc>
              <a:spcPct val="90000"/>
            </a:lnSpc>
            <a:spcBef>
              <a:spcPct val="0"/>
            </a:spcBef>
            <a:spcAft>
              <a:spcPct val="35000"/>
            </a:spcAft>
            <a:buNone/>
          </a:pPr>
          <a:r>
            <a:rPr lang="fr-FR" sz="2000" kern="1200" dirty="0">
              <a:latin typeface="Calibri Light" panose="020F0302020204030204"/>
            </a:rPr>
            <a:t>Novembre</a:t>
          </a:r>
          <a:endParaRPr lang="fr-FR" sz="2000" kern="1200" dirty="0"/>
        </a:p>
      </dsp:txBody>
      <dsp:txXfrm>
        <a:off x="1411" y="0"/>
        <a:ext cx="2659795" cy="369333"/>
      </dsp:txXfrm>
    </dsp:sp>
    <dsp:sp modelId="{8BA24669-2645-4EF1-B8F4-909879475999}">
      <dsp:nvSpPr>
        <dsp:cNvPr id="0" name=""/>
        <dsp:cNvSpPr/>
      </dsp:nvSpPr>
      <dsp:spPr>
        <a:xfrm>
          <a:off x="2203114" y="0"/>
          <a:ext cx="2752128" cy="369333"/>
        </a:xfrm>
        <a:prstGeom prst="chevron">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fr-FR" sz="2000" kern="1200" dirty="0">
              <a:latin typeface="Calibri Light" panose="020F0302020204030204"/>
            </a:rPr>
            <a:t>Décembre</a:t>
          </a:r>
          <a:endParaRPr lang="fr-FR" sz="2000" kern="1200" dirty="0"/>
        </a:p>
      </dsp:txBody>
      <dsp:txXfrm>
        <a:off x="2387781" y="0"/>
        <a:ext cx="2382795" cy="369333"/>
      </dsp:txXfrm>
    </dsp:sp>
    <dsp:sp modelId="{A30691E4-B6B1-4D3C-966B-0F1FD0C8C2FB}">
      <dsp:nvSpPr>
        <dsp:cNvPr id="0" name=""/>
        <dsp:cNvSpPr/>
      </dsp:nvSpPr>
      <dsp:spPr>
        <a:xfrm>
          <a:off x="4404816" y="0"/>
          <a:ext cx="2752128" cy="369333"/>
        </a:xfrm>
        <a:prstGeom prst="chevron">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fr-FR" sz="2000" kern="1200" dirty="0">
              <a:latin typeface="Calibri Light" panose="020F0302020204030204"/>
            </a:rPr>
            <a:t>Janvier</a:t>
          </a:r>
          <a:endParaRPr lang="fr-FR" sz="2000" kern="1200" dirty="0"/>
        </a:p>
      </dsp:txBody>
      <dsp:txXfrm>
        <a:off x="4589483" y="0"/>
        <a:ext cx="2382795" cy="369333"/>
      </dsp:txXfrm>
    </dsp:sp>
    <dsp:sp modelId="{DEC168D5-5AC1-4A63-9F4F-2BD827001C1C}">
      <dsp:nvSpPr>
        <dsp:cNvPr id="0" name=""/>
        <dsp:cNvSpPr/>
      </dsp:nvSpPr>
      <dsp:spPr>
        <a:xfrm>
          <a:off x="6606519" y="0"/>
          <a:ext cx="2752128" cy="369333"/>
        </a:xfrm>
        <a:prstGeom prst="chevron">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fr-FR" sz="2000" kern="1200" dirty="0">
              <a:latin typeface="Calibri Light" panose="020F0302020204030204"/>
            </a:rPr>
            <a:t>Février</a:t>
          </a:r>
          <a:endParaRPr lang="fr-FR" sz="2000" kern="1200" dirty="0"/>
        </a:p>
      </dsp:txBody>
      <dsp:txXfrm>
        <a:off x="6791186" y="0"/>
        <a:ext cx="2382795" cy="369333"/>
      </dsp:txXfrm>
    </dsp:sp>
    <dsp:sp modelId="{1BAE7093-897A-43A0-9DCF-36EE175B914B}">
      <dsp:nvSpPr>
        <dsp:cNvPr id="0" name=""/>
        <dsp:cNvSpPr/>
      </dsp:nvSpPr>
      <dsp:spPr>
        <a:xfrm>
          <a:off x="8808222" y="0"/>
          <a:ext cx="2752128" cy="369333"/>
        </a:xfrm>
        <a:prstGeom prst="chevron">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fr-FR" sz="2000" kern="1200" dirty="0">
              <a:latin typeface="Calibri Light" panose="020F0302020204030204"/>
            </a:rPr>
            <a:t>Mars</a:t>
          </a:r>
          <a:endParaRPr lang="fr-FR" sz="2000" kern="1200" dirty="0"/>
        </a:p>
      </dsp:txBody>
      <dsp:txXfrm>
        <a:off x="8992889" y="0"/>
        <a:ext cx="2382795" cy="3693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7B013-0731-4C95-8009-19EF33648093}">
      <dsp:nvSpPr>
        <dsp:cNvPr id="0" name=""/>
        <dsp:cNvSpPr/>
      </dsp:nvSpPr>
      <dsp:spPr>
        <a:xfrm>
          <a:off x="5414" y="1211"/>
          <a:ext cx="10710065" cy="998519"/>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rtl="0">
            <a:lnSpc>
              <a:spcPct val="90000"/>
            </a:lnSpc>
            <a:spcBef>
              <a:spcPct val="0"/>
            </a:spcBef>
            <a:spcAft>
              <a:spcPct val="35000"/>
            </a:spcAft>
            <a:buNone/>
          </a:pPr>
          <a:r>
            <a:rPr lang="fr-FR" sz="4000" kern="1200" dirty="0">
              <a:latin typeface="Calibri Light" panose="020F0302020204030204"/>
            </a:rPr>
            <a:t>Montant Total de l'enveloppe</a:t>
          </a:r>
          <a:r>
            <a:rPr lang="fr-FR" sz="4000" kern="1200" dirty="0"/>
            <a:t> </a:t>
          </a:r>
          <a:r>
            <a:rPr lang="fr-FR" sz="4000" kern="1200" dirty="0">
              <a:latin typeface="Calibri Light" panose="020F0302020204030204"/>
            </a:rPr>
            <a:t>du SRF  </a:t>
          </a:r>
          <a:r>
            <a:rPr lang="fr-FR" sz="4000" kern="1200" dirty="0"/>
            <a:t>33.000.000£</a:t>
          </a:r>
        </a:p>
      </dsp:txBody>
      <dsp:txXfrm>
        <a:off x="34660" y="30457"/>
        <a:ext cx="10651573" cy="940027"/>
      </dsp:txXfrm>
    </dsp:sp>
    <dsp:sp modelId="{8F01551A-1118-402F-8ED3-FD8F9595B12D}">
      <dsp:nvSpPr>
        <dsp:cNvPr id="0" name=""/>
        <dsp:cNvSpPr/>
      </dsp:nvSpPr>
      <dsp:spPr>
        <a:xfrm>
          <a:off x="7725" y="1081791"/>
          <a:ext cx="7243183" cy="136728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fr-FR" sz="2600" kern="1200" dirty="0" err="1"/>
            <a:t>Fund</a:t>
          </a:r>
          <a:r>
            <a:rPr lang="fr-FR" sz="2600" kern="1200" dirty="0"/>
            <a:t> Management Unit </a:t>
          </a:r>
          <a:r>
            <a:rPr lang="fr-FR" sz="2600" b="1" kern="1200" dirty="0"/>
            <a:t>2.630.388£ (+NPAC)</a:t>
          </a:r>
          <a:endParaRPr lang="fr-FR" sz="2600" kern="1200" dirty="0"/>
        </a:p>
      </dsp:txBody>
      <dsp:txXfrm>
        <a:off x="47771" y="1121837"/>
        <a:ext cx="7163091" cy="1287194"/>
      </dsp:txXfrm>
    </dsp:sp>
    <dsp:sp modelId="{8E27C080-32AB-4723-B868-180A76AE9C97}">
      <dsp:nvSpPr>
        <dsp:cNvPr id="0" name=""/>
        <dsp:cNvSpPr/>
      </dsp:nvSpPr>
      <dsp:spPr>
        <a:xfrm>
          <a:off x="0" y="2543293"/>
          <a:ext cx="2298501" cy="243410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fr-FR" sz="2300" kern="1200" dirty="0"/>
            <a:t>Consortia (3) </a:t>
          </a:r>
          <a:r>
            <a:rPr lang="fr-FR" sz="2300" b="1" kern="1200" dirty="0"/>
            <a:t>25.933.243£</a:t>
          </a:r>
          <a:endParaRPr lang="fr-FR" sz="2300" kern="1200" dirty="0"/>
        </a:p>
      </dsp:txBody>
      <dsp:txXfrm>
        <a:off x="67321" y="2610614"/>
        <a:ext cx="2163859" cy="2299464"/>
      </dsp:txXfrm>
    </dsp:sp>
    <dsp:sp modelId="{9E7DE879-69B3-4D15-8C82-61A1BE830D41}">
      <dsp:nvSpPr>
        <dsp:cNvPr id="0" name=""/>
        <dsp:cNvSpPr/>
      </dsp:nvSpPr>
      <dsp:spPr>
        <a:xfrm>
          <a:off x="2445132" y="2543293"/>
          <a:ext cx="2388303" cy="243410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fr-FR" sz="2300" kern="1200" dirty="0">
              <a:latin typeface="Calibri Light" panose="020F0302020204030204"/>
            </a:rPr>
            <a:t>Recherches </a:t>
          </a:r>
          <a:r>
            <a:rPr lang="fr-FR" sz="2300" kern="1200" dirty="0" err="1">
              <a:latin typeface="Calibri Light" panose="020F0302020204030204"/>
            </a:rPr>
            <a:t>Operaionelles</a:t>
          </a:r>
          <a:r>
            <a:rPr lang="fr-FR" sz="2300" kern="1200" dirty="0">
              <a:latin typeface="Calibri Light" panose="020F0302020204030204"/>
            </a:rPr>
            <a:t> </a:t>
          </a:r>
          <a:r>
            <a:rPr lang="fr-FR" sz="2300" kern="1200" dirty="0"/>
            <a:t>(2) </a:t>
          </a:r>
          <a:r>
            <a:rPr lang="fr-FR" sz="2300" b="1" kern="1200" dirty="0"/>
            <a:t>750.000£</a:t>
          </a:r>
          <a:endParaRPr lang="fr-FR" sz="2300" kern="1200" dirty="0"/>
        </a:p>
      </dsp:txBody>
      <dsp:txXfrm>
        <a:off x="2515083" y="2613244"/>
        <a:ext cx="2248401" cy="2294204"/>
      </dsp:txXfrm>
    </dsp:sp>
    <dsp:sp modelId="{C3AE7AB7-1BDE-444B-81A0-2F37064404CC}">
      <dsp:nvSpPr>
        <dsp:cNvPr id="0" name=""/>
        <dsp:cNvSpPr/>
      </dsp:nvSpPr>
      <dsp:spPr>
        <a:xfrm>
          <a:off x="7600605" y="1057516"/>
          <a:ext cx="3067671" cy="1382791"/>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fr-FR" sz="2600" kern="1200" dirty="0">
              <a:latin typeface="Calibri Light" panose="020F0302020204030204"/>
            </a:rPr>
            <a:t>Projet de </a:t>
          </a:r>
          <a:r>
            <a:rPr lang="fr-FR" sz="2600" b="1" kern="1200" dirty="0">
              <a:latin typeface="Calibri Light" panose="020F0302020204030204"/>
            </a:rPr>
            <a:t>Localisation de DRC 2.811.682£ (+NPAC)</a:t>
          </a:r>
          <a:endParaRPr lang="fr-FR" sz="2600" kern="1200" dirty="0"/>
        </a:p>
      </dsp:txBody>
      <dsp:txXfrm>
        <a:off x="7641106" y="1098017"/>
        <a:ext cx="2986669" cy="1301789"/>
      </dsp:txXfrm>
    </dsp:sp>
    <dsp:sp modelId="{ED99EED2-EBAF-479B-BAE3-F1BFCBC56CC7}">
      <dsp:nvSpPr>
        <dsp:cNvPr id="0" name=""/>
        <dsp:cNvSpPr/>
      </dsp:nvSpPr>
      <dsp:spPr>
        <a:xfrm>
          <a:off x="4958321" y="2593606"/>
          <a:ext cx="2380737" cy="2376004"/>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fr-FR" sz="2300" kern="1200" dirty="0">
              <a:latin typeface="Calibri Light" panose="020F0302020204030204"/>
            </a:rPr>
            <a:t>Soutien au Forum des</a:t>
          </a:r>
          <a:r>
            <a:rPr lang="fr-FR" sz="2300" kern="1200" dirty="0"/>
            <a:t> </a:t>
          </a:r>
          <a:r>
            <a:rPr lang="fr-FR" sz="2300" kern="1200" dirty="0">
              <a:latin typeface="Calibri Light" panose="020F0302020204030204"/>
            </a:rPr>
            <a:t>ONGI </a:t>
          </a:r>
          <a:r>
            <a:rPr lang="fr-FR" sz="2300" kern="1200" dirty="0"/>
            <a:t>(ICVA) </a:t>
          </a:r>
          <a:r>
            <a:rPr lang="fr-FR" sz="2300" b="1" kern="1200" dirty="0"/>
            <a:t>330.000£</a:t>
          </a:r>
          <a:endParaRPr lang="fr-FR" sz="2300" kern="1200" dirty="0"/>
        </a:p>
      </dsp:txBody>
      <dsp:txXfrm>
        <a:off x="5027912" y="2663197"/>
        <a:ext cx="2241555" cy="2236822"/>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4D263B-0A06-49FA-A18A-75549EE116D0}" type="datetimeFigureOut">
              <a:rPr lang="en-US" smtClean="0"/>
              <a:t>6/3/2023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AE1995-DB93-450C-9A32-2D3598844DE7}" type="slidenum">
              <a:rPr lang="en-US" smtClean="0"/>
              <a:t>‹#›</a:t>
            </a:fld>
            <a:endParaRPr lang="en-US"/>
          </a:p>
        </p:txBody>
      </p:sp>
    </p:spTree>
    <p:extLst>
      <p:ext uri="{BB962C8B-B14F-4D97-AF65-F5344CB8AC3E}">
        <p14:creationId xmlns:p14="http://schemas.microsoft.com/office/powerpoint/2010/main" val="1930610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AE1995-DB93-450C-9A32-2D3598844DE7}" type="slidenum">
              <a:rPr lang="en-US" smtClean="0"/>
              <a:t>1</a:t>
            </a:fld>
            <a:endParaRPr lang="en-US"/>
          </a:p>
        </p:txBody>
      </p:sp>
    </p:spTree>
    <p:extLst>
      <p:ext uri="{BB962C8B-B14F-4D97-AF65-F5344CB8AC3E}">
        <p14:creationId xmlns:p14="http://schemas.microsoft.com/office/powerpoint/2010/main" val="2699282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cs typeface="Calibri"/>
              </a:rPr>
              <a:t>Yann (5mn) – as part of </a:t>
            </a:r>
            <a:r>
              <a:rPr lang="fr-FR" err="1">
                <a:cs typeface="Calibri"/>
              </a:rPr>
              <a:t>his</a:t>
            </a:r>
            <a:r>
              <a:rPr lang="fr-FR">
                <a:cs typeface="Calibri"/>
              </a:rPr>
              <a:t> </a:t>
            </a:r>
            <a:r>
              <a:rPr lang="fr-FR" err="1">
                <a:cs typeface="Calibri"/>
              </a:rPr>
              <a:t>opening</a:t>
            </a:r>
            <a:r>
              <a:rPr lang="fr-FR">
                <a:cs typeface="Calibri"/>
              </a:rPr>
              <a:t> </a:t>
            </a:r>
            <a:r>
              <a:rPr lang="fr-FR" err="1">
                <a:cs typeface="Calibri"/>
              </a:rPr>
              <a:t>remarks</a:t>
            </a:r>
            <a:r>
              <a:rPr lang="fr-FR">
                <a:cs typeface="Calibri"/>
              </a:rPr>
              <a:t> </a:t>
            </a:r>
          </a:p>
        </p:txBody>
      </p:sp>
      <p:sp>
        <p:nvSpPr>
          <p:cNvPr id="4" name="Espace réservé du numéro de diapositive 3"/>
          <p:cNvSpPr>
            <a:spLocks noGrp="1"/>
          </p:cNvSpPr>
          <p:nvPr>
            <p:ph type="sldNum" sz="quarter" idx="5"/>
          </p:nvPr>
        </p:nvSpPr>
        <p:spPr/>
        <p:txBody>
          <a:bodyPr/>
          <a:lstStyle/>
          <a:p>
            <a:fld id="{85AE1995-DB93-450C-9A32-2D3598844DE7}" type="slidenum">
              <a:rPr lang="en-US" smtClean="0"/>
              <a:t>2</a:t>
            </a:fld>
            <a:endParaRPr lang="en-US"/>
          </a:p>
        </p:txBody>
      </p:sp>
    </p:spTree>
    <p:extLst>
      <p:ext uri="{BB962C8B-B14F-4D97-AF65-F5344CB8AC3E}">
        <p14:creationId xmlns:p14="http://schemas.microsoft.com/office/powerpoint/2010/main" val="1427844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key reference – SRF Charter &amp; strategic framework endorsed by consensus in first board meeting </a:t>
            </a:r>
          </a:p>
          <a:p>
            <a:endParaRPr lang="en-US" dirty="0">
              <a:cs typeface="Calibri"/>
            </a:endParaRPr>
          </a:p>
          <a:p>
            <a:r>
              <a:rPr lang="en-US" dirty="0">
                <a:cs typeface="Calibri"/>
              </a:rPr>
              <a:t>Assistance humanitaires </a:t>
            </a:r>
            <a:r>
              <a:rPr lang="en-US" dirty="0" err="1">
                <a:cs typeface="Calibri"/>
              </a:rPr>
              <a:t>associé</a:t>
            </a:r>
            <a:r>
              <a:rPr lang="en-US" dirty="0">
                <a:cs typeface="Calibri"/>
              </a:rPr>
              <a:t> au </a:t>
            </a:r>
            <a:r>
              <a:rPr lang="en-US" dirty="0" err="1">
                <a:cs typeface="Calibri"/>
              </a:rPr>
              <a:t>renforcement</a:t>
            </a:r>
            <a:r>
              <a:rPr lang="en-US" dirty="0">
                <a:cs typeface="Calibri"/>
              </a:rPr>
              <a:t> de la resilience </a:t>
            </a:r>
            <a:r>
              <a:rPr lang="en-US" dirty="0" err="1">
                <a:cs typeface="Calibri"/>
              </a:rPr>
              <a:t>communitaire</a:t>
            </a:r>
            <a:r>
              <a:rPr lang="en-US" dirty="0">
                <a:cs typeface="Calibri"/>
              </a:rPr>
              <a:t> </a:t>
            </a:r>
            <a:endParaRPr lang="en-US" dirty="0"/>
          </a:p>
        </p:txBody>
      </p:sp>
      <p:sp>
        <p:nvSpPr>
          <p:cNvPr id="4" name="Slide Number Placeholder 3"/>
          <p:cNvSpPr>
            <a:spLocks noGrp="1"/>
          </p:cNvSpPr>
          <p:nvPr>
            <p:ph type="sldNum" sz="quarter" idx="5"/>
          </p:nvPr>
        </p:nvSpPr>
        <p:spPr/>
        <p:txBody>
          <a:bodyPr/>
          <a:lstStyle/>
          <a:p>
            <a:fld id="{85AE1995-DB93-450C-9A32-2D3598844DE7}" type="slidenum">
              <a:rPr lang="en-US" smtClean="0"/>
              <a:t>4</a:t>
            </a:fld>
            <a:endParaRPr lang="en-US"/>
          </a:p>
        </p:txBody>
      </p:sp>
    </p:spTree>
    <p:extLst>
      <p:ext uri="{BB962C8B-B14F-4D97-AF65-F5344CB8AC3E}">
        <p14:creationId xmlns:p14="http://schemas.microsoft.com/office/powerpoint/2010/main" val="2842709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85AE1995-DB93-450C-9A32-2D3598844DE7}" type="slidenum">
              <a:rPr lang="en-US" smtClean="0"/>
              <a:t>5</a:t>
            </a:fld>
            <a:endParaRPr lang="en-US"/>
          </a:p>
        </p:txBody>
      </p:sp>
    </p:spTree>
    <p:extLst>
      <p:ext uri="{BB962C8B-B14F-4D97-AF65-F5344CB8AC3E}">
        <p14:creationId xmlns:p14="http://schemas.microsoft.com/office/powerpoint/2010/main" val="4134804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kern="0">
                <a:latin typeface="Calibri"/>
                <a:ea typeface="Calibri"/>
                <a:cs typeface="Calibri"/>
              </a:rPr>
              <a:t>Governance setup from June 2022 to November 2022</a:t>
            </a:r>
            <a:r>
              <a:rPr lang="en-US" kern="0">
                <a:latin typeface="Calibri"/>
                <a:ea typeface="Calibri"/>
                <a:cs typeface="Calibri"/>
              </a:rPr>
              <a:t>, inclusion of representative of national platform/N/LNGOs in 2023</a:t>
            </a:r>
            <a:endParaRPr lang="en-US">
              <a:cs typeface="Calibri"/>
            </a:endParaRPr>
          </a:p>
          <a:p>
            <a:endParaRPr lang="en-US"/>
          </a:p>
          <a:p>
            <a:r>
              <a:rPr lang="en-US">
                <a:cs typeface="Calibri"/>
              </a:rPr>
              <a:t>Representation of all "groups": power balance/sharing of all board process and governance system</a:t>
            </a:r>
          </a:p>
          <a:p>
            <a:r>
              <a:rPr lang="en-US"/>
              <a:t>ICVA as observer- but opportunity for more based on strategic contribution </a:t>
            </a:r>
            <a:endParaRPr lang="en-US">
              <a:cs typeface="Calibri"/>
            </a:endParaRPr>
          </a:p>
          <a:p>
            <a:r>
              <a:rPr lang="en-US"/>
              <a:t>OCHA – envisioned as observer but OCHA preferred not to be involved as observer in board; collaboration envisioned so far on technical level</a:t>
            </a:r>
            <a:endParaRPr lang="en-US">
              <a:cs typeface="Calibri"/>
            </a:endParaRPr>
          </a:p>
          <a:p>
            <a:r>
              <a:rPr lang="en-US">
                <a:cs typeface="Calibri"/>
              </a:rPr>
              <a:t>More information on the 2 pager and governance document on SRF website</a:t>
            </a:r>
            <a:endParaRPr lang="en-US" sz="1200" kern="1200">
              <a:latin typeface="+mn-lt"/>
              <a:cs typeface="Calibri"/>
            </a:endParaRPr>
          </a:p>
          <a:p>
            <a:endParaRPr lang="en-US">
              <a:latin typeface="Calibri"/>
              <a:ea typeface="Calibri"/>
              <a:cs typeface="Calibri"/>
            </a:endParaRPr>
          </a:p>
          <a:p>
            <a:r>
              <a:rPr lang="en-US">
                <a:cs typeface="Calibri"/>
              </a:rPr>
              <a:t>Key role of the evaluation committee in project selection, technical review for recommendations to board. </a:t>
            </a:r>
          </a:p>
          <a:p>
            <a:endParaRPr lang="en-US"/>
          </a:p>
          <a:p>
            <a:r>
              <a:rPr lang="en-US"/>
              <a:t>Present set-up will evolve to continue to ensure fair representation</a:t>
            </a:r>
            <a:endParaRPr lang="en-US">
              <a:cs typeface="Calibri" panose="020F0502020204030204"/>
            </a:endParaRPr>
          </a:p>
          <a:p>
            <a:r>
              <a:rPr lang="en-US"/>
              <a:t>Permanent seats for new donors – Opportunity as observer - </a:t>
            </a:r>
            <a:endParaRPr lang="en-US">
              <a:cs typeface="Calibri" panose="020F0502020204030204"/>
            </a:endParaRPr>
          </a:p>
          <a:p>
            <a:pPr>
              <a:buFont typeface="Wingdings,Sans-Serif"/>
            </a:pPr>
            <a:endParaRPr lang="en-US">
              <a:latin typeface="Calibri"/>
              <a:ea typeface="Calibri"/>
              <a:cs typeface="Calibri"/>
            </a:endParaRPr>
          </a:p>
          <a:p>
            <a:r>
              <a:rPr lang="en-GB" sz="1600" kern="0">
                <a:latin typeface="Calibri"/>
                <a:ea typeface="Calibri"/>
                <a:cs typeface="Calibri"/>
              </a:rPr>
              <a:t>Policy &amp; procedure in place: </a:t>
            </a:r>
          </a:p>
          <a:p>
            <a:pPr lvl="1"/>
            <a:r>
              <a:rPr lang="en-GB" sz="1600" kern="0">
                <a:latin typeface="Calibri"/>
                <a:cs typeface="Calibri"/>
              </a:rPr>
              <a:t>SRF Charter</a:t>
            </a:r>
          </a:p>
          <a:p>
            <a:pPr lvl="1"/>
            <a:r>
              <a:rPr lang="en-GB" sz="1600" kern="0">
                <a:latin typeface="Calibri"/>
                <a:cs typeface="Calibri"/>
              </a:rPr>
              <a:t>SRF Operational manual</a:t>
            </a:r>
          </a:p>
          <a:p>
            <a:pPr lvl="1"/>
            <a:r>
              <a:rPr lang="en-US" sz="1600" kern="0">
                <a:latin typeface="Calibri"/>
                <a:cs typeface="Calibri"/>
              </a:rPr>
              <a:t>SRF Governance Role, Structure &amp; functioning</a:t>
            </a:r>
          </a:p>
          <a:p>
            <a:pPr lvl="1"/>
            <a:r>
              <a:rPr lang="en-US" sz="1600" kern="0">
                <a:latin typeface="Calibri"/>
                <a:cs typeface="Calibri"/>
              </a:rPr>
              <a:t>SRF Risk Management Framework &amp; risk appetite </a:t>
            </a:r>
          </a:p>
          <a:p>
            <a:pPr lvl="1"/>
            <a:r>
              <a:rPr lang="en-GB" sz="1600" kern="0">
                <a:latin typeface="Calibri"/>
                <a:cs typeface="Calibri"/>
              </a:rPr>
              <a:t>SRF strategic framework &amp; MEAL Framework (inc. Key Performance Indicators) </a:t>
            </a:r>
          </a:p>
          <a:p>
            <a:endParaRPr lang="en-US"/>
          </a:p>
        </p:txBody>
      </p:sp>
      <p:sp>
        <p:nvSpPr>
          <p:cNvPr id="4" name="Date Placeholder 3"/>
          <p:cNvSpPr>
            <a:spLocks noGrp="1"/>
          </p:cNvSpPr>
          <p:nvPr>
            <p:ph type="dt" idx="1"/>
          </p:nvPr>
        </p:nvSpPr>
        <p:spPr/>
        <p:txBody>
          <a:bodyPr/>
          <a:lstStyle/>
          <a:p>
            <a:endParaRPr lang="da-DK"/>
          </a:p>
        </p:txBody>
      </p:sp>
    </p:spTree>
    <p:extLst>
      <p:ext uri="{BB962C8B-B14F-4D97-AF65-F5344CB8AC3E}">
        <p14:creationId xmlns:p14="http://schemas.microsoft.com/office/powerpoint/2010/main" val="705143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Key messages:</a:t>
            </a:r>
            <a:endParaRPr lang="en-US"/>
          </a:p>
          <a:p>
            <a:pPr marL="171450" indent="-171450">
              <a:buFont typeface="Calibri"/>
              <a:buChar char="-"/>
            </a:pPr>
            <a:r>
              <a:rPr lang="en-US">
                <a:cs typeface="Calibri"/>
              </a:rPr>
              <a:t>98% of allocated funding from available resources (contracting process ongoing for last consortia); operational research funding window to be activated in 2024 </a:t>
            </a:r>
          </a:p>
          <a:p>
            <a:pPr marL="171450" indent="-171450">
              <a:buFont typeface="Calibri"/>
              <a:buChar char="-"/>
            </a:pPr>
            <a:r>
              <a:rPr lang="en-US">
                <a:cs typeface="Calibri"/>
              </a:rPr>
              <a:t>27% of funding allocated to NNGO (expected to increase over the years) </a:t>
            </a:r>
          </a:p>
          <a:p>
            <a:pPr marL="171450" indent="-171450">
              <a:buFont typeface="Calibri"/>
              <a:buChar char="-"/>
            </a:pPr>
            <a:r>
              <a:rPr lang="en-US">
                <a:cs typeface="Calibri"/>
              </a:rPr>
              <a:t>Timeline for project selection: proposal revision, DDA of all partners (lead &amp; sub) and contracting process in 2 months </a:t>
            </a:r>
          </a:p>
        </p:txBody>
      </p:sp>
      <p:sp>
        <p:nvSpPr>
          <p:cNvPr id="4" name="Slide Number Placeholder 3"/>
          <p:cNvSpPr>
            <a:spLocks noGrp="1"/>
          </p:cNvSpPr>
          <p:nvPr>
            <p:ph type="sldNum" sz="quarter" idx="5"/>
          </p:nvPr>
        </p:nvSpPr>
        <p:spPr/>
        <p:txBody>
          <a:bodyPr/>
          <a:lstStyle/>
          <a:p>
            <a:fld id="{85AE1995-DB93-450C-9A32-2D3598844DE7}" type="slidenum">
              <a:rPr lang="en-US" smtClean="0"/>
              <a:t>7</a:t>
            </a:fld>
            <a:endParaRPr lang="en-US"/>
          </a:p>
        </p:txBody>
      </p:sp>
    </p:spTree>
    <p:extLst>
      <p:ext uri="{BB962C8B-B14F-4D97-AF65-F5344CB8AC3E}">
        <p14:creationId xmlns:p14="http://schemas.microsoft.com/office/powerpoint/2010/main" val="1393577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Current funding windows:</a:t>
            </a:r>
          </a:p>
          <a:p>
            <a:pPr marL="171450" indent="-171450">
              <a:buFont typeface="Calibri"/>
              <a:buChar char="-"/>
            </a:pPr>
            <a:r>
              <a:rPr lang="en-US">
                <a:cs typeface="Calibri"/>
              </a:rPr>
              <a:t>Pillar 1 TOC: Integrated multisector with multi country consortia </a:t>
            </a:r>
          </a:p>
          <a:p>
            <a:pPr marL="171450" indent="-171450">
              <a:buFont typeface="Calibri"/>
              <a:buChar char="-"/>
            </a:pPr>
            <a:r>
              <a:rPr lang="en-US">
                <a:cs typeface="Calibri"/>
              </a:rPr>
              <a:t>Pillar 3 TOC: Catalytic window: Research &amp; Coordination </a:t>
            </a:r>
          </a:p>
          <a:p>
            <a:endParaRPr lang="en-US">
              <a:cs typeface="Calibri"/>
            </a:endParaRPr>
          </a:p>
          <a:p>
            <a:pPr>
              <a:buFont typeface="Calibri"/>
            </a:pPr>
            <a:r>
              <a:rPr lang="en-US">
                <a:cs typeface="Calibri"/>
              </a:rPr>
              <a:t>Pillar 2: DRC project: direct award (under FCDO contract) placed under DRC operational management, not under SRF/FMU governance. DRC project design as a strategic contribution to SRF (66%  of funding allocated to NNGO by DRC, capacity building + co design phase with selected NNGO) </a:t>
            </a:r>
          </a:p>
          <a:p>
            <a:pPr>
              <a:buFont typeface="Calibri"/>
            </a:pPr>
            <a:endParaRPr lang="en-US">
              <a:cs typeface="Calibri"/>
            </a:endParaRPr>
          </a:p>
          <a:p>
            <a:pPr>
              <a:buFont typeface="Calibri"/>
            </a:pPr>
            <a:r>
              <a:rPr lang="en-US">
                <a:cs typeface="Calibri"/>
              </a:rPr>
              <a:t>If funding available, opportunity for top up of existing projects. </a:t>
            </a:r>
            <a:r>
              <a:rPr lang="en-US"/>
              <a:t>Strengthening phase in the spirit of the charter (=scaling up humanitarian operation to gain in efficiency and increase our impact), top up funding will allow existing projects to scale up as planned in their design phase. FMU capacity in place.</a:t>
            </a:r>
          </a:p>
        </p:txBody>
      </p:sp>
      <p:sp>
        <p:nvSpPr>
          <p:cNvPr id="4" name="Slide Number Placeholder 3"/>
          <p:cNvSpPr>
            <a:spLocks noGrp="1"/>
          </p:cNvSpPr>
          <p:nvPr>
            <p:ph type="sldNum" sz="quarter" idx="5"/>
          </p:nvPr>
        </p:nvSpPr>
        <p:spPr/>
        <p:txBody>
          <a:bodyPr/>
          <a:lstStyle/>
          <a:p>
            <a:fld id="{85AE1995-DB93-450C-9A32-2D3598844DE7}" type="slidenum">
              <a:rPr lang="en-US" smtClean="0"/>
              <a:t>8</a:t>
            </a:fld>
            <a:endParaRPr lang="en-US"/>
          </a:p>
        </p:txBody>
      </p:sp>
    </p:spTree>
    <p:extLst>
      <p:ext uri="{BB962C8B-B14F-4D97-AF65-F5344CB8AC3E}">
        <p14:creationId xmlns:p14="http://schemas.microsoft.com/office/powerpoint/2010/main" val="3804046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AE1995-DB93-450C-9A32-2D3598844DE7}" type="slidenum">
              <a:rPr lang="en-US" smtClean="0"/>
              <a:t>9</a:t>
            </a:fld>
            <a:endParaRPr lang="en-US"/>
          </a:p>
        </p:txBody>
      </p:sp>
    </p:spTree>
    <p:extLst>
      <p:ext uri="{BB962C8B-B14F-4D97-AF65-F5344CB8AC3E}">
        <p14:creationId xmlns:p14="http://schemas.microsoft.com/office/powerpoint/2010/main" val="1845699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468866-3E9B-F0F9-CE2F-875DEBBBA9E7}"/>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369A7AB2-FD16-E3C4-E3CA-C7F2FBEC38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5632733D-EC7C-63B2-D1DF-80A2D685745F}"/>
              </a:ext>
            </a:extLst>
          </p:cNvPr>
          <p:cNvSpPr>
            <a:spLocks noGrp="1"/>
          </p:cNvSpPr>
          <p:nvPr>
            <p:ph type="dt" sz="half" idx="10"/>
          </p:nvPr>
        </p:nvSpPr>
        <p:spPr/>
        <p:txBody>
          <a:bodyPr/>
          <a:lstStyle/>
          <a:p>
            <a:fld id="{6E7BAD12-6503-4761-AD4F-6B960467F3AC}" type="datetimeFigureOut">
              <a:rPr lang="fr-FR" smtClean="0"/>
              <a:t>03/06/2023</a:t>
            </a:fld>
            <a:endParaRPr lang="fr-FR"/>
          </a:p>
        </p:txBody>
      </p:sp>
      <p:sp>
        <p:nvSpPr>
          <p:cNvPr id="5" name="Espace réservé du pied de page 4">
            <a:extLst>
              <a:ext uri="{FF2B5EF4-FFF2-40B4-BE49-F238E27FC236}">
                <a16:creationId xmlns:a16="http://schemas.microsoft.com/office/drawing/2014/main" id="{B7D34819-8849-5582-741B-443AE9D3B0F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71AB750-A425-C0A1-37DA-4B16D283F67A}"/>
              </a:ext>
            </a:extLst>
          </p:cNvPr>
          <p:cNvSpPr>
            <a:spLocks noGrp="1"/>
          </p:cNvSpPr>
          <p:nvPr>
            <p:ph type="sldNum" sz="quarter" idx="12"/>
          </p:nvPr>
        </p:nvSpPr>
        <p:spPr/>
        <p:txBody>
          <a:bodyPr/>
          <a:lstStyle/>
          <a:p>
            <a:fld id="{C324D31E-9F5E-4CCB-B82E-9C7EDD13E396}" type="slidenum">
              <a:rPr lang="fr-FR" smtClean="0"/>
              <a:t>‹#›</a:t>
            </a:fld>
            <a:endParaRPr lang="fr-FR"/>
          </a:p>
        </p:txBody>
      </p:sp>
    </p:spTree>
    <p:extLst>
      <p:ext uri="{BB962C8B-B14F-4D97-AF65-F5344CB8AC3E}">
        <p14:creationId xmlns:p14="http://schemas.microsoft.com/office/powerpoint/2010/main" val="4016924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B3F6B9-E3A5-438A-9140-C284D72362D5}"/>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180DEFAF-E4FA-1B89-1BBE-303A42BA3FA3}"/>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798E4F7-9176-90B0-7526-31AC7E40808E}"/>
              </a:ext>
            </a:extLst>
          </p:cNvPr>
          <p:cNvSpPr>
            <a:spLocks noGrp="1"/>
          </p:cNvSpPr>
          <p:nvPr>
            <p:ph type="dt" sz="half" idx="10"/>
          </p:nvPr>
        </p:nvSpPr>
        <p:spPr/>
        <p:txBody>
          <a:bodyPr/>
          <a:lstStyle/>
          <a:p>
            <a:fld id="{6E7BAD12-6503-4761-AD4F-6B960467F3AC}" type="datetimeFigureOut">
              <a:rPr lang="fr-FR" smtClean="0"/>
              <a:t>03/06/2023</a:t>
            </a:fld>
            <a:endParaRPr lang="fr-FR"/>
          </a:p>
        </p:txBody>
      </p:sp>
      <p:sp>
        <p:nvSpPr>
          <p:cNvPr id="5" name="Espace réservé du pied de page 4">
            <a:extLst>
              <a:ext uri="{FF2B5EF4-FFF2-40B4-BE49-F238E27FC236}">
                <a16:creationId xmlns:a16="http://schemas.microsoft.com/office/drawing/2014/main" id="{26F241F1-E6BB-FC66-02E5-5DB7056F278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0E618A2-554D-AE32-CCD7-9A024ED8FAAA}"/>
              </a:ext>
            </a:extLst>
          </p:cNvPr>
          <p:cNvSpPr>
            <a:spLocks noGrp="1"/>
          </p:cNvSpPr>
          <p:nvPr>
            <p:ph type="sldNum" sz="quarter" idx="12"/>
          </p:nvPr>
        </p:nvSpPr>
        <p:spPr/>
        <p:txBody>
          <a:bodyPr/>
          <a:lstStyle/>
          <a:p>
            <a:fld id="{C324D31E-9F5E-4CCB-B82E-9C7EDD13E396}" type="slidenum">
              <a:rPr lang="fr-FR" smtClean="0"/>
              <a:t>‹#›</a:t>
            </a:fld>
            <a:endParaRPr lang="fr-FR"/>
          </a:p>
        </p:txBody>
      </p:sp>
    </p:spTree>
    <p:extLst>
      <p:ext uri="{BB962C8B-B14F-4D97-AF65-F5344CB8AC3E}">
        <p14:creationId xmlns:p14="http://schemas.microsoft.com/office/powerpoint/2010/main" val="2604847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C51A95D6-E54E-C723-F44B-3AFF1F7333DD}"/>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FCA6E25D-9659-2562-E910-DC5F0FEC4A79}"/>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D8F1794-4986-0207-50C7-E9B6A00FFD37}"/>
              </a:ext>
            </a:extLst>
          </p:cNvPr>
          <p:cNvSpPr>
            <a:spLocks noGrp="1"/>
          </p:cNvSpPr>
          <p:nvPr>
            <p:ph type="dt" sz="half" idx="10"/>
          </p:nvPr>
        </p:nvSpPr>
        <p:spPr/>
        <p:txBody>
          <a:bodyPr/>
          <a:lstStyle/>
          <a:p>
            <a:fld id="{6E7BAD12-6503-4761-AD4F-6B960467F3AC}" type="datetimeFigureOut">
              <a:rPr lang="fr-FR" smtClean="0"/>
              <a:t>03/06/2023</a:t>
            </a:fld>
            <a:endParaRPr lang="fr-FR"/>
          </a:p>
        </p:txBody>
      </p:sp>
      <p:sp>
        <p:nvSpPr>
          <p:cNvPr id="5" name="Espace réservé du pied de page 4">
            <a:extLst>
              <a:ext uri="{FF2B5EF4-FFF2-40B4-BE49-F238E27FC236}">
                <a16:creationId xmlns:a16="http://schemas.microsoft.com/office/drawing/2014/main" id="{23A6CA54-EDC5-E53B-3A53-6424812FFFE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C307205-83C7-0ADC-EE9B-7137F135580C}"/>
              </a:ext>
            </a:extLst>
          </p:cNvPr>
          <p:cNvSpPr>
            <a:spLocks noGrp="1"/>
          </p:cNvSpPr>
          <p:nvPr>
            <p:ph type="sldNum" sz="quarter" idx="12"/>
          </p:nvPr>
        </p:nvSpPr>
        <p:spPr/>
        <p:txBody>
          <a:bodyPr/>
          <a:lstStyle/>
          <a:p>
            <a:fld id="{C324D31E-9F5E-4CCB-B82E-9C7EDD13E396}" type="slidenum">
              <a:rPr lang="fr-FR" smtClean="0"/>
              <a:t>‹#›</a:t>
            </a:fld>
            <a:endParaRPr lang="fr-FR"/>
          </a:p>
        </p:txBody>
      </p:sp>
    </p:spTree>
    <p:extLst>
      <p:ext uri="{BB962C8B-B14F-4D97-AF65-F5344CB8AC3E}">
        <p14:creationId xmlns:p14="http://schemas.microsoft.com/office/powerpoint/2010/main" val="7928283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eadline, 2 textboxes, graphic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07137" y="556801"/>
            <a:ext cx="9945987" cy="815788"/>
          </a:xfrm>
          <a:prstGeom prst="rect">
            <a:avLst/>
          </a:prstGeom>
        </p:spPr>
        <p:txBody>
          <a:bodyPr/>
          <a:lstStyle>
            <a:lvl1pPr>
              <a:defRPr/>
            </a:lvl1pPr>
          </a:lstStyle>
          <a:p>
            <a:r>
              <a:rPr lang="da-DK"/>
              <a:t>Write a </a:t>
            </a:r>
            <a:r>
              <a:rPr lang="da-DK" err="1"/>
              <a:t>headline</a:t>
            </a:r>
            <a:endParaRPr lang="da-DK"/>
          </a:p>
        </p:txBody>
      </p:sp>
      <p:sp>
        <p:nvSpPr>
          <p:cNvPr id="3" name="Pladsholder til indhold 2"/>
          <p:cNvSpPr>
            <a:spLocks noGrp="1"/>
          </p:cNvSpPr>
          <p:nvPr>
            <p:ph sz="half" idx="1" hasCustomPrompt="1"/>
          </p:nvPr>
        </p:nvSpPr>
        <p:spPr>
          <a:xfrm>
            <a:off x="707136" y="1982401"/>
            <a:ext cx="4752000" cy="4162895"/>
          </a:xfrm>
          <a:prstGeom prst="rect">
            <a:avLst/>
          </a:prstGeom>
        </p:spPr>
        <p:txBody>
          <a:bodyPr/>
          <a:lstStyle>
            <a:lvl1pPr marL="269993" indent="-269993">
              <a:spcAft>
                <a:spcPts val="0"/>
              </a:spcAft>
              <a:buFont typeface="Arial" panose="020B0604020202020204" pitchFamily="34" charset="0"/>
              <a:buChar char="•"/>
              <a:defRPr sz="2667"/>
            </a:lvl1pPr>
            <a:lvl2pPr>
              <a:spcAft>
                <a:spcPts val="0"/>
              </a:spcAft>
              <a:defRPr sz="2667"/>
            </a:lvl2pPr>
            <a:lvl3pPr marL="809980" indent="-269993">
              <a:spcAft>
                <a:spcPts val="0"/>
              </a:spcAft>
              <a:buFont typeface="Courier New" panose="02070309020205020404" pitchFamily="49" charset="0"/>
              <a:buChar char="o"/>
              <a:defRPr sz="2667"/>
            </a:lvl3pPr>
            <a:lvl4pPr>
              <a:defRPr sz="1800"/>
            </a:lvl4pPr>
            <a:lvl5pPr>
              <a:defRPr sz="1800"/>
            </a:lvl5pPr>
            <a:lvl6pPr>
              <a:defRPr sz="1800"/>
            </a:lvl6pPr>
            <a:lvl7pPr>
              <a:defRPr sz="1800"/>
            </a:lvl7pPr>
            <a:lvl8pPr>
              <a:defRPr sz="1800"/>
            </a:lvl8pPr>
            <a:lvl9pPr>
              <a:defRPr sz="1800"/>
            </a:lvl9pPr>
          </a:lstStyle>
          <a:p>
            <a:pPr lvl="0"/>
            <a:r>
              <a:rPr lang="da-DK"/>
              <a:t>Write </a:t>
            </a:r>
            <a:r>
              <a:rPr lang="da-DK" err="1"/>
              <a:t>text</a:t>
            </a:r>
            <a:r>
              <a:rPr lang="da-DK"/>
              <a:t> - First </a:t>
            </a:r>
            <a:r>
              <a:rPr lang="da-DK" err="1"/>
              <a:t>level</a:t>
            </a:r>
            <a:endParaRPr lang="da-DK"/>
          </a:p>
          <a:p>
            <a:pPr lvl="1"/>
            <a:r>
              <a:rPr lang="da-DK"/>
              <a:t>Second </a:t>
            </a:r>
            <a:r>
              <a:rPr lang="da-DK" err="1"/>
              <a:t>level</a:t>
            </a:r>
            <a:endParaRPr lang="da-DK"/>
          </a:p>
          <a:p>
            <a:pPr lvl="2"/>
            <a:r>
              <a:rPr lang="da-DK"/>
              <a:t>Third </a:t>
            </a:r>
            <a:r>
              <a:rPr lang="da-DK" err="1"/>
              <a:t>level</a:t>
            </a:r>
            <a:endParaRPr lang="da-DK"/>
          </a:p>
        </p:txBody>
      </p:sp>
      <p:sp>
        <p:nvSpPr>
          <p:cNvPr id="13" name="Pladsholder til indhold 2">
            <a:extLst>
              <a:ext uri="{FF2B5EF4-FFF2-40B4-BE49-F238E27FC236}">
                <a16:creationId xmlns:a16="http://schemas.microsoft.com/office/drawing/2014/main" id="{120529FE-C54C-9E4A-A1F8-0455ECBFB6C0}"/>
              </a:ext>
            </a:extLst>
          </p:cNvPr>
          <p:cNvSpPr>
            <a:spLocks noGrp="1"/>
          </p:cNvSpPr>
          <p:nvPr>
            <p:ph sz="half" idx="10" hasCustomPrompt="1"/>
          </p:nvPr>
        </p:nvSpPr>
        <p:spPr>
          <a:xfrm>
            <a:off x="5901124" y="1982401"/>
            <a:ext cx="4752000" cy="4162895"/>
          </a:xfrm>
          <a:prstGeom prst="rect">
            <a:avLst/>
          </a:prstGeom>
        </p:spPr>
        <p:txBody>
          <a:bodyPr/>
          <a:lstStyle>
            <a:lvl1pPr marL="269993" indent="-269993">
              <a:spcAft>
                <a:spcPts val="0"/>
              </a:spcAft>
              <a:buFont typeface="Arial" panose="020B0604020202020204" pitchFamily="34" charset="0"/>
              <a:buChar char="•"/>
              <a:defRPr sz="2667"/>
            </a:lvl1pPr>
            <a:lvl2pPr>
              <a:spcAft>
                <a:spcPts val="0"/>
              </a:spcAft>
              <a:defRPr sz="2667"/>
            </a:lvl2pPr>
            <a:lvl3pPr marL="809980" indent="-269993">
              <a:spcAft>
                <a:spcPts val="0"/>
              </a:spcAft>
              <a:buFont typeface="Courier New" panose="02070309020205020404" pitchFamily="49" charset="0"/>
              <a:buChar char="o"/>
              <a:defRPr sz="2667"/>
            </a:lvl3pPr>
            <a:lvl4pPr>
              <a:defRPr sz="1800"/>
            </a:lvl4pPr>
            <a:lvl5pPr>
              <a:defRPr sz="1800"/>
            </a:lvl5pPr>
            <a:lvl6pPr>
              <a:defRPr sz="1800"/>
            </a:lvl6pPr>
            <a:lvl7pPr>
              <a:defRPr sz="1800"/>
            </a:lvl7pPr>
            <a:lvl8pPr>
              <a:defRPr sz="1800"/>
            </a:lvl8pPr>
            <a:lvl9pPr>
              <a:defRPr sz="1800"/>
            </a:lvl9pPr>
          </a:lstStyle>
          <a:p>
            <a:pPr lvl="0"/>
            <a:r>
              <a:rPr lang="da-DK"/>
              <a:t>Write </a:t>
            </a:r>
            <a:r>
              <a:rPr lang="da-DK" err="1"/>
              <a:t>text</a:t>
            </a:r>
            <a:r>
              <a:rPr lang="da-DK"/>
              <a:t> - First </a:t>
            </a:r>
            <a:r>
              <a:rPr lang="da-DK" err="1"/>
              <a:t>level</a:t>
            </a:r>
            <a:endParaRPr lang="da-DK"/>
          </a:p>
          <a:p>
            <a:pPr lvl="1"/>
            <a:r>
              <a:rPr lang="da-DK"/>
              <a:t>Second </a:t>
            </a:r>
            <a:r>
              <a:rPr lang="da-DK" err="1"/>
              <a:t>level</a:t>
            </a:r>
            <a:endParaRPr lang="da-DK"/>
          </a:p>
          <a:p>
            <a:pPr lvl="2"/>
            <a:r>
              <a:rPr lang="da-DK"/>
              <a:t>Third </a:t>
            </a:r>
            <a:r>
              <a:rPr lang="da-DK" err="1"/>
              <a:t>level</a:t>
            </a:r>
            <a:endParaRPr lang="da-DK"/>
          </a:p>
        </p:txBody>
      </p:sp>
      <p:sp>
        <p:nvSpPr>
          <p:cNvPr id="4" name="Pladsholder til dato 3">
            <a:extLst>
              <a:ext uri="{FF2B5EF4-FFF2-40B4-BE49-F238E27FC236}">
                <a16:creationId xmlns:a16="http://schemas.microsoft.com/office/drawing/2014/main" id="{A5C38D9F-C464-E24A-9129-5B6673C69953}"/>
              </a:ext>
            </a:extLst>
          </p:cNvPr>
          <p:cNvSpPr>
            <a:spLocks noGrp="1"/>
          </p:cNvSpPr>
          <p:nvPr>
            <p:ph type="dt" sz="half" idx="11"/>
          </p:nvPr>
        </p:nvSpPr>
        <p:spPr>
          <a:xfrm rot="5400000">
            <a:off x="11306400" y="5651927"/>
            <a:ext cx="888000" cy="273600"/>
          </a:xfrm>
          <a:prstGeom prst="rect">
            <a:avLst/>
          </a:prstGeom>
        </p:spPr>
        <p:txBody>
          <a:bodyPr/>
          <a:lstStyle>
            <a:lvl1pPr algn="r">
              <a:defRPr sz="1000">
                <a:solidFill>
                  <a:schemeClr val="bg1">
                    <a:lumMod val="50000"/>
                  </a:schemeClr>
                </a:solidFill>
              </a:defRPr>
            </a:lvl1pPr>
          </a:lstStyle>
          <a:p>
            <a:endParaRPr lang="da-DK"/>
          </a:p>
        </p:txBody>
      </p:sp>
      <p:sp>
        <p:nvSpPr>
          <p:cNvPr id="5" name="Pladsholder til sidefod 4">
            <a:extLst>
              <a:ext uri="{FF2B5EF4-FFF2-40B4-BE49-F238E27FC236}">
                <a16:creationId xmlns:a16="http://schemas.microsoft.com/office/drawing/2014/main" id="{30A027AA-D203-DE4F-8479-D8A9C77996A9}"/>
              </a:ext>
            </a:extLst>
          </p:cNvPr>
          <p:cNvSpPr>
            <a:spLocks noGrp="1"/>
          </p:cNvSpPr>
          <p:nvPr>
            <p:ph type="ftr" sz="quarter" idx="12"/>
          </p:nvPr>
        </p:nvSpPr>
        <p:spPr>
          <a:xfrm rot="5400000">
            <a:off x="9710400" y="3167927"/>
            <a:ext cx="4080000" cy="273600"/>
          </a:xfrm>
          <a:prstGeom prst="rect">
            <a:avLst/>
          </a:prstGeom>
        </p:spPr>
        <p:txBody>
          <a:bodyPr/>
          <a:lstStyle>
            <a:lvl1pPr algn="r">
              <a:defRPr sz="1000">
                <a:solidFill>
                  <a:schemeClr val="bg1">
                    <a:lumMod val="50000"/>
                  </a:schemeClr>
                </a:solidFill>
              </a:defRPr>
            </a:lvl1pPr>
          </a:lstStyle>
          <a:p>
            <a:endParaRPr lang="da-DK"/>
          </a:p>
        </p:txBody>
      </p:sp>
    </p:spTree>
    <p:extLst>
      <p:ext uri="{BB962C8B-B14F-4D97-AF65-F5344CB8AC3E}">
        <p14:creationId xmlns:p14="http://schemas.microsoft.com/office/powerpoint/2010/main" val="243509077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E8A1F3-7CA6-EED6-1662-F02EA5B26019}"/>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D78BBC6B-9BF3-740E-11D5-1FDBB74344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834B74B8-D21E-3B40-BB35-B5F1B03595D2}"/>
              </a:ext>
            </a:extLst>
          </p:cNvPr>
          <p:cNvSpPr>
            <a:spLocks noGrp="1"/>
          </p:cNvSpPr>
          <p:nvPr>
            <p:ph type="dt" sz="half" idx="10"/>
          </p:nvPr>
        </p:nvSpPr>
        <p:spPr/>
        <p:txBody>
          <a:bodyPr/>
          <a:lstStyle/>
          <a:p>
            <a:fld id="{776E237B-7588-4BFE-8F4A-DF3AD2425979}" type="datetimeFigureOut">
              <a:rPr lang="fr-FR" smtClean="0"/>
              <a:t>03/06/2023</a:t>
            </a:fld>
            <a:endParaRPr lang="fr-FR"/>
          </a:p>
        </p:txBody>
      </p:sp>
      <p:sp>
        <p:nvSpPr>
          <p:cNvPr id="5" name="Espace réservé du pied de page 4">
            <a:extLst>
              <a:ext uri="{FF2B5EF4-FFF2-40B4-BE49-F238E27FC236}">
                <a16:creationId xmlns:a16="http://schemas.microsoft.com/office/drawing/2014/main" id="{A4C9054F-79D8-6C23-8C84-A5DB6F6E11A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1C8678D-3241-E077-FCCB-CEE1727496E4}"/>
              </a:ext>
            </a:extLst>
          </p:cNvPr>
          <p:cNvSpPr>
            <a:spLocks noGrp="1"/>
          </p:cNvSpPr>
          <p:nvPr>
            <p:ph type="sldNum" sz="quarter" idx="12"/>
          </p:nvPr>
        </p:nvSpPr>
        <p:spPr/>
        <p:txBody>
          <a:bodyPr/>
          <a:lstStyle/>
          <a:p>
            <a:fld id="{9841DA3D-88A7-4C57-9774-CA022368C577}" type="slidenum">
              <a:rPr lang="fr-FR" smtClean="0"/>
              <a:t>‹#›</a:t>
            </a:fld>
            <a:endParaRPr lang="fr-FR"/>
          </a:p>
        </p:txBody>
      </p:sp>
    </p:spTree>
    <p:extLst>
      <p:ext uri="{BB962C8B-B14F-4D97-AF65-F5344CB8AC3E}">
        <p14:creationId xmlns:p14="http://schemas.microsoft.com/office/powerpoint/2010/main" val="28473413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018213-3DD1-7218-6CF3-BDF1BA24CA6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04802D9-9943-2EE9-EDDE-CA317711A050}"/>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C6B4EA5-AA82-3770-8D13-C71438564709}"/>
              </a:ext>
            </a:extLst>
          </p:cNvPr>
          <p:cNvSpPr>
            <a:spLocks noGrp="1"/>
          </p:cNvSpPr>
          <p:nvPr>
            <p:ph type="dt" sz="half" idx="10"/>
          </p:nvPr>
        </p:nvSpPr>
        <p:spPr/>
        <p:txBody>
          <a:bodyPr/>
          <a:lstStyle/>
          <a:p>
            <a:fld id="{776E237B-7588-4BFE-8F4A-DF3AD2425979}" type="datetimeFigureOut">
              <a:rPr lang="fr-FR" smtClean="0"/>
              <a:t>03/06/2023</a:t>
            </a:fld>
            <a:endParaRPr lang="fr-FR"/>
          </a:p>
        </p:txBody>
      </p:sp>
      <p:sp>
        <p:nvSpPr>
          <p:cNvPr id="5" name="Espace réservé du pied de page 4">
            <a:extLst>
              <a:ext uri="{FF2B5EF4-FFF2-40B4-BE49-F238E27FC236}">
                <a16:creationId xmlns:a16="http://schemas.microsoft.com/office/drawing/2014/main" id="{35A7F4F6-5ACB-ED5C-05AA-5411402A0BC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98E4472-C448-B91E-D1A3-04753D55D282}"/>
              </a:ext>
            </a:extLst>
          </p:cNvPr>
          <p:cNvSpPr>
            <a:spLocks noGrp="1"/>
          </p:cNvSpPr>
          <p:nvPr>
            <p:ph type="sldNum" sz="quarter" idx="12"/>
          </p:nvPr>
        </p:nvSpPr>
        <p:spPr/>
        <p:txBody>
          <a:bodyPr/>
          <a:lstStyle/>
          <a:p>
            <a:fld id="{9841DA3D-88A7-4C57-9774-CA022368C577}" type="slidenum">
              <a:rPr lang="fr-FR" smtClean="0"/>
              <a:t>‹#›</a:t>
            </a:fld>
            <a:endParaRPr lang="fr-FR"/>
          </a:p>
        </p:txBody>
      </p:sp>
    </p:spTree>
    <p:extLst>
      <p:ext uri="{BB962C8B-B14F-4D97-AF65-F5344CB8AC3E}">
        <p14:creationId xmlns:p14="http://schemas.microsoft.com/office/powerpoint/2010/main" val="29741172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EC81AE-2533-F239-8532-00C38920CD5C}"/>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F087EA26-A6B8-EBF0-3725-E2A8ECC9FF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0285361B-41FD-D620-9C96-D0A16550D3F4}"/>
              </a:ext>
            </a:extLst>
          </p:cNvPr>
          <p:cNvSpPr>
            <a:spLocks noGrp="1"/>
          </p:cNvSpPr>
          <p:nvPr>
            <p:ph type="dt" sz="half" idx="10"/>
          </p:nvPr>
        </p:nvSpPr>
        <p:spPr/>
        <p:txBody>
          <a:bodyPr/>
          <a:lstStyle/>
          <a:p>
            <a:fld id="{776E237B-7588-4BFE-8F4A-DF3AD2425979}" type="datetimeFigureOut">
              <a:rPr lang="fr-FR" smtClean="0"/>
              <a:t>03/06/2023</a:t>
            </a:fld>
            <a:endParaRPr lang="fr-FR"/>
          </a:p>
        </p:txBody>
      </p:sp>
      <p:sp>
        <p:nvSpPr>
          <p:cNvPr id="5" name="Espace réservé du pied de page 4">
            <a:extLst>
              <a:ext uri="{FF2B5EF4-FFF2-40B4-BE49-F238E27FC236}">
                <a16:creationId xmlns:a16="http://schemas.microsoft.com/office/drawing/2014/main" id="{BE6DB335-4793-AE2D-F36E-1C91B85884E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E06E545-708C-E854-CB77-CBB60C962B71}"/>
              </a:ext>
            </a:extLst>
          </p:cNvPr>
          <p:cNvSpPr>
            <a:spLocks noGrp="1"/>
          </p:cNvSpPr>
          <p:nvPr>
            <p:ph type="sldNum" sz="quarter" idx="12"/>
          </p:nvPr>
        </p:nvSpPr>
        <p:spPr/>
        <p:txBody>
          <a:bodyPr/>
          <a:lstStyle/>
          <a:p>
            <a:fld id="{9841DA3D-88A7-4C57-9774-CA022368C577}" type="slidenum">
              <a:rPr lang="fr-FR" smtClean="0"/>
              <a:t>‹#›</a:t>
            </a:fld>
            <a:endParaRPr lang="fr-FR"/>
          </a:p>
        </p:txBody>
      </p:sp>
    </p:spTree>
    <p:extLst>
      <p:ext uri="{BB962C8B-B14F-4D97-AF65-F5344CB8AC3E}">
        <p14:creationId xmlns:p14="http://schemas.microsoft.com/office/powerpoint/2010/main" val="24320338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DBAF4D-7EF2-616D-651A-98F001BC36B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1464ED0-66B3-D1EF-969C-5D8C6F12D278}"/>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8641861E-DD34-8D3C-6ACE-56A360368E12}"/>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49B42216-5E52-7B30-0FDA-9752D8E4F70F}"/>
              </a:ext>
            </a:extLst>
          </p:cNvPr>
          <p:cNvSpPr>
            <a:spLocks noGrp="1"/>
          </p:cNvSpPr>
          <p:nvPr>
            <p:ph type="dt" sz="half" idx="10"/>
          </p:nvPr>
        </p:nvSpPr>
        <p:spPr/>
        <p:txBody>
          <a:bodyPr/>
          <a:lstStyle/>
          <a:p>
            <a:fld id="{776E237B-7588-4BFE-8F4A-DF3AD2425979}" type="datetimeFigureOut">
              <a:rPr lang="fr-FR" smtClean="0"/>
              <a:t>03/06/2023</a:t>
            </a:fld>
            <a:endParaRPr lang="fr-FR"/>
          </a:p>
        </p:txBody>
      </p:sp>
      <p:sp>
        <p:nvSpPr>
          <p:cNvPr id="6" name="Espace réservé du pied de page 5">
            <a:extLst>
              <a:ext uri="{FF2B5EF4-FFF2-40B4-BE49-F238E27FC236}">
                <a16:creationId xmlns:a16="http://schemas.microsoft.com/office/drawing/2014/main" id="{DA5AD1C5-A118-924E-665A-1A4F224D5D4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9C040F5-6ACC-96FB-0AE1-765E9EE95B85}"/>
              </a:ext>
            </a:extLst>
          </p:cNvPr>
          <p:cNvSpPr>
            <a:spLocks noGrp="1"/>
          </p:cNvSpPr>
          <p:nvPr>
            <p:ph type="sldNum" sz="quarter" idx="12"/>
          </p:nvPr>
        </p:nvSpPr>
        <p:spPr/>
        <p:txBody>
          <a:bodyPr/>
          <a:lstStyle/>
          <a:p>
            <a:fld id="{9841DA3D-88A7-4C57-9774-CA022368C577}" type="slidenum">
              <a:rPr lang="fr-FR" smtClean="0"/>
              <a:t>‹#›</a:t>
            </a:fld>
            <a:endParaRPr lang="fr-FR"/>
          </a:p>
        </p:txBody>
      </p:sp>
    </p:spTree>
    <p:extLst>
      <p:ext uri="{BB962C8B-B14F-4D97-AF65-F5344CB8AC3E}">
        <p14:creationId xmlns:p14="http://schemas.microsoft.com/office/powerpoint/2010/main" val="20905215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B55458-E55E-B8DD-3071-75896D069940}"/>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32655952-0BAB-AFB9-F04C-754F48D610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0D43B1C0-E407-C9A8-3E22-E34CD01DD513}"/>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A6238BDD-30DB-D27E-A5B3-D8A652520D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9645570E-6BFD-5D2F-02D4-9ADE18881229}"/>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9B084E93-6303-1208-40E1-7A9D34A61CEE}"/>
              </a:ext>
            </a:extLst>
          </p:cNvPr>
          <p:cNvSpPr>
            <a:spLocks noGrp="1"/>
          </p:cNvSpPr>
          <p:nvPr>
            <p:ph type="dt" sz="half" idx="10"/>
          </p:nvPr>
        </p:nvSpPr>
        <p:spPr/>
        <p:txBody>
          <a:bodyPr/>
          <a:lstStyle/>
          <a:p>
            <a:fld id="{776E237B-7588-4BFE-8F4A-DF3AD2425979}" type="datetimeFigureOut">
              <a:rPr lang="fr-FR" smtClean="0"/>
              <a:t>03/06/2023</a:t>
            </a:fld>
            <a:endParaRPr lang="fr-FR"/>
          </a:p>
        </p:txBody>
      </p:sp>
      <p:sp>
        <p:nvSpPr>
          <p:cNvPr id="8" name="Espace réservé du pied de page 7">
            <a:extLst>
              <a:ext uri="{FF2B5EF4-FFF2-40B4-BE49-F238E27FC236}">
                <a16:creationId xmlns:a16="http://schemas.microsoft.com/office/drawing/2014/main" id="{CA970F44-3E16-60EE-50A5-0AF04FDF0FB8}"/>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97EAD673-4652-643B-A9DE-CC5B06E42D25}"/>
              </a:ext>
            </a:extLst>
          </p:cNvPr>
          <p:cNvSpPr>
            <a:spLocks noGrp="1"/>
          </p:cNvSpPr>
          <p:nvPr>
            <p:ph type="sldNum" sz="quarter" idx="12"/>
          </p:nvPr>
        </p:nvSpPr>
        <p:spPr/>
        <p:txBody>
          <a:bodyPr/>
          <a:lstStyle/>
          <a:p>
            <a:fld id="{9841DA3D-88A7-4C57-9774-CA022368C577}" type="slidenum">
              <a:rPr lang="fr-FR" smtClean="0"/>
              <a:t>‹#›</a:t>
            </a:fld>
            <a:endParaRPr lang="fr-FR"/>
          </a:p>
        </p:txBody>
      </p:sp>
    </p:spTree>
    <p:extLst>
      <p:ext uri="{BB962C8B-B14F-4D97-AF65-F5344CB8AC3E}">
        <p14:creationId xmlns:p14="http://schemas.microsoft.com/office/powerpoint/2010/main" val="1622488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C7FEB0-6BEF-D920-F7E1-C3EE5F02EC0A}"/>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B282B3EE-4F22-5768-AB8F-59255F911658}"/>
              </a:ext>
            </a:extLst>
          </p:cNvPr>
          <p:cNvSpPr>
            <a:spLocks noGrp="1"/>
          </p:cNvSpPr>
          <p:nvPr>
            <p:ph type="dt" sz="half" idx="10"/>
          </p:nvPr>
        </p:nvSpPr>
        <p:spPr/>
        <p:txBody>
          <a:bodyPr/>
          <a:lstStyle/>
          <a:p>
            <a:fld id="{776E237B-7588-4BFE-8F4A-DF3AD2425979}" type="datetimeFigureOut">
              <a:rPr lang="fr-FR" smtClean="0"/>
              <a:t>03/06/2023</a:t>
            </a:fld>
            <a:endParaRPr lang="fr-FR"/>
          </a:p>
        </p:txBody>
      </p:sp>
      <p:sp>
        <p:nvSpPr>
          <p:cNvPr id="4" name="Espace réservé du pied de page 3">
            <a:extLst>
              <a:ext uri="{FF2B5EF4-FFF2-40B4-BE49-F238E27FC236}">
                <a16:creationId xmlns:a16="http://schemas.microsoft.com/office/drawing/2014/main" id="{E19D37C1-8152-8A37-C1BB-B395CD5DC7B2}"/>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1C5C9D50-889E-8E8B-4839-ED35DDB255CA}"/>
              </a:ext>
            </a:extLst>
          </p:cNvPr>
          <p:cNvSpPr>
            <a:spLocks noGrp="1"/>
          </p:cNvSpPr>
          <p:nvPr>
            <p:ph type="sldNum" sz="quarter" idx="12"/>
          </p:nvPr>
        </p:nvSpPr>
        <p:spPr/>
        <p:txBody>
          <a:bodyPr/>
          <a:lstStyle/>
          <a:p>
            <a:fld id="{9841DA3D-88A7-4C57-9774-CA022368C577}" type="slidenum">
              <a:rPr lang="fr-FR" smtClean="0"/>
              <a:t>‹#›</a:t>
            </a:fld>
            <a:endParaRPr lang="fr-FR"/>
          </a:p>
        </p:txBody>
      </p:sp>
    </p:spTree>
    <p:extLst>
      <p:ext uri="{BB962C8B-B14F-4D97-AF65-F5344CB8AC3E}">
        <p14:creationId xmlns:p14="http://schemas.microsoft.com/office/powerpoint/2010/main" val="8079643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1108D24-B794-A8C6-7684-30983BCC8C6E}"/>
              </a:ext>
            </a:extLst>
          </p:cNvPr>
          <p:cNvSpPr>
            <a:spLocks noGrp="1"/>
          </p:cNvSpPr>
          <p:nvPr>
            <p:ph type="dt" sz="half" idx="10"/>
          </p:nvPr>
        </p:nvSpPr>
        <p:spPr/>
        <p:txBody>
          <a:bodyPr/>
          <a:lstStyle/>
          <a:p>
            <a:fld id="{776E237B-7588-4BFE-8F4A-DF3AD2425979}" type="datetimeFigureOut">
              <a:rPr lang="fr-FR" smtClean="0"/>
              <a:t>03/06/2023</a:t>
            </a:fld>
            <a:endParaRPr lang="fr-FR"/>
          </a:p>
        </p:txBody>
      </p:sp>
      <p:sp>
        <p:nvSpPr>
          <p:cNvPr id="3" name="Espace réservé du pied de page 2">
            <a:extLst>
              <a:ext uri="{FF2B5EF4-FFF2-40B4-BE49-F238E27FC236}">
                <a16:creationId xmlns:a16="http://schemas.microsoft.com/office/drawing/2014/main" id="{5E5CA2AB-B06C-E355-F2DF-E34E8A415149}"/>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CCF1359C-897D-665B-4A87-9A0A9EB89D11}"/>
              </a:ext>
            </a:extLst>
          </p:cNvPr>
          <p:cNvSpPr>
            <a:spLocks noGrp="1"/>
          </p:cNvSpPr>
          <p:nvPr>
            <p:ph type="sldNum" sz="quarter" idx="12"/>
          </p:nvPr>
        </p:nvSpPr>
        <p:spPr/>
        <p:txBody>
          <a:bodyPr/>
          <a:lstStyle/>
          <a:p>
            <a:fld id="{9841DA3D-88A7-4C57-9774-CA022368C577}" type="slidenum">
              <a:rPr lang="fr-FR" smtClean="0"/>
              <a:t>‹#›</a:t>
            </a:fld>
            <a:endParaRPr lang="fr-FR"/>
          </a:p>
        </p:txBody>
      </p:sp>
    </p:spTree>
    <p:extLst>
      <p:ext uri="{BB962C8B-B14F-4D97-AF65-F5344CB8AC3E}">
        <p14:creationId xmlns:p14="http://schemas.microsoft.com/office/powerpoint/2010/main" val="2229400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927A40-CFE9-AE50-A88E-E0AC9FC89BB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8AA26FA-54C6-B831-328E-878C47927307}"/>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8FC6495-C2CF-8113-0C3D-8EDB17FA9C21}"/>
              </a:ext>
            </a:extLst>
          </p:cNvPr>
          <p:cNvSpPr>
            <a:spLocks noGrp="1"/>
          </p:cNvSpPr>
          <p:nvPr>
            <p:ph type="dt" sz="half" idx="10"/>
          </p:nvPr>
        </p:nvSpPr>
        <p:spPr/>
        <p:txBody>
          <a:bodyPr/>
          <a:lstStyle/>
          <a:p>
            <a:fld id="{6E7BAD12-6503-4761-AD4F-6B960467F3AC}" type="datetimeFigureOut">
              <a:rPr lang="fr-FR" smtClean="0"/>
              <a:t>03/06/2023</a:t>
            </a:fld>
            <a:endParaRPr lang="fr-FR"/>
          </a:p>
        </p:txBody>
      </p:sp>
      <p:sp>
        <p:nvSpPr>
          <p:cNvPr id="5" name="Espace réservé du pied de page 4">
            <a:extLst>
              <a:ext uri="{FF2B5EF4-FFF2-40B4-BE49-F238E27FC236}">
                <a16:creationId xmlns:a16="http://schemas.microsoft.com/office/drawing/2014/main" id="{457A4D83-46CF-BFED-8BB7-0DE9F81AA85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68E36CE-D1A1-6FE6-A329-091026EB9AA9}"/>
              </a:ext>
            </a:extLst>
          </p:cNvPr>
          <p:cNvSpPr>
            <a:spLocks noGrp="1"/>
          </p:cNvSpPr>
          <p:nvPr>
            <p:ph type="sldNum" sz="quarter" idx="12"/>
          </p:nvPr>
        </p:nvSpPr>
        <p:spPr/>
        <p:txBody>
          <a:bodyPr/>
          <a:lstStyle/>
          <a:p>
            <a:fld id="{C324D31E-9F5E-4CCB-B82E-9C7EDD13E396}" type="slidenum">
              <a:rPr lang="fr-FR" smtClean="0"/>
              <a:t>‹#›</a:t>
            </a:fld>
            <a:endParaRPr lang="fr-FR"/>
          </a:p>
        </p:txBody>
      </p:sp>
    </p:spTree>
    <p:extLst>
      <p:ext uri="{BB962C8B-B14F-4D97-AF65-F5344CB8AC3E}">
        <p14:creationId xmlns:p14="http://schemas.microsoft.com/office/powerpoint/2010/main" val="39171961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8E5FDE-9B09-64B4-07E5-0EE6D601772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3A37766E-18AB-00DD-1799-7BCAE7D074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F274E5E1-152C-A536-7E1D-5DBA167DF2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883F060-72AA-B1AC-7DF7-4FCA4DB56C71}"/>
              </a:ext>
            </a:extLst>
          </p:cNvPr>
          <p:cNvSpPr>
            <a:spLocks noGrp="1"/>
          </p:cNvSpPr>
          <p:nvPr>
            <p:ph type="dt" sz="half" idx="10"/>
          </p:nvPr>
        </p:nvSpPr>
        <p:spPr/>
        <p:txBody>
          <a:bodyPr/>
          <a:lstStyle/>
          <a:p>
            <a:fld id="{776E237B-7588-4BFE-8F4A-DF3AD2425979}" type="datetimeFigureOut">
              <a:rPr lang="fr-FR" smtClean="0"/>
              <a:t>03/06/2023</a:t>
            </a:fld>
            <a:endParaRPr lang="fr-FR"/>
          </a:p>
        </p:txBody>
      </p:sp>
      <p:sp>
        <p:nvSpPr>
          <p:cNvPr id="6" name="Espace réservé du pied de page 5">
            <a:extLst>
              <a:ext uri="{FF2B5EF4-FFF2-40B4-BE49-F238E27FC236}">
                <a16:creationId xmlns:a16="http://schemas.microsoft.com/office/drawing/2014/main" id="{771072C8-6F3D-739F-1355-3F0F614E719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C8A4CFD-09F7-E258-0738-7761428FEE00}"/>
              </a:ext>
            </a:extLst>
          </p:cNvPr>
          <p:cNvSpPr>
            <a:spLocks noGrp="1"/>
          </p:cNvSpPr>
          <p:nvPr>
            <p:ph type="sldNum" sz="quarter" idx="12"/>
          </p:nvPr>
        </p:nvSpPr>
        <p:spPr/>
        <p:txBody>
          <a:bodyPr/>
          <a:lstStyle/>
          <a:p>
            <a:fld id="{9841DA3D-88A7-4C57-9774-CA022368C577}" type="slidenum">
              <a:rPr lang="fr-FR" smtClean="0"/>
              <a:t>‹#›</a:t>
            </a:fld>
            <a:endParaRPr lang="fr-FR"/>
          </a:p>
        </p:txBody>
      </p:sp>
    </p:spTree>
    <p:extLst>
      <p:ext uri="{BB962C8B-B14F-4D97-AF65-F5344CB8AC3E}">
        <p14:creationId xmlns:p14="http://schemas.microsoft.com/office/powerpoint/2010/main" val="7023922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31CBBC-67E0-D329-29FE-9CA4AE13E1D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C8FF2AB1-3A1D-BA9F-679A-FFA66FBA40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8D09F743-AEB2-221A-72D9-86533205F8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8163EAD-2E9D-FA2C-C1FE-D531E79667F2}"/>
              </a:ext>
            </a:extLst>
          </p:cNvPr>
          <p:cNvSpPr>
            <a:spLocks noGrp="1"/>
          </p:cNvSpPr>
          <p:nvPr>
            <p:ph type="dt" sz="half" idx="10"/>
          </p:nvPr>
        </p:nvSpPr>
        <p:spPr/>
        <p:txBody>
          <a:bodyPr/>
          <a:lstStyle/>
          <a:p>
            <a:fld id="{776E237B-7588-4BFE-8F4A-DF3AD2425979}" type="datetimeFigureOut">
              <a:rPr lang="fr-FR" smtClean="0"/>
              <a:t>03/06/2023</a:t>
            </a:fld>
            <a:endParaRPr lang="fr-FR"/>
          </a:p>
        </p:txBody>
      </p:sp>
      <p:sp>
        <p:nvSpPr>
          <p:cNvPr id="6" name="Espace réservé du pied de page 5">
            <a:extLst>
              <a:ext uri="{FF2B5EF4-FFF2-40B4-BE49-F238E27FC236}">
                <a16:creationId xmlns:a16="http://schemas.microsoft.com/office/drawing/2014/main" id="{0F284359-C015-F9BB-A251-779BC409E22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96261DA-637E-3233-DD99-4B8B1434AE0F}"/>
              </a:ext>
            </a:extLst>
          </p:cNvPr>
          <p:cNvSpPr>
            <a:spLocks noGrp="1"/>
          </p:cNvSpPr>
          <p:nvPr>
            <p:ph type="sldNum" sz="quarter" idx="12"/>
          </p:nvPr>
        </p:nvSpPr>
        <p:spPr/>
        <p:txBody>
          <a:bodyPr/>
          <a:lstStyle/>
          <a:p>
            <a:fld id="{9841DA3D-88A7-4C57-9774-CA022368C577}" type="slidenum">
              <a:rPr lang="fr-FR" smtClean="0"/>
              <a:t>‹#›</a:t>
            </a:fld>
            <a:endParaRPr lang="fr-FR"/>
          </a:p>
        </p:txBody>
      </p:sp>
    </p:spTree>
    <p:extLst>
      <p:ext uri="{BB962C8B-B14F-4D97-AF65-F5344CB8AC3E}">
        <p14:creationId xmlns:p14="http://schemas.microsoft.com/office/powerpoint/2010/main" val="20007541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8A1677-ED14-FDFB-9942-96EF1DB1E911}"/>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5E5C4849-406A-FECB-9F69-E1732D487AD6}"/>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387CF00-D110-E6A5-F4E6-29C1FA82CA1D}"/>
              </a:ext>
            </a:extLst>
          </p:cNvPr>
          <p:cNvSpPr>
            <a:spLocks noGrp="1"/>
          </p:cNvSpPr>
          <p:nvPr>
            <p:ph type="dt" sz="half" idx="10"/>
          </p:nvPr>
        </p:nvSpPr>
        <p:spPr/>
        <p:txBody>
          <a:bodyPr/>
          <a:lstStyle/>
          <a:p>
            <a:fld id="{776E237B-7588-4BFE-8F4A-DF3AD2425979}" type="datetimeFigureOut">
              <a:rPr lang="fr-FR" smtClean="0"/>
              <a:t>03/06/2023</a:t>
            </a:fld>
            <a:endParaRPr lang="fr-FR"/>
          </a:p>
        </p:txBody>
      </p:sp>
      <p:sp>
        <p:nvSpPr>
          <p:cNvPr id="5" name="Espace réservé du pied de page 4">
            <a:extLst>
              <a:ext uri="{FF2B5EF4-FFF2-40B4-BE49-F238E27FC236}">
                <a16:creationId xmlns:a16="http://schemas.microsoft.com/office/drawing/2014/main" id="{F5C90710-2428-1259-4E00-1AE30D3B3C1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1350F0E-4384-7B89-CD0D-81D4590EAD52}"/>
              </a:ext>
            </a:extLst>
          </p:cNvPr>
          <p:cNvSpPr>
            <a:spLocks noGrp="1"/>
          </p:cNvSpPr>
          <p:nvPr>
            <p:ph type="sldNum" sz="quarter" idx="12"/>
          </p:nvPr>
        </p:nvSpPr>
        <p:spPr/>
        <p:txBody>
          <a:bodyPr/>
          <a:lstStyle/>
          <a:p>
            <a:fld id="{9841DA3D-88A7-4C57-9774-CA022368C577}" type="slidenum">
              <a:rPr lang="fr-FR" smtClean="0"/>
              <a:t>‹#›</a:t>
            </a:fld>
            <a:endParaRPr lang="fr-FR"/>
          </a:p>
        </p:txBody>
      </p:sp>
    </p:spTree>
    <p:extLst>
      <p:ext uri="{BB962C8B-B14F-4D97-AF65-F5344CB8AC3E}">
        <p14:creationId xmlns:p14="http://schemas.microsoft.com/office/powerpoint/2010/main" val="23225544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64698052-9432-1D77-FC7D-A79245CE4E6C}"/>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18F81A0F-05A6-25A3-C0BB-F8B86977B80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C9C5A59-AFC3-CA59-989E-E0F6BE918FF5}"/>
              </a:ext>
            </a:extLst>
          </p:cNvPr>
          <p:cNvSpPr>
            <a:spLocks noGrp="1"/>
          </p:cNvSpPr>
          <p:nvPr>
            <p:ph type="dt" sz="half" idx="10"/>
          </p:nvPr>
        </p:nvSpPr>
        <p:spPr/>
        <p:txBody>
          <a:bodyPr/>
          <a:lstStyle/>
          <a:p>
            <a:fld id="{776E237B-7588-4BFE-8F4A-DF3AD2425979}" type="datetimeFigureOut">
              <a:rPr lang="fr-FR" smtClean="0"/>
              <a:t>03/06/2023</a:t>
            </a:fld>
            <a:endParaRPr lang="fr-FR"/>
          </a:p>
        </p:txBody>
      </p:sp>
      <p:sp>
        <p:nvSpPr>
          <p:cNvPr id="5" name="Espace réservé du pied de page 4">
            <a:extLst>
              <a:ext uri="{FF2B5EF4-FFF2-40B4-BE49-F238E27FC236}">
                <a16:creationId xmlns:a16="http://schemas.microsoft.com/office/drawing/2014/main" id="{F0A393FE-7064-5B02-5B80-4BA80DCF8BA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783E463-205B-EA11-C38F-C1E4870DEA98}"/>
              </a:ext>
            </a:extLst>
          </p:cNvPr>
          <p:cNvSpPr>
            <a:spLocks noGrp="1"/>
          </p:cNvSpPr>
          <p:nvPr>
            <p:ph type="sldNum" sz="quarter" idx="12"/>
          </p:nvPr>
        </p:nvSpPr>
        <p:spPr/>
        <p:txBody>
          <a:bodyPr/>
          <a:lstStyle/>
          <a:p>
            <a:fld id="{9841DA3D-88A7-4C57-9774-CA022368C577}" type="slidenum">
              <a:rPr lang="fr-FR" smtClean="0"/>
              <a:t>‹#›</a:t>
            </a:fld>
            <a:endParaRPr lang="fr-FR"/>
          </a:p>
        </p:txBody>
      </p:sp>
    </p:spTree>
    <p:extLst>
      <p:ext uri="{BB962C8B-B14F-4D97-AF65-F5344CB8AC3E}">
        <p14:creationId xmlns:p14="http://schemas.microsoft.com/office/powerpoint/2010/main" val="2225690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AFA63A-A6E2-B885-DA75-BDF86CC7F513}"/>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0AACAB11-1D50-96D0-0920-D3AE9DCBC9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505C7D86-1C1D-CC1A-4522-ABFA7A1484BE}"/>
              </a:ext>
            </a:extLst>
          </p:cNvPr>
          <p:cNvSpPr>
            <a:spLocks noGrp="1"/>
          </p:cNvSpPr>
          <p:nvPr>
            <p:ph type="dt" sz="half" idx="10"/>
          </p:nvPr>
        </p:nvSpPr>
        <p:spPr/>
        <p:txBody>
          <a:bodyPr/>
          <a:lstStyle/>
          <a:p>
            <a:fld id="{6E7BAD12-6503-4761-AD4F-6B960467F3AC}" type="datetimeFigureOut">
              <a:rPr lang="fr-FR" smtClean="0"/>
              <a:t>03/06/2023</a:t>
            </a:fld>
            <a:endParaRPr lang="fr-FR"/>
          </a:p>
        </p:txBody>
      </p:sp>
      <p:sp>
        <p:nvSpPr>
          <p:cNvPr id="5" name="Espace réservé du pied de page 4">
            <a:extLst>
              <a:ext uri="{FF2B5EF4-FFF2-40B4-BE49-F238E27FC236}">
                <a16:creationId xmlns:a16="http://schemas.microsoft.com/office/drawing/2014/main" id="{73D64AA0-0C09-5E17-BCF3-EFC2B5A9452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BE21459-CBC1-0B3B-F82B-195D59C1E665}"/>
              </a:ext>
            </a:extLst>
          </p:cNvPr>
          <p:cNvSpPr>
            <a:spLocks noGrp="1"/>
          </p:cNvSpPr>
          <p:nvPr>
            <p:ph type="sldNum" sz="quarter" idx="12"/>
          </p:nvPr>
        </p:nvSpPr>
        <p:spPr/>
        <p:txBody>
          <a:bodyPr/>
          <a:lstStyle/>
          <a:p>
            <a:fld id="{C324D31E-9F5E-4CCB-B82E-9C7EDD13E396}" type="slidenum">
              <a:rPr lang="fr-FR" smtClean="0"/>
              <a:t>‹#›</a:t>
            </a:fld>
            <a:endParaRPr lang="fr-FR"/>
          </a:p>
        </p:txBody>
      </p:sp>
    </p:spTree>
    <p:extLst>
      <p:ext uri="{BB962C8B-B14F-4D97-AF65-F5344CB8AC3E}">
        <p14:creationId xmlns:p14="http://schemas.microsoft.com/office/powerpoint/2010/main" val="3382248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47457F-9840-419E-51C5-EFAB4746B79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4C3DC76-5F68-24D2-672A-4103B76E1858}"/>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BC2F924-FD95-D94E-888D-C12DE88CBB30}"/>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BE3FB4D8-79F6-4B5F-56D9-1A5A9CA38D2F}"/>
              </a:ext>
            </a:extLst>
          </p:cNvPr>
          <p:cNvSpPr>
            <a:spLocks noGrp="1"/>
          </p:cNvSpPr>
          <p:nvPr>
            <p:ph type="dt" sz="half" idx="10"/>
          </p:nvPr>
        </p:nvSpPr>
        <p:spPr/>
        <p:txBody>
          <a:bodyPr/>
          <a:lstStyle/>
          <a:p>
            <a:fld id="{6E7BAD12-6503-4761-AD4F-6B960467F3AC}" type="datetimeFigureOut">
              <a:rPr lang="fr-FR" smtClean="0"/>
              <a:t>03/06/2023</a:t>
            </a:fld>
            <a:endParaRPr lang="fr-FR"/>
          </a:p>
        </p:txBody>
      </p:sp>
      <p:sp>
        <p:nvSpPr>
          <p:cNvPr id="6" name="Espace réservé du pied de page 5">
            <a:extLst>
              <a:ext uri="{FF2B5EF4-FFF2-40B4-BE49-F238E27FC236}">
                <a16:creationId xmlns:a16="http://schemas.microsoft.com/office/drawing/2014/main" id="{D44D9DD6-0D61-2AEE-9B76-50B8762FBE2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287C703-8187-9645-27B0-8CFB7D27E280}"/>
              </a:ext>
            </a:extLst>
          </p:cNvPr>
          <p:cNvSpPr>
            <a:spLocks noGrp="1"/>
          </p:cNvSpPr>
          <p:nvPr>
            <p:ph type="sldNum" sz="quarter" idx="12"/>
          </p:nvPr>
        </p:nvSpPr>
        <p:spPr/>
        <p:txBody>
          <a:bodyPr/>
          <a:lstStyle/>
          <a:p>
            <a:fld id="{C324D31E-9F5E-4CCB-B82E-9C7EDD13E396}" type="slidenum">
              <a:rPr lang="fr-FR" smtClean="0"/>
              <a:t>‹#›</a:t>
            </a:fld>
            <a:endParaRPr lang="fr-FR"/>
          </a:p>
        </p:txBody>
      </p:sp>
    </p:spTree>
    <p:extLst>
      <p:ext uri="{BB962C8B-B14F-4D97-AF65-F5344CB8AC3E}">
        <p14:creationId xmlns:p14="http://schemas.microsoft.com/office/powerpoint/2010/main" val="1230584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30D93D-A2BE-9473-EB4B-13009B62F178}"/>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14448397-5D64-2E23-23FA-584826F40A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6188E0AE-F187-3137-4100-2173CF8558DE}"/>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0B518BCE-9026-4810-8563-F9DD4D8E0D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ED26F239-CE67-CC94-37D5-2895860A3C60}"/>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29BCD391-AACE-D87B-0C6D-205ED81E6723}"/>
              </a:ext>
            </a:extLst>
          </p:cNvPr>
          <p:cNvSpPr>
            <a:spLocks noGrp="1"/>
          </p:cNvSpPr>
          <p:nvPr>
            <p:ph type="dt" sz="half" idx="10"/>
          </p:nvPr>
        </p:nvSpPr>
        <p:spPr/>
        <p:txBody>
          <a:bodyPr/>
          <a:lstStyle/>
          <a:p>
            <a:fld id="{6E7BAD12-6503-4761-AD4F-6B960467F3AC}" type="datetimeFigureOut">
              <a:rPr lang="fr-FR" smtClean="0"/>
              <a:t>03/06/2023</a:t>
            </a:fld>
            <a:endParaRPr lang="fr-FR"/>
          </a:p>
        </p:txBody>
      </p:sp>
      <p:sp>
        <p:nvSpPr>
          <p:cNvPr id="8" name="Espace réservé du pied de page 7">
            <a:extLst>
              <a:ext uri="{FF2B5EF4-FFF2-40B4-BE49-F238E27FC236}">
                <a16:creationId xmlns:a16="http://schemas.microsoft.com/office/drawing/2014/main" id="{94233AB0-ECCE-CEB2-F6BE-A5DDCB751820}"/>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C98E12DC-DB87-B205-BE84-DD7F6DFB8CCA}"/>
              </a:ext>
            </a:extLst>
          </p:cNvPr>
          <p:cNvSpPr>
            <a:spLocks noGrp="1"/>
          </p:cNvSpPr>
          <p:nvPr>
            <p:ph type="sldNum" sz="quarter" idx="12"/>
          </p:nvPr>
        </p:nvSpPr>
        <p:spPr/>
        <p:txBody>
          <a:bodyPr/>
          <a:lstStyle/>
          <a:p>
            <a:fld id="{C324D31E-9F5E-4CCB-B82E-9C7EDD13E396}" type="slidenum">
              <a:rPr lang="fr-FR" smtClean="0"/>
              <a:t>‹#›</a:t>
            </a:fld>
            <a:endParaRPr lang="fr-FR"/>
          </a:p>
        </p:txBody>
      </p:sp>
    </p:spTree>
    <p:extLst>
      <p:ext uri="{BB962C8B-B14F-4D97-AF65-F5344CB8AC3E}">
        <p14:creationId xmlns:p14="http://schemas.microsoft.com/office/powerpoint/2010/main" val="1746852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60CDE7-4027-0CFC-F810-F9B56502781D}"/>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326FAC88-15E5-62A3-6842-51F0B53BC112}"/>
              </a:ext>
            </a:extLst>
          </p:cNvPr>
          <p:cNvSpPr>
            <a:spLocks noGrp="1"/>
          </p:cNvSpPr>
          <p:nvPr>
            <p:ph type="dt" sz="half" idx="10"/>
          </p:nvPr>
        </p:nvSpPr>
        <p:spPr/>
        <p:txBody>
          <a:bodyPr/>
          <a:lstStyle/>
          <a:p>
            <a:fld id="{6E7BAD12-6503-4761-AD4F-6B960467F3AC}" type="datetimeFigureOut">
              <a:rPr lang="fr-FR" smtClean="0"/>
              <a:t>03/06/2023</a:t>
            </a:fld>
            <a:endParaRPr lang="fr-FR"/>
          </a:p>
        </p:txBody>
      </p:sp>
      <p:sp>
        <p:nvSpPr>
          <p:cNvPr id="4" name="Espace réservé du pied de page 3">
            <a:extLst>
              <a:ext uri="{FF2B5EF4-FFF2-40B4-BE49-F238E27FC236}">
                <a16:creationId xmlns:a16="http://schemas.microsoft.com/office/drawing/2014/main" id="{3014F6F0-22F8-C213-A806-DE518E09A29A}"/>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41314E61-A3D8-7356-3A7B-D8FA17DBF404}"/>
              </a:ext>
            </a:extLst>
          </p:cNvPr>
          <p:cNvSpPr>
            <a:spLocks noGrp="1"/>
          </p:cNvSpPr>
          <p:nvPr>
            <p:ph type="sldNum" sz="quarter" idx="12"/>
          </p:nvPr>
        </p:nvSpPr>
        <p:spPr/>
        <p:txBody>
          <a:bodyPr/>
          <a:lstStyle/>
          <a:p>
            <a:fld id="{C324D31E-9F5E-4CCB-B82E-9C7EDD13E396}" type="slidenum">
              <a:rPr lang="fr-FR" smtClean="0"/>
              <a:t>‹#›</a:t>
            </a:fld>
            <a:endParaRPr lang="fr-FR"/>
          </a:p>
        </p:txBody>
      </p:sp>
    </p:spTree>
    <p:extLst>
      <p:ext uri="{BB962C8B-B14F-4D97-AF65-F5344CB8AC3E}">
        <p14:creationId xmlns:p14="http://schemas.microsoft.com/office/powerpoint/2010/main" val="2842274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4B36622-315B-7440-B619-9EFC5B1642D3}"/>
              </a:ext>
            </a:extLst>
          </p:cNvPr>
          <p:cNvSpPr>
            <a:spLocks noGrp="1"/>
          </p:cNvSpPr>
          <p:nvPr>
            <p:ph type="dt" sz="half" idx="10"/>
          </p:nvPr>
        </p:nvSpPr>
        <p:spPr/>
        <p:txBody>
          <a:bodyPr/>
          <a:lstStyle/>
          <a:p>
            <a:fld id="{6E7BAD12-6503-4761-AD4F-6B960467F3AC}" type="datetimeFigureOut">
              <a:rPr lang="fr-FR" smtClean="0"/>
              <a:t>03/06/2023</a:t>
            </a:fld>
            <a:endParaRPr lang="fr-FR"/>
          </a:p>
        </p:txBody>
      </p:sp>
      <p:sp>
        <p:nvSpPr>
          <p:cNvPr id="3" name="Espace réservé du pied de page 2">
            <a:extLst>
              <a:ext uri="{FF2B5EF4-FFF2-40B4-BE49-F238E27FC236}">
                <a16:creationId xmlns:a16="http://schemas.microsoft.com/office/drawing/2014/main" id="{C4B06794-A84A-C7F1-08E5-FAF96C541196}"/>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A2F1BD44-1A50-542F-E61D-0FDEC6A97887}"/>
              </a:ext>
            </a:extLst>
          </p:cNvPr>
          <p:cNvSpPr>
            <a:spLocks noGrp="1"/>
          </p:cNvSpPr>
          <p:nvPr>
            <p:ph type="sldNum" sz="quarter" idx="12"/>
          </p:nvPr>
        </p:nvSpPr>
        <p:spPr/>
        <p:txBody>
          <a:bodyPr/>
          <a:lstStyle/>
          <a:p>
            <a:fld id="{C324D31E-9F5E-4CCB-B82E-9C7EDD13E396}" type="slidenum">
              <a:rPr lang="fr-FR" smtClean="0"/>
              <a:t>‹#›</a:t>
            </a:fld>
            <a:endParaRPr lang="fr-FR"/>
          </a:p>
        </p:txBody>
      </p:sp>
    </p:spTree>
    <p:extLst>
      <p:ext uri="{BB962C8B-B14F-4D97-AF65-F5344CB8AC3E}">
        <p14:creationId xmlns:p14="http://schemas.microsoft.com/office/powerpoint/2010/main" val="790855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726B44-6289-8E6E-F8A7-0C6D74580BB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1F0669C0-A5B1-4F30-4C4A-C51E363DC6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52F2426F-43C5-DFE4-82DB-6E7A2102A4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E015A2C-7F9D-8667-90C4-99F2EB3B30AE}"/>
              </a:ext>
            </a:extLst>
          </p:cNvPr>
          <p:cNvSpPr>
            <a:spLocks noGrp="1"/>
          </p:cNvSpPr>
          <p:nvPr>
            <p:ph type="dt" sz="half" idx="10"/>
          </p:nvPr>
        </p:nvSpPr>
        <p:spPr/>
        <p:txBody>
          <a:bodyPr/>
          <a:lstStyle/>
          <a:p>
            <a:fld id="{6E7BAD12-6503-4761-AD4F-6B960467F3AC}" type="datetimeFigureOut">
              <a:rPr lang="fr-FR" smtClean="0"/>
              <a:t>03/06/2023</a:t>
            </a:fld>
            <a:endParaRPr lang="fr-FR"/>
          </a:p>
        </p:txBody>
      </p:sp>
      <p:sp>
        <p:nvSpPr>
          <p:cNvPr id="6" name="Espace réservé du pied de page 5">
            <a:extLst>
              <a:ext uri="{FF2B5EF4-FFF2-40B4-BE49-F238E27FC236}">
                <a16:creationId xmlns:a16="http://schemas.microsoft.com/office/drawing/2014/main" id="{C3B543A8-4823-B43A-6DC1-9DDB928486F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91B3565-85CF-7F1F-6E83-8810658813A4}"/>
              </a:ext>
            </a:extLst>
          </p:cNvPr>
          <p:cNvSpPr>
            <a:spLocks noGrp="1"/>
          </p:cNvSpPr>
          <p:nvPr>
            <p:ph type="sldNum" sz="quarter" idx="12"/>
          </p:nvPr>
        </p:nvSpPr>
        <p:spPr/>
        <p:txBody>
          <a:bodyPr/>
          <a:lstStyle/>
          <a:p>
            <a:fld id="{C324D31E-9F5E-4CCB-B82E-9C7EDD13E396}" type="slidenum">
              <a:rPr lang="fr-FR" smtClean="0"/>
              <a:t>‹#›</a:t>
            </a:fld>
            <a:endParaRPr lang="fr-FR"/>
          </a:p>
        </p:txBody>
      </p:sp>
    </p:spTree>
    <p:extLst>
      <p:ext uri="{BB962C8B-B14F-4D97-AF65-F5344CB8AC3E}">
        <p14:creationId xmlns:p14="http://schemas.microsoft.com/office/powerpoint/2010/main" val="45343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F911C3-5442-C0F6-60F6-6DE8A84B83C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829C8B48-EBF0-CFDA-1FB0-3FDDFC68A3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12122446-5EBC-0F2D-DF88-BAD3D5E0DA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F9AFE78-B97F-1963-3449-20552EBBD027}"/>
              </a:ext>
            </a:extLst>
          </p:cNvPr>
          <p:cNvSpPr>
            <a:spLocks noGrp="1"/>
          </p:cNvSpPr>
          <p:nvPr>
            <p:ph type="dt" sz="half" idx="10"/>
          </p:nvPr>
        </p:nvSpPr>
        <p:spPr/>
        <p:txBody>
          <a:bodyPr/>
          <a:lstStyle/>
          <a:p>
            <a:fld id="{6E7BAD12-6503-4761-AD4F-6B960467F3AC}" type="datetimeFigureOut">
              <a:rPr lang="fr-FR" smtClean="0"/>
              <a:t>03/06/2023</a:t>
            </a:fld>
            <a:endParaRPr lang="fr-FR"/>
          </a:p>
        </p:txBody>
      </p:sp>
      <p:sp>
        <p:nvSpPr>
          <p:cNvPr id="6" name="Espace réservé du pied de page 5">
            <a:extLst>
              <a:ext uri="{FF2B5EF4-FFF2-40B4-BE49-F238E27FC236}">
                <a16:creationId xmlns:a16="http://schemas.microsoft.com/office/drawing/2014/main" id="{1F672474-C649-B8AB-412F-4665D460368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D5BBE16-493A-2EAC-EA85-6A3599807585}"/>
              </a:ext>
            </a:extLst>
          </p:cNvPr>
          <p:cNvSpPr>
            <a:spLocks noGrp="1"/>
          </p:cNvSpPr>
          <p:nvPr>
            <p:ph type="sldNum" sz="quarter" idx="12"/>
          </p:nvPr>
        </p:nvSpPr>
        <p:spPr/>
        <p:txBody>
          <a:bodyPr/>
          <a:lstStyle/>
          <a:p>
            <a:fld id="{C324D31E-9F5E-4CCB-B82E-9C7EDD13E396}" type="slidenum">
              <a:rPr lang="fr-FR" smtClean="0"/>
              <a:t>‹#›</a:t>
            </a:fld>
            <a:endParaRPr lang="fr-FR"/>
          </a:p>
        </p:txBody>
      </p:sp>
    </p:spTree>
    <p:extLst>
      <p:ext uri="{BB962C8B-B14F-4D97-AF65-F5344CB8AC3E}">
        <p14:creationId xmlns:p14="http://schemas.microsoft.com/office/powerpoint/2010/main" val="901213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2EF36DD7-6334-D1AF-8267-1BCA615028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51E107F3-7507-0B20-7441-AF70A5F3BC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8AF0295-8077-F8FF-2683-CA20E092D0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7BAD12-6503-4761-AD4F-6B960467F3AC}" type="datetimeFigureOut">
              <a:rPr lang="fr-FR" smtClean="0"/>
              <a:t>03/06/2023</a:t>
            </a:fld>
            <a:endParaRPr lang="fr-FR"/>
          </a:p>
        </p:txBody>
      </p:sp>
      <p:sp>
        <p:nvSpPr>
          <p:cNvPr id="5" name="Espace réservé du pied de page 4">
            <a:extLst>
              <a:ext uri="{FF2B5EF4-FFF2-40B4-BE49-F238E27FC236}">
                <a16:creationId xmlns:a16="http://schemas.microsoft.com/office/drawing/2014/main" id="{82F2571C-7DDD-B656-98CF-E1172CC5E1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076890A2-7471-49CD-3866-2A2B73D985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24D31E-9F5E-4CCB-B82E-9C7EDD13E396}" type="slidenum">
              <a:rPr lang="fr-FR" smtClean="0"/>
              <a:t>‹#›</a:t>
            </a:fld>
            <a:endParaRPr lang="fr-FR"/>
          </a:p>
        </p:txBody>
      </p:sp>
    </p:spTree>
    <p:extLst>
      <p:ext uri="{BB962C8B-B14F-4D97-AF65-F5344CB8AC3E}">
        <p14:creationId xmlns:p14="http://schemas.microsoft.com/office/powerpoint/2010/main" val="16186673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074527D-3AF9-FF6F-273D-EF28E6CE09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C45DD5D5-A077-9034-6FAB-8F7CFFB60B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3440428-108A-73AC-D6B9-E3D75EB915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6E237B-7588-4BFE-8F4A-DF3AD2425979}" type="datetimeFigureOut">
              <a:rPr lang="fr-FR" smtClean="0"/>
              <a:t>03/06/2023</a:t>
            </a:fld>
            <a:endParaRPr lang="fr-FR"/>
          </a:p>
        </p:txBody>
      </p:sp>
      <p:sp>
        <p:nvSpPr>
          <p:cNvPr id="5" name="Espace réservé du pied de page 4">
            <a:extLst>
              <a:ext uri="{FF2B5EF4-FFF2-40B4-BE49-F238E27FC236}">
                <a16:creationId xmlns:a16="http://schemas.microsoft.com/office/drawing/2014/main" id="{F7E48F8E-5AED-7266-5485-2CD3EE272A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AAF00795-60C7-B568-A159-81871BEE3D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41DA3D-88A7-4C57-9774-CA022368C577}" type="slidenum">
              <a:rPr lang="fr-FR" smtClean="0"/>
              <a:t>‹#›</a:t>
            </a:fld>
            <a:endParaRPr lang="fr-FR"/>
          </a:p>
        </p:txBody>
      </p:sp>
    </p:spTree>
    <p:extLst>
      <p:ext uri="{BB962C8B-B14F-4D97-AF65-F5344CB8AC3E}">
        <p14:creationId xmlns:p14="http://schemas.microsoft.com/office/powerpoint/2010/main" val="349205913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www.sahelregionalfund.org/" TargetMode="Externa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diagramColors" Target="../diagrams/colors1.xml"/><Relationship Id="rId12" Type="http://schemas.openxmlformats.org/officeDocument/2006/relationships/image" Target="../media/image15.png"/><Relationship Id="rId17" Type="http://schemas.openxmlformats.org/officeDocument/2006/relationships/image" Target="../media/image20.jpeg"/><Relationship Id="rId2" Type="http://schemas.openxmlformats.org/officeDocument/2006/relationships/notesSlide" Target="../notesSlides/notesSlide5.xml"/><Relationship Id="rId16" Type="http://schemas.openxmlformats.org/officeDocument/2006/relationships/image" Target="../media/image19.png"/><Relationship Id="rId1" Type="http://schemas.openxmlformats.org/officeDocument/2006/relationships/slideLayout" Target="../slideLayouts/slideLayout12.xml"/><Relationship Id="rId6" Type="http://schemas.openxmlformats.org/officeDocument/2006/relationships/diagramQuickStyle" Target="../diagrams/quickStyle1.xml"/><Relationship Id="rId11" Type="http://schemas.openxmlformats.org/officeDocument/2006/relationships/image" Target="../media/image14.png"/><Relationship Id="rId5" Type="http://schemas.openxmlformats.org/officeDocument/2006/relationships/diagramLayout" Target="../diagrams/layout1.xml"/><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diagramData" Target="../diagrams/data1.xml"/><Relationship Id="rId9" Type="http://schemas.openxmlformats.org/officeDocument/2006/relationships/image" Target="../media/image12.png"/><Relationship Id="rId1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ahelregionalfund.org" TargetMode="External"/><Relationship Id="rId2" Type="http://schemas.openxmlformats.org/officeDocument/2006/relationships/image" Target="../media/image2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descr="Une image contenant personne, extérieur&#10;&#10;Description générée automatiquement">
            <a:extLst>
              <a:ext uri="{FF2B5EF4-FFF2-40B4-BE49-F238E27FC236}">
                <a16:creationId xmlns:a16="http://schemas.microsoft.com/office/drawing/2014/main" id="{A653A59F-E22B-462E-5865-3068967AD0E3}"/>
              </a:ext>
            </a:extLst>
          </p:cNvPr>
          <p:cNvPicPr>
            <a:picLocks noChangeAspect="1"/>
          </p:cNvPicPr>
          <p:nvPr/>
        </p:nvPicPr>
        <p:blipFill rotWithShape="1">
          <a:blip r:embed="rId3">
            <a:extLst>
              <a:ext uri="{28A0092B-C50C-407E-A947-70E740481C1C}">
                <a14:useLocalDpi xmlns:a14="http://schemas.microsoft.com/office/drawing/2010/main" val="0"/>
              </a:ext>
            </a:extLst>
          </a:blip>
          <a:srcRect l="10092" r="3726" b="9091"/>
          <a:stretch/>
        </p:blipFill>
        <p:spPr>
          <a:xfrm>
            <a:off x="3523488" y="10"/>
            <a:ext cx="8668512" cy="6857990"/>
          </a:xfrm>
          <a:prstGeom prst="rect">
            <a:avLst/>
          </a:prstGeom>
        </p:spPr>
      </p:pic>
      <p:sp>
        <p:nvSpPr>
          <p:cNvPr id="19"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36844FFC-904E-0A21-D11E-C02744C5F99A}"/>
              </a:ext>
            </a:extLst>
          </p:cNvPr>
          <p:cNvSpPr>
            <a:spLocks noGrp="1"/>
          </p:cNvSpPr>
          <p:nvPr>
            <p:ph type="ctrTitle"/>
          </p:nvPr>
        </p:nvSpPr>
        <p:spPr>
          <a:xfrm>
            <a:off x="440446" y="1931506"/>
            <a:ext cx="6471322" cy="1654245"/>
          </a:xfrm>
        </p:spPr>
        <p:txBody>
          <a:bodyPr anchor="b">
            <a:normAutofit fontScale="90000"/>
          </a:bodyPr>
          <a:lstStyle/>
          <a:p>
            <a:r>
              <a:rPr lang="fr-FR" sz="4800" b="1" dirty="0">
                <a:ea typeface="+mj-lt"/>
                <a:cs typeface="+mj-lt"/>
              </a:rPr>
              <a:t>Le SRF et son potentiel en tant que fonds commun</a:t>
            </a:r>
            <a:endParaRPr lang="en-US" b="1" dirty="0"/>
          </a:p>
        </p:txBody>
      </p:sp>
      <p:sp>
        <p:nvSpPr>
          <p:cNvPr id="20"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age 3" descr="Une image contenant logo&#10;&#10;Description générée automatiquement">
            <a:extLst>
              <a:ext uri="{FF2B5EF4-FFF2-40B4-BE49-F238E27FC236}">
                <a16:creationId xmlns:a16="http://schemas.microsoft.com/office/drawing/2014/main" id="{8261D980-BADF-5CEB-AD6F-120C0B1D09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111" y="170825"/>
            <a:ext cx="2171192" cy="1364488"/>
          </a:xfrm>
          <a:prstGeom prst="rect">
            <a:avLst/>
          </a:prstGeom>
        </p:spPr>
      </p:pic>
      <p:sp>
        <p:nvSpPr>
          <p:cNvPr id="6" name="ZoneTexte 5">
            <a:extLst>
              <a:ext uri="{FF2B5EF4-FFF2-40B4-BE49-F238E27FC236}">
                <a16:creationId xmlns:a16="http://schemas.microsoft.com/office/drawing/2014/main" id="{8A1DA739-64FD-A82C-09A5-5DFCCC082CD4}"/>
              </a:ext>
            </a:extLst>
          </p:cNvPr>
          <p:cNvSpPr txBox="1"/>
          <p:nvPr/>
        </p:nvSpPr>
        <p:spPr>
          <a:xfrm>
            <a:off x="481029" y="5812448"/>
            <a:ext cx="5296829" cy="646331"/>
          </a:xfrm>
          <a:prstGeom prst="rect">
            <a:avLst/>
          </a:prstGeom>
          <a:noFill/>
        </p:spPr>
        <p:txBody>
          <a:bodyPr wrap="square" rtlCol="0">
            <a:spAutoFit/>
          </a:bodyPr>
          <a:lstStyle/>
          <a:p>
            <a:r>
              <a:rPr lang="fr-FR">
                <a:hlinkClick r:id="rId5"/>
              </a:rPr>
              <a:t>www.sahelregionalfund.org</a:t>
            </a:r>
            <a:endParaRPr lang="fr-FR"/>
          </a:p>
          <a:p>
            <a:r>
              <a:rPr lang="fr-FR"/>
              <a:t>@Sahel_R_Fund</a:t>
            </a:r>
          </a:p>
        </p:txBody>
      </p:sp>
      <p:sp>
        <p:nvSpPr>
          <p:cNvPr id="3" name="TextBox 2">
            <a:extLst>
              <a:ext uri="{FF2B5EF4-FFF2-40B4-BE49-F238E27FC236}">
                <a16:creationId xmlns:a16="http://schemas.microsoft.com/office/drawing/2014/main" id="{182A3084-03B4-2509-3737-8BFA033271F3}"/>
              </a:ext>
            </a:extLst>
          </p:cNvPr>
          <p:cNvSpPr txBox="1"/>
          <p:nvPr/>
        </p:nvSpPr>
        <p:spPr>
          <a:xfrm>
            <a:off x="717697" y="4802372"/>
            <a:ext cx="6193465"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b="1" dirty="0">
                <a:ea typeface="+mn-lt"/>
                <a:cs typeface="+mn-lt"/>
              </a:rPr>
              <a:t>Accélérer la localisation de l'aide dans les situations d'urgence</a:t>
            </a:r>
            <a:endParaRPr lang="en-US" b="1" dirty="0"/>
          </a:p>
        </p:txBody>
      </p:sp>
    </p:spTree>
    <p:extLst>
      <p:ext uri="{BB962C8B-B14F-4D97-AF65-F5344CB8AC3E}">
        <p14:creationId xmlns:p14="http://schemas.microsoft.com/office/powerpoint/2010/main" val="2643437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 3" descr="Une image contenant personne, plein air&#10;&#10;Description générée automatiquement">
            <a:extLst>
              <a:ext uri="{FF2B5EF4-FFF2-40B4-BE49-F238E27FC236}">
                <a16:creationId xmlns:a16="http://schemas.microsoft.com/office/drawing/2014/main" id="{37B9A717-324D-8A65-B43A-FE2AD09BF909}"/>
              </a:ext>
            </a:extLst>
          </p:cNvPr>
          <p:cNvPicPr>
            <a:picLocks noChangeAspect="1"/>
          </p:cNvPicPr>
          <p:nvPr/>
        </p:nvPicPr>
        <p:blipFill rotWithShape="1">
          <a:blip r:embed="rId3">
            <a:alphaModFix amt="85000"/>
            <a:extLst>
              <a:ext uri="{28A0092B-C50C-407E-A947-70E740481C1C}">
                <a14:useLocalDpi xmlns:a14="http://schemas.microsoft.com/office/drawing/2010/main" val="0"/>
              </a:ext>
            </a:extLst>
          </a:blip>
          <a:srcRect l="20525" r="33509"/>
          <a:stretch/>
        </p:blipFill>
        <p:spPr>
          <a:xfrm>
            <a:off x="7508487" y="0"/>
            <a:ext cx="4683513" cy="6858000"/>
          </a:xfrm>
          <a:prstGeom prst="rect">
            <a:avLst/>
          </a:prstGeom>
        </p:spPr>
      </p:pic>
      <p:sp>
        <p:nvSpPr>
          <p:cNvPr id="3" name="Espace réservé du contenu 2">
            <a:extLst>
              <a:ext uri="{FF2B5EF4-FFF2-40B4-BE49-F238E27FC236}">
                <a16:creationId xmlns:a16="http://schemas.microsoft.com/office/drawing/2014/main" id="{46ED5B2D-AC20-BB30-B4DA-B55EF4509C16}"/>
              </a:ext>
            </a:extLst>
          </p:cNvPr>
          <p:cNvSpPr>
            <a:spLocks noGrp="1"/>
          </p:cNvSpPr>
          <p:nvPr>
            <p:ph idx="1"/>
          </p:nvPr>
        </p:nvSpPr>
        <p:spPr>
          <a:xfrm>
            <a:off x="512952" y="624468"/>
            <a:ext cx="6791097" cy="1154152"/>
          </a:xfrm>
        </p:spPr>
        <p:txBody>
          <a:bodyPr vert="horz" lIns="91440" tIns="45720" rIns="91440" bIns="45720" rtlCol="0" anchor="t">
            <a:normAutofit fontScale="92500"/>
          </a:bodyPr>
          <a:lstStyle/>
          <a:p>
            <a:pPr marL="0" indent="0">
              <a:buNone/>
            </a:pPr>
            <a:r>
              <a:rPr lang="fr-SN" sz="3600">
                <a:solidFill>
                  <a:srgbClr val="C00000"/>
                </a:solidFill>
                <a:ea typeface="+mn-lt"/>
                <a:cs typeface="+mn-lt"/>
              </a:rPr>
              <a:t>Le </a:t>
            </a:r>
            <a:r>
              <a:rPr lang="fr-SN" sz="3600" kern="1200">
                <a:solidFill>
                  <a:srgbClr val="C00000"/>
                </a:solidFill>
                <a:ea typeface="+mn-lt"/>
                <a:cs typeface="+mn-lt"/>
              </a:rPr>
              <a:t>SRF, </a:t>
            </a:r>
            <a:r>
              <a:rPr lang="fr-SN" sz="3600">
                <a:solidFill>
                  <a:srgbClr val="C00000"/>
                </a:solidFill>
                <a:ea typeface="+mn-lt"/>
                <a:cs typeface="+mn-lt"/>
              </a:rPr>
              <a:t>un</a:t>
            </a:r>
            <a:r>
              <a:rPr lang="fr-SN" sz="3600" b="1">
                <a:solidFill>
                  <a:srgbClr val="C00000"/>
                </a:solidFill>
                <a:ea typeface="+mn-lt"/>
                <a:cs typeface="+mn-lt"/>
              </a:rPr>
              <a:t> fonds humanitaire</a:t>
            </a:r>
            <a:r>
              <a:rPr lang="fr-SN" sz="3600">
                <a:solidFill>
                  <a:srgbClr val="C00000"/>
                </a:solidFill>
                <a:ea typeface="+mn-lt"/>
                <a:cs typeface="+mn-lt"/>
              </a:rPr>
              <a:t> régional </a:t>
            </a:r>
            <a:r>
              <a:rPr lang="fr-SN" sz="3600" b="1">
                <a:solidFill>
                  <a:srgbClr val="C00000"/>
                </a:solidFill>
                <a:ea typeface="+mn-lt"/>
                <a:cs typeface="+mn-lt"/>
              </a:rPr>
              <a:t>géré par des ONG</a:t>
            </a:r>
            <a:r>
              <a:rPr lang="fr-SN" sz="3600">
                <a:solidFill>
                  <a:srgbClr val="C00000"/>
                </a:solidFill>
                <a:ea typeface="+mn-lt"/>
                <a:cs typeface="+mn-lt"/>
              </a:rPr>
              <a:t> et hébergé par DRC </a:t>
            </a:r>
            <a:endParaRPr lang="fr-SN">
              <a:solidFill>
                <a:srgbClr val="C00000"/>
              </a:solidFill>
              <a:ea typeface="+mn-lt"/>
              <a:cs typeface="+mn-lt"/>
            </a:endParaRPr>
          </a:p>
        </p:txBody>
      </p:sp>
      <p:sp>
        <p:nvSpPr>
          <p:cNvPr id="8" name="ZoneTexte 7">
            <a:extLst>
              <a:ext uri="{FF2B5EF4-FFF2-40B4-BE49-F238E27FC236}">
                <a16:creationId xmlns:a16="http://schemas.microsoft.com/office/drawing/2014/main" id="{507E403D-9F34-027B-9E0E-E928B108EC09}"/>
              </a:ext>
            </a:extLst>
          </p:cNvPr>
          <p:cNvSpPr txBox="1"/>
          <p:nvPr/>
        </p:nvSpPr>
        <p:spPr>
          <a:xfrm flipH="1">
            <a:off x="512952" y="2171313"/>
            <a:ext cx="6946631" cy="4062651"/>
          </a:xfrm>
          <a:prstGeom prst="rect">
            <a:avLst/>
          </a:prstGeom>
          <a:noFill/>
        </p:spPr>
        <p:txBody>
          <a:bodyPr wrap="square" lIns="91440" tIns="45720" rIns="91440" bIns="45720" rtlCol="0" anchor="t">
            <a:spAutoFit/>
          </a:bodyPr>
          <a:lstStyle/>
          <a:p>
            <a:r>
              <a:rPr lang="fr-CM" sz="2400" b="1">
                <a:ea typeface="+mn-lt"/>
                <a:cs typeface="+mn-lt"/>
              </a:rPr>
              <a:t>Objectifs clés pour soutenir la mise en place de modèles de réponse plus efficaces </a:t>
            </a:r>
            <a:endParaRPr lang="fr-CM">
              <a:cs typeface="Calibri"/>
            </a:endParaRPr>
          </a:p>
          <a:p>
            <a:pPr algn="ctr">
              <a:buFont typeface="Arial" panose="020B0604020202020204" pitchFamily="34" charset="0"/>
            </a:pPr>
            <a:endParaRPr lang="fr-CM" dirty="0">
              <a:cs typeface="Calibri"/>
            </a:endParaRPr>
          </a:p>
          <a:p>
            <a:r>
              <a:rPr lang="fr-CM" sz="2000" b="1" dirty="0"/>
              <a:t>1</a:t>
            </a:r>
            <a:r>
              <a:rPr lang="fr-CM" sz="2400" b="1" dirty="0"/>
              <a:t>. Des Financements de Qualité</a:t>
            </a:r>
            <a:endParaRPr lang="fr-CM" sz="2400" b="1" dirty="0">
              <a:cs typeface="Calibri"/>
            </a:endParaRPr>
          </a:p>
          <a:p>
            <a:pPr marL="285750" indent="-285750" fontAlgn="base">
              <a:buFont typeface="Wingdings" panose="05000000000000000000" pitchFamily="2" charset="2"/>
              <a:buChar char="ü"/>
            </a:pPr>
            <a:r>
              <a:rPr lang="fr-CM" dirty="0"/>
              <a:t>Financement durable</a:t>
            </a:r>
            <a:r>
              <a:rPr lang="fr-CM" sz="1800" b="0" i="0" u="none" strike="noStrike" kern="1200" dirty="0">
                <a:effectLst/>
                <a:ea typeface="+mn-ea"/>
                <a:cs typeface="+mn-cs"/>
              </a:rPr>
              <a:t>, flexible</a:t>
            </a:r>
            <a:r>
              <a:rPr lang="fr-CM" dirty="0"/>
              <a:t> et pluriannuel</a:t>
            </a:r>
            <a:endParaRPr lang="fr-CM" sz="1800" b="0" i="0" kern="1200" dirty="0">
              <a:effectLst/>
              <a:cs typeface="Calibri"/>
            </a:endParaRPr>
          </a:p>
          <a:p>
            <a:pPr marL="285750" indent="-285750" fontAlgn="base">
              <a:buFont typeface="Wingdings" panose="05000000000000000000" pitchFamily="2" charset="2"/>
              <a:buChar char="ü"/>
            </a:pPr>
            <a:r>
              <a:rPr lang="fr-CM" dirty="0">
                <a:ea typeface="+mn-lt"/>
                <a:cs typeface="+mn-lt"/>
              </a:rPr>
              <a:t>Exigences simplifiées en matière de rapports</a:t>
            </a:r>
            <a:endParaRPr lang="fr-CM" sz="1800" b="0" i="0" u="none" strike="noStrike" kern="1200" dirty="0">
              <a:effectLst/>
              <a:cs typeface="Calibri"/>
            </a:endParaRPr>
          </a:p>
          <a:p>
            <a:pPr marL="285750" indent="-285750" rtl="0" fontAlgn="base">
              <a:buFont typeface="Wingdings" panose="05000000000000000000" pitchFamily="2" charset="2"/>
              <a:buChar char="ü"/>
            </a:pPr>
            <a:endParaRPr lang="fr-CM" dirty="0">
              <a:cs typeface="Calibri"/>
            </a:endParaRPr>
          </a:p>
          <a:p>
            <a:pPr marL="0" indent="0" fontAlgn="base">
              <a:buNone/>
            </a:pPr>
            <a:r>
              <a:rPr lang="fr-CM" sz="2400" dirty="0"/>
              <a:t>2. </a:t>
            </a:r>
            <a:r>
              <a:rPr lang="fr-CM" sz="2400" b="1" dirty="0"/>
              <a:t>Localisation</a:t>
            </a:r>
            <a:endParaRPr lang="fr-CM" sz="2400" b="1" dirty="0">
              <a:cs typeface="Calibri"/>
            </a:endParaRPr>
          </a:p>
          <a:p>
            <a:pPr marL="285750" indent="-285750" fontAlgn="base">
              <a:buFont typeface="Wingdings" panose="05000000000000000000" pitchFamily="2" charset="2"/>
              <a:buChar char="ü"/>
            </a:pPr>
            <a:r>
              <a:rPr lang="fr-CM" dirty="0"/>
              <a:t>Augmentation des financements directement accessible</a:t>
            </a:r>
            <a:r>
              <a:rPr lang="fr-CM" sz="1800" b="0" i="0" u="none" strike="noStrike" kern="1200" dirty="0">
                <a:effectLst/>
                <a:ea typeface="+mn-ea"/>
                <a:cs typeface="+mn-cs"/>
              </a:rPr>
              <a:t> </a:t>
            </a:r>
            <a:r>
              <a:rPr lang="fr-CM" dirty="0"/>
              <a:t>to</a:t>
            </a:r>
            <a:r>
              <a:rPr lang="fr-CM" sz="1800" b="0" i="0" u="none" strike="noStrike" kern="1200" dirty="0">
                <a:effectLst/>
                <a:ea typeface="+mn-ea"/>
                <a:cs typeface="+mn-cs"/>
              </a:rPr>
              <a:t> </a:t>
            </a:r>
            <a:r>
              <a:rPr lang="fr-CM" dirty="0"/>
              <a:t>ONG N/L</a:t>
            </a:r>
            <a:r>
              <a:rPr lang="fr-CM" sz="1800" b="0" i="0" kern="1200" dirty="0">
                <a:effectLst/>
                <a:ea typeface="+mn-ea"/>
                <a:cs typeface="+mn-cs"/>
              </a:rPr>
              <a:t>​</a:t>
            </a:r>
            <a:endParaRPr lang="fr-CM" sz="1800" b="0" i="0" kern="1200" dirty="0">
              <a:effectLst/>
              <a:cs typeface="Calibri"/>
            </a:endParaRPr>
          </a:p>
          <a:p>
            <a:pPr marL="285750" indent="-285750">
              <a:buFont typeface="Wingdings" panose="05000000000000000000" pitchFamily="2" charset="2"/>
              <a:buChar char="ü"/>
            </a:pPr>
            <a:r>
              <a:rPr lang="fr-CM" dirty="0">
                <a:ea typeface="+mn-lt"/>
                <a:cs typeface="+mn-lt"/>
              </a:rPr>
              <a:t>Partage de capacités avec les ONG N/L par la mutualisation des efforts des partenaires du SRF et de la FMU</a:t>
            </a:r>
          </a:p>
          <a:p>
            <a:pPr marL="285750" indent="-285750">
              <a:buFont typeface="Wingdings" panose="05000000000000000000" pitchFamily="2" charset="2"/>
              <a:buChar char="ü"/>
            </a:pPr>
            <a:r>
              <a:rPr lang="fr-CM" dirty="0">
                <a:ea typeface="+mn-lt"/>
                <a:cs typeface="+mn-lt"/>
              </a:rPr>
              <a:t>La stratégie de localisation est élaborée en collaboration avec les acteurs nationaux et les plateformes nationales.</a:t>
            </a:r>
          </a:p>
        </p:txBody>
      </p:sp>
    </p:spTree>
    <p:extLst>
      <p:ext uri="{BB962C8B-B14F-4D97-AF65-F5344CB8AC3E}">
        <p14:creationId xmlns:p14="http://schemas.microsoft.com/office/powerpoint/2010/main" val="2461715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BFEBE2D-F408-19C4-BA82-051A60B074EF}"/>
              </a:ext>
            </a:extLst>
          </p:cNvPr>
          <p:cNvSpPr>
            <a:spLocks noGrp="1"/>
          </p:cNvSpPr>
          <p:nvPr>
            <p:ph type="title"/>
          </p:nvPr>
        </p:nvSpPr>
        <p:spPr>
          <a:xfrm>
            <a:off x="0" y="0"/>
            <a:ext cx="12188951" cy="1340285"/>
          </a:xfrm>
        </p:spPr>
        <p:txBody>
          <a:bodyPr vert="horz" lIns="91440" tIns="45720" rIns="91440" bIns="45720" rtlCol="0" anchor="ctr">
            <a:normAutofit/>
          </a:bodyPr>
          <a:lstStyle/>
          <a:p>
            <a:pPr algn="ctr"/>
            <a:r>
              <a:rPr lang="fr-CM" b="1" dirty="0">
                <a:solidFill>
                  <a:srgbClr val="C00000"/>
                </a:solidFill>
              </a:rPr>
              <a:t>Ambitions Stratégiques du Fond </a:t>
            </a:r>
            <a:endParaRPr lang="fr-CM" sz="2000" b="1" dirty="0">
              <a:solidFill>
                <a:srgbClr val="C00000"/>
              </a:solidFill>
              <a:cs typeface="Calibri Light"/>
            </a:endParaRPr>
          </a:p>
        </p:txBody>
      </p:sp>
      <p:sp>
        <p:nvSpPr>
          <p:cNvPr id="6" name="ZoneTexte 5">
            <a:extLst>
              <a:ext uri="{FF2B5EF4-FFF2-40B4-BE49-F238E27FC236}">
                <a16:creationId xmlns:a16="http://schemas.microsoft.com/office/drawing/2014/main" id="{6EA04D60-EA2D-0A18-0D65-C0111D8972F5}"/>
              </a:ext>
            </a:extLst>
          </p:cNvPr>
          <p:cNvSpPr txBox="1"/>
          <p:nvPr/>
        </p:nvSpPr>
        <p:spPr>
          <a:xfrm>
            <a:off x="5136895" y="2743200"/>
            <a:ext cx="6251110" cy="3483864"/>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fr-FR" sz="2400"/>
          </a:p>
          <a:p>
            <a:pPr indent="-228600">
              <a:lnSpc>
                <a:spcPct val="90000"/>
              </a:lnSpc>
              <a:spcAft>
                <a:spcPts val="600"/>
              </a:spcAft>
              <a:buFont typeface="Arial" panose="020B0604020202020204" pitchFamily="34" charset="0"/>
              <a:buChar char="•"/>
            </a:pPr>
            <a:endParaRPr lang="fr-FR" sz="2200"/>
          </a:p>
          <a:p>
            <a:pPr indent="-228600">
              <a:lnSpc>
                <a:spcPct val="90000"/>
              </a:lnSpc>
              <a:spcAft>
                <a:spcPts val="600"/>
              </a:spcAft>
              <a:buFont typeface="Arial" panose="020B0604020202020204" pitchFamily="34" charset="0"/>
              <a:buChar char="•"/>
            </a:pPr>
            <a:endParaRPr lang="en-US" sz="2200"/>
          </a:p>
        </p:txBody>
      </p:sp>
      <p:sp>
        <p:nvSpPr>
          <p:cNvPr id="4" name="TextBox 3">
            <a:extLst>
              <a:ext uri="{FF2B5EF4-FFF2-40B4-BE49-F238E27FC236}">
                <a16:creationId xmlns:a16="http://schemas.microsoft.com/office/drawing/2014/main" id="{3F2F46B9-6F7E-2AD9-E7CB-DC6802BE260D}"/>
              </a:ext>
            </a:extLst>
          </p:cNvPr>
          <p:cNvSpPr txBox="1"/>
          <p:nvPr/>
        </p:nvSpPr>
        <p:spPr>
          <a:xfrm>
            <a:off x="8275605" y="2002408"/>
            <a:ext cx="2938862" cy="990935"/>
          </a:xfrm>
          <a:prstGeom prst="rect">
            <a:avLst/>
          </a:prstGeom>
        </p:spPr>
        <p:txBody>
          <a:bodyPr vert="horz" lIns="91440" tIns="45720" rIns="91440" bIns="45720" rtlCol="0" anchor="t">
            <a:normAutofit lnSpcReduction="10000"/>
          </a:bodyPr>
          <a:lstStyle/>
          <a:p>
            <a:pPr marL="57150">
              <a:lnSpc>
                <a:spcPct val="90000"/>
              </a:lnSpc>
              <a:spcAft>
                <a:spcPts val="600"/>
              </a:spcAft>
            </a:pPr>
            <a:r>
              <a:rPr lang="fr-MA" dirty="0">
                <a:ea typeface="+mn-lt"/>
                <a:cs typeface="+mn-lt"/>
              </a:rPr>
              <a:t>Conçue pour soutenir et renforcer l'</a:t>
            </a:r>
            <a:r>
              <a:rPr lang="fr-MA" b="1" dirty="0">
                <a:ea typeface="+mn-lt"/>
                <a:cs typeface="+mn-lt"/>
              </a:rPr>
              <a:t>action humanitaire fondée sur des principes</a:t>
            </a:r>
            <a:endParaRPr lang="fr-MA" b="1" dirty="0"/>
          </a:p>
        </p:txBody>
      </p:sp>
      <p:sp>
        <p:nvSpPr>
          <p:cNvPr id="5" name="ZoneTexte 4">
            <a:extLst>
              <a:ext uri="{FF2B5EF4-FFF2-40B4-BE49-F238E27FC236}">
                <a16:creationId xmlns:a16="http://schemas.microsoft.com/office/drawing/2014/main" id="{AE77B614-A4A4-7C33-65C0-2CC4E839D5B7}"/>
              </a:ext>
            </a:extLst>
          </p:cNvPr>
          <p:cNvSpPr txBox="1"/>
          <p:nvPr/>
        </p:nvSpPr>
        <p:spPr>
          <a:xfrm>
            <a:off x="59549" y="1112156"/>
            <a:ext cx="12184619" cy="446276"/>
          </a:xfrm>
          <a:prstGeom prst="rect">
            <a:avLst/>
          </a:prstGeom>
          <a:noFill/>
        </p:spPr>
        <p:txBody>
          <a:bodyPr wrap="square" lIns="91440" tIns="45720" rIns="91440" bIns="45720" rtlCol="0" anchor="t">
            <a:spAutoFit/>
          </a:bodyPr>
          <a:lstStyle/>
          <a:p>
            <a:r>
              <a:rPr lang="fr-FR" sz="2300" i="1" dirty="0"/>
              <a:t>Les principes &amp; priorités stratégiques du SRF sont détaillés dans la Charte &amp; et le cadre  stratégique</a:t>
            </a:r>
            <a:endParaRPr lang="fr-FR" sz="2300" i="1">
              <a:cs typeface="Calibri"/>
            </a:endParaRPr>
          </a:p>
        </p:txBody>
      </p:sp>
      <p:pic>
        <p:nvPicPr>
          <p:cNvPr id="12" name="Image 11">
            <a:extLst>
              <a:ext uri="{FF2B5EF4-FFF2-40B4-BE49-F238E27FC236}">
                <a16:creationId xmlns:a16="http://schemas.microsoft.com/office/drawing/2014/main" id="{2652BCBE-47F4-709D-A4D4-2C73F4B5831B}"/>
              </a:ext>
            </a:extLst>
          </p:cNvPr>
          <p:cNvPicPr>
            <a:picLocks noChangeAspect="1"/>
          </p:cNvPicPr>
          <p:nvPr/>
        </p:nvPicPr>
        <p:blipFill>
          <a:blip r:embed="rId3"/>
          <a:stretch>
            <a:fillRect/>
          </a:stretch>
        </p:blipFill>
        <p:spPr>
          <a:xfrm>
            <a:off x="324944" y="1645289"/>
            <a:ext cx="1382751" cy="1382751"/>
          </a:xfrm>
          <a:prstGeom prst="rect">
            <a:avLst/>
          </a:prstGeom>
        </p:spPr>
      </p:pic>
      <p:sp>
        <p:nvSpPr>
          <p:cNvPr id="15" name="ZoneTexte 14">
            <a:extLst>
              <a:ext uri="{FF2B5EF4-FFF2-40B4-BE49-F238E27FC236}">
                <a16:creationId xmlns:a16="http://schemas.microsoft.com/office/drawing/2014/main" id="{9D1005A1-5435-78F0-1BF1-B0614C331560}"/>
              </a:ext>
            </a:extLst>
          </p:cNvPr>
          <p:cNvSpPr txBox="1"/>
          <p:nvPr/>
        </p:nvSpPr>
        <p:spPr>
          <a:xfrm>
            <a:off x="1718738" y="1853473"/>
            <a:ext cx="4441687" cy="1338828"/>
          </a:xfrm>
          <a:prstGeom prst="rect">
            <a:avLst/>
          </a:prstGeom>
          <a:noFill/>
        </p:spPr>
        <p:txBody>
          <a:bodyPr wrap="square" lIns="91440" tIns="45720" rIns="91440" bIns="45720" rtlCol="0" anchor="t">
            <a:spAutoFit/>
          </a:bodyPr>
          <a:lstStyle/>
          <a:p>
            <a:pPr marL="57150">
              <a:lnSpc>
                <a:spcPct val="90000"/>
              </a:lnSpc>
              <a:spcAft>
                <a:spcPts val="600"/>
              </a:spcAft>
            </a:pPr>
            <a:r>
              <a:rPr lang="fr-CM" dirty="0">
                <a:ea typeface="+mn-lt"/>
                <a:cs typeface="+mn-lt"/>
              </a:rPr>
              <a:t>Placer les </a:t>
            </a:r>
            <a:r>
              <a:rPr lang="fr-CM" b="1" dirty="0">
                <a:ea typeface="+mn-lt"/>
                <a:cs typeface="+mn-lt"/>
              </a:rPr>
              <a:t>personnes et leur </a:t>
            </a:r>
            <a:r>
              <a:rPr lang="fr-CM" sz="1800" b="1" dirty="0">
                <a:ea typeface="+mn-lt"/>
                <a:cs typeface="+mn-lt"/>
              </a:rPr>
              <a:t>protection</a:t>
            </a:r>
            <a:r>
              <a:rPr lang="fr-CM" sz="1800" dirty="0">
                <a:ea typeface="+mn-lt"/>
                <a:cs typeface="+mn-lt"/>
              </a:rPr>
              <a:t> </a:t>
            </a:r>
            <a:r>
              <a:rPr lang="fr-CM" dirty="0">
                <a:ea typeface="+mn-lt"/>
                <a:cs typeface="+mn-lt"/>
              </a:rPr>
              <a:t>au </a:t>
            </a:r>
            <a:r>
              <a:rPr lang="fr-CM" sz="1800" dirty="0">
                <a:ea typeface="+mn-lt"/>
                <a:cs typeface="+mn-lt"/>
              </a:rPr>
              <a:t>centre</a:t>
            </a:r>
            <a:r>
              <a:rPr lang="fr-CM" dirty="0">
                <a:ea typeface="+mn-lt"/>
                <a:cs typeface="+mn-lt"/>
              </a:rPr>
              <a:t> de l'action grâce à une approche multisectorielle intégrée et à une redevabilité accrue à l'égard des populations affectées</a:t>
            </a:r>
            <a:endParaRPr lang="fr-CM" dirty="0">
              <a:cs typeface="Calibri"/>
            </a:endParaRPr>
          </a:p>
        </p:txBody>
      </p:sp>
      <p:pic>
        <p:nvPicPr>
          <p:cNvPr id="16" name="Image 15">
            <a:extLst>
              <a:ext uri="{FF2B5EF4-FFF2-40B4-BE49-F238E27FC236}">
                <a16:creationId xmlns:a16="http://schemas.microsoft.com/office/drawing/2014/main" id="{2F3B42FA-8CC8-E0B5-B148-8CE8570AD7C7}"/>
              </a:ext>
            </a:extLst>
          </p:cNvPr>
          <p:cNvPicPr>
            <a:picLocks noChangeAspect="1"/>
          </p:cNvPicPr>
          <p:nvPr/>
        </p:nvPicPr>
        <p:blipFill>
          <a:blip r:embed="rId4"/>
          <a:stretch>
            <a:fillRect/>
          </a:stretch>
        </p:blipFill>
        <p:spPr>
          <a:xfrm>
            <a:off x="543155" y="3132339"/>
            <a:ext cx="940671" cy="940671"/>
          </a:xfrm>
          <a:prstGeom prst="rect">
            <a:avLst/>
          </a:prstGeom>
        </p:spPr>
      </p:pic>
      <p:sp>
        <p:nvSpPr>
          <p:cNvPr id="17" name="ZoneTexte 16">
            <a:extLst>
              <a:ext uri="{FF2B5EF4-FFF2-40B4-BE49-F238E27FC236}">
                <a16:creationId xmlns:a16="http://schemas.microsoft.com/office/drawing/2014/main" id="{79AB9995-24EC-88AD-8410-0038BBE7FB0A}"/>
              </a:ext>
            </a:extLst>
          </p:cNvPr>
          <p:cNvSpPr txBox="1"/>
          <p:nvPr/>
        </p:nvSpPr>
        <p:spPr>
          <a:xfrm>
            <a:off x="1718738" y="3183027"/>
            <a:ext cx="3806994" cy="1089529"/>
          </a:xfrm>
          <a:prstGeom prst="rect">
            <a:avLst/>
          </a:prstGeom>
          <a:noFill/>
        </p:spPr>
        <p:txBody>
          <a:bodyPr wrap="square" lIns="91440" tIns="45720" rIns="91440" bIns="45720" rtlCol="0" anchor="t">
            <a:spAutoFit/>
          </a:bodyPr>
          <a:lstStyle/>
          <a:p>
            <a:pPr marL="57150">
              <a:lnSpc>
                <a:spcPct val="90000"/>
              </a:lnSpc>
              <a:spcAft>
                <a:spcPts val="600"/>
              </a:spcAft>
            </a:pPr>
            <a:r>
              <a:rPr lang="fr-MA" b="1">
                <a:ea typeface="+mn-lt"/>
                <a:cs typeface="+mn-lt"/>
              </a:rPr>
              <a:t>Renforcer les opérations humanitaires de manière plus Efficace </a:t>
            </a:r>
            <a:r>
              <a:rPr lang="fr-MA">
                <a:ea typeface="+mn-lt"/>
                <a:cs typeface="+mn-lt"/>
              </a:rPr>
              <a:t>et soutenir </a:t>
            </a:r>
            <a:r>
              <a:rPr lang="fr-MA" b="1">
                <a:ea typeface="+mn-lt"/>
                <a:cs typeface="+mn-lt"/>
              </a:rPr>
              <a:t>l'adaptation des programmes</a:t>
            </a:r>
            <a:endParaRPr lang="fr-MA" b="1">
              <a:cs typeface="Calibri"/>
            </a:endParaRPr>
          </a:p>
        </p:txBody>
      </p:sp>
      <p:pic>
        <p:nvPicPr>
          <p:cNvPr id="1028" name="Picture 4" descr="Climate icon PNG and SVG Vector Free Download">
            <a:extLst>
              <a:ext uri="{FF2B5EF4-FFF2-40B4-BE49-F238E27FC236}">
                <a16:creationId xmlns:a16="http://schemas.microsoft.com/office/drawing/2014/main" id="{47EC9224-21F1-2135-562D-55D5081DB3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7092" y="5409445"/>
            <a:ext cx="1038582" cy="1120322"/>
          </a:xfrm>
          <a:prstGeom prst="rect">
            <a:avLst/>
          </a:prstGeom>
          <a:noFill/>
          <a:extLst>
            <a:ext uri="{909E8E84-426E-40DD-AFC4-6F175D3DCCD1}">
              <a14:hiddenFill xmlns:a14="http://schemas.microsoft.com/office/drawing/2010/main">
                <a:solidFill>
                  <a:srgbClr val="FFFFFF"/>
                </a:solidFill>
              </a14:hiddenFill>
            </a:ext>
          </a:extLst>
        </p:spPr>
      </p:pic>
      <p:sp>
        <p:nvSpPr>
          <p:cNvPr id="18" name="ZoneTexte 17">
            <a:extLst>
              <a:ext uri="{FF2B5EF4-FFF2-40B4-BE49-F238E27FC236}">
                <a16:creationId xmlns:a16="http://schemas.microsoft.com/office/drawing/2014/main" id="{BFA7468C-9D5D-A89F-3F83-0A19C447A613}"/>
              </a:ext>
            </a:extLst>
          </p:cNvPr>
          <p:cNvSpPr txBox="1"/>
          <p:nvPr/>
        </p:nvSpPr>
        <p:spPr>
          <a:xfrm>
            <a:off x="1718736" y="5674140"/>
            <a:ext cx="3875616" cy="840230"/>
          </a:xfrm>
          <a:prstGeom prst="rect">
            <a:avLst/>
          </a:prstGeom>
          <a:noFill/>
        </p:spPr>
        <p:txBody>
          <a:bodyPr wrap="square" lIns="91440" tIns="45720" rIns="91440" bIns="45720" rtlCol="0" anchor="t">
            <a:spAutoFit/>
          </a:bodyPr>
          <a:lstStyle/>
          <a:p>
            <a:pPr marL="57150">
              <a:lnSpc>
                <a:spcPct val="90000"/>
              </a:lnSpc>
              <a:spcAft>
                <a:spcPts val="600"/>
              </a:spcAft>
            </a:pPr>
            <a:r>
              <a:rPr lang="fr-CI" b="1" dirty="0">
                <a:ea typeface="+mn-lt"/>
                <a:cs typeface="+mn-lt"/>
              </a:rPr>
              <a:t>Adapter les réponses au changement climatique et à la dégradation de l'environnement </a:t>
            </a:r>
          </a:p>
        </p:txBody>
      </p:sp>
      <p:pic>
        <p:nvPicPr>
          <p:cNvPr id="19" name="Image 18">
            <a:extLst>
              <a:ext uri="{FF2B5EF4-FFF2-40B4-BE49-F238E27FC236}">
                <a16:creationId xmlns:a16="http://schemas.microsoft.com/office/drawing/2014/main" id="{7D8FBA4F-1C2E-907E-4F9E-BCC133D1A252}"/>
              </a:ext>
            </a:extLst>
          </p:cNvPr>
          <p:cNvPicPr>
            <a:picLocks noChangeAspect="1"/>
          </p:cNvPicPr>
          <p:nvPr/>
        </p:nvPicPr>
        <p:blipFill>
          <a:blip r:embed="rId6"/>
          <a:stretch>
            <a:fillRect/>
          </a:stretch>
        </p:blipFill>
        <p:spPr>
          <a:xfrm>
            <a:off x="543155" y="4297033"/>
            <a:ext cx="940671" cy="986558"/>
          </a:xfrm>
          <a:prstGeom prst="rect">
            <a:avLst/>
          </a:prstGeom>
        </p:spPr>
      </p:pic>
      <p:sp>
        <p:nvSpPr>
          <p:cNvPr id="20" name="ZoneTexte 19">
            <a:extLst>
              <a:ext uri="{FF2B5EF4-FFF2-40B4-BE49-F238E27FC236}">
                <a16:creationId xmlns:a16="http://schemas.microsoft.com/office/drawing/2014/main" id="{0C85F744-1113-8A50-1AE1-7F9D39EE6DAA}"/>
              </a:ext>
            </a:extLst>
          </p:cNvPr>
          <p:cNvSpPr txBox="1"/>
          <p:nvPr/>
        </p:nvSpPr>
        <p:spPr>
          <a:xfrm>
            <a:off x="1718735" y="4484932"/>
            <a:ext cx="3763877" cy="840230"/>
          </a:xfrm>
          <a:prstGeom prst="rect">
            <a:avLst/>
          </a:prstGeom>
          <a:noFill/>
        </p:spPr>
        <p:txBody>
          <a:bodyPr wrap="square" lIns="91440" tIns="45720" rIns="91440" bIns="45720" rtlCol="0" anchor="t">
            <a:spAutoFit/>
          </a:bodyPr>
          <a:lstStyle/>
          <a:p>
            <a:pPr marL="57150">
              <a:lnSpc>
                <a:spcPct val="90000"/>
              </a:lnSpc>
              <a:spcAft>
                <a:spcPts val="600"/>
              </a:spcAft>
            </a:pPr>
            <a:r>
              <a:rPr lang="fr-SN">
                <a:ea typeface="+mn-lt"/>
                <a:cs typeface="+mn-lt"/>
              </a:rPr>
              <a:t>S'efforcer d'assurer l'accès de l'aide humanitaire dans les </a:t>
            </a:r>
            <a:r>
              <a:rPr lang="fr-SN" b="1">
                <a:ea typeface="+mn-lt"/>
                <a:cs typeface="+mn-lt"/>
              </a:rPr>
              <a:t>zones difficiles d'accès </a:t>
            </a:r>
          </a:p>
        </p:txBody>
      </p:sp>
      <p:pic>
        <p:nvPicPr>
          <p:cNvPr id="21" name="Image 20">
            <a:extLst>
              <a:ext uri="{FF2B5EF4-FFF2-40B4-BE49-F238E27FC236}">
                <a16:creationId xmlns:a16="http://schemas.microsoft.com/office/drawing/2014/main" id="{F2FF4AB1-9715-B979-A621-05E79A236052}"/>
              </a:ext>
            </a:extLst>
          </p:cNvPr>
          <p:cNvPicPr>
            <a:picLocks noChangeAspect="1"/>
          </p:cNvPicPr>
          <p:nvPr/>
        </p:nvPicPr>
        <p:blipFill>
          <a:blip r:embed="rId7"/>
          <a:stretch>
            <a:fillRect/>
          </a:stretch>
        </p:blipFill>
        <p:spPr>
          <a:xfrm>
            <a:off x="7002629" y="5203403"/>
            <a:ext cx="1098067" cy="931557"/>
          </a:xfrm>
          <a:prstGeom prst="rect">
            <a:avLst/>
          </a:prstGeom>
        </p:spPr>
      </p:pic>
      <p:sp>
        <p:nvSpPr>
          <p:cNvPr id="22" name="ZoneTexte 21">
            <a:extLst>
              <a:ext uri="{FF2B5EF4-FFF2-40B4-BE49-F238E27FC236}">
                <a16:creationId xmlns:a16="http://schemas.microsoft.com/office/drawing/2014/main" id="{5B718D69-FEFD-F9DB-9373-648A03E18857}"/>
              </a:ext>
            </a:extLst>
          </p:cNvPr>
          <p:cNvSpPr txBox="1"/>
          <p:nvPr/>
        </p:nvSpPr>
        <p:spPr>
          <a:xfrm>
            <a:off x="8263946" y="5371925"/>
            <a:ext cx="2471803" cy="590931"/>
          </a:xfrm>
          <a:prstGeom prst="rect">
            <a:avLst/>
          </a:prstGeom>
          <a:noFill/>
        </p:spPr>
        <p:txBody>
          <a:bodyPr wrap="square" lIns="91440" tIns="45720" rIns="91440" bIns="45720" rtlCol="0" anchor="t">
            <a:spAutoFit/>
          </a:bodyPr>
          <a:lstStyle/>
          <a:p>
            <a:pPr marL="57150">
              <a:lnSpc>
                <a:spcPct val="90000"/>
              </a:lnSpc>
              <a:spcAft>
                <a:spcPts val="600"/>
              </a:spcAft>
            </a:pPr>
            <a:r>
              <a:rPr lang="fr-SN" dirty="0"/>
              <a:t>Soutenir la</a:t>
            </a:r>
            <a:r>
              <a:rPr lang="fr-SN" b="1" dirty="0"/>
              <a:t> recherche et le plaidoyer</a:t>
            </a:r>
            <a:endParaRPr lang="fr-SN" sz="1800" b="1" dirty="0">
              <a:cs typeface="Calibri"/>
            </a:endParaRPr>
          </a:p>
        </p:txBody>
      </p:sp>
      <p:sp>
        <p:nvSpPr>
          <p:cNvPr id="24" name="ZoneTexte 23">
            <a:extLst>
              <a:ext uri="{FF2B5EF4-FFF2-40B4-BE49-F238E27FC236}">
                <a16:creationId xmlns:a16="http://schemas.microsoft.com/office/drawing/2014/main" id="{9A13FAC6-23AD-AE67-B875-16E19FD9055B}"/>
              </a:ext>
            </a:extLst>
          </p:cNvPr>
          <p:cNvSpPr txBox="1"/>
          <p:nvPr/>
        </p:nvSpPr>
        <p:spPr>
          <a:xfrm>
            <a:off x="8277030" y="3068357"/>
            <a:ext cx="3802280" cy="2086725"/>
          </a:xfrm>
          <a:prstGeom prst="rect">
            <a:avLst/>
          </a:prstGeom>
          <a:noFill/>
        </p:spPr>
        <p:txBody>
          <a:bodyPr wrap="square" lIns="91440" tIns="45720" rIns="91440" bIns="45720" rtlCol="0" anchor="t">
            <a:spAutoFit/>
          </a:bodyPr>
          <a:lstStyle/>
          <a:p>
            <a:pPr marL="57150">
              <a:lnSpc>
                <a:spcPct val="90000"/>
              </a:lnSpc>
              <a:spcAft>
                <a:spcPts val="600"/>
              </a:spcAft>
            </a:pPr>
            <a:r>
              <a:rPr lang="fr-LU" sz="1800" b="1" dirty="0">
                <a:ea typeface="+mn-lt"/>
                <a:cs typeface="+mn-lt"/>
              </a:rPr>
              <a:t>Coordination</a:t>
            </a:r>
            <a:r>
              <a:rPr lang="fr-LU" b="1" dirty="0">
                <a:ea typeface="+mn-lt"/>
                <a:cs typeface="+mn-lt"/>
              </a:rPr>
              <a:t> et partenariats </a:t>
            </a:r>
            <a:r>
              <a:rPr lang="fr-LU" sz="1800" b="1" dirty="0">
                <a:ea typeface="+mn-lt"/>
                <a:cs typeface="+mn-lt"/>
              </a:rPr>
              <a:t>:</a:t>
            </a:r>
            <a:r>
              <a:rPr lang="fr-LU" sz="1800" dirty="0">
                <a:ea typeface="+mn-lt"/>
                <a:cs typeface="+mn-lt"/>
              </a:rPr>
              <a:t> </a:t>
            </a:r>
            <a:r>
              <a:rPr lang="fr-LU" dirty="0">
                <a:ea typeface="+mn-lt"/>
                <a:cs typeface="+mn-lt"/>
              </a:rPr>
              <a:t>engagement avec les parties prenantes locales</a:t>
            </a:r>
            <a:r>
              <a:rPr lang="fr-LU" sz="1800" b="0" i="0" dirty="0">
                <a:effectLst/>
                <a:ea typeface="+mn-lt"/>
                <a:cs typeface="+mn-lt"/>
              </a:rPr>
              <a:t>, </a:t>
            </a:r>
            <a:r>
              <a:rPr lang="fr-LU" dirty="0">
                <a:ea typeface="+mn-lt"/>
                <a:cs typeface="+mn-lt"/>
              </a:rPr>
              <a:t>les acteurs de premières réponses</a:t>
            </a:r>
            <a:r>
              <a:rPr lang="fr-LU" sz="1800" b="0" i="0" dirty="0">
                <a:effectLst/>
                <a:ea typeface="+mn-lt"/>
                <a:cs typeface="+mn-lt"/>
              </a:rPr>
              <a:t>, </a:t>
            </a:r>
            <a:r>
              <a:rPr lang="fr-LU" dirty="0">
                <a:ea typeface="+mn-lt"/>
                <a:cs typeface="+mn-lt"/>
              </a:rPr>
              <a:t>le système endogène et d'autres acteurs du développement et de la consolidation de la paix au n</a:t>
            </a:r>
            <a:r>
              <a:rPr lang="fr-LU" b="1" dirty="0">
                <a:ea typeface="+mn-lt"/>
                <a:cs typeface="+mn-lt"/>
              </a:rPr>
              <a:t>iveau des régions = nexus </a:t>
            </a:r>
            <a:r>
              <a:rPr lang="fr-LU" b="1" dirty="0"/>
              <a:t> </a:t>
            </a:r>
            <a:endParaRPr lang="fr-LU" b="1">
              <a:cs typeface="Calibri"/>
            </a:endParaRPr>
          </a:p>
        </p:txBody>
      </p:sp>
      <p:pic>
        <p:nvPicPr>
          <p:cNvPr id="1030" name="Picture 6" descr="Humanitarian - Free commerce and shopping icons">
            <a:extLst>
              <a:ext uri="{FF2B5EF4-FFF2-40B4-BE49-F238E27FC236}">
                <a16:creationId xmlns:a16="http://schemas.microsoft.com/office/drawing/2014/main" id="{EEA4EE1D-FA4B-9D2B-1430-E4C94A65A7C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76318" y="1941018"/>
            <a:ext cx="1056903" cy="105690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7,400+ Coordination Icon Illustrations, Royalty-Free Vector Graphics &amp; Clip  Art - iStock | Hand eye coordination icon">
            <a:extLst>
              <a:ext uri="{FF2B5EF4-FFF2-40B4-BE49-F238E27FC236}">
                <a16:creationId xmlns:a16="http://schemas.microsoft.com/office/drawing/2014/main" id="{AF5AF5FC-A90C-5BCF-DD17-1219AD400B5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06045" y="3188291"/>
            <a:ext cx="1197450" cy="1197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3881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939865-1FBA-1978-D9C3-E76EA3A18618}"/>
              </a:ext>
            </a:extLst>
          </p:cNvPr>
          <p:cNvSpPr>
            <a:spLocks noGrp="1"/>
          </p:cNvSpPr>
          <p:nvPr>
            <p:ph type="title"/>
          </p:nvPr>
        </p:nvSpPr>
        <p:spPr>
          <a:xfrm>
            <a:off x="713913" y="72113"/>
            <a:ext cx="10515600" cy="895554"/>
          </a:xfrm>
        </p:spPr>
        <p:txBody>
          <a:bodyPr/>
          <a:lstStyle/>
          <a:p>
            <a:pPr algn="ctr"/>
            <a:r>
              <a:rPr lang="fr-FR" b="1" dirty="0">
                <a:solidFill>
                  <a:srgbClr val="C00000"/>
                </a:solidFill>
              </a:rPr>
              <a:t>Valeur Ajoutée du SRF</a:t>
            </a:r>
            <a:endParaRPr lang="fr-FR" b="1" dirty="0">
              <a:solidFill>
                <a:srgbClr val="C00000"/>
              </a:solidFill>
              <a:cs typeface="Calibri Light"/>
            </a:endParaRPr>
          </a:p>
        </p:txBody>
      </p:sp>
      <p:sp>
        <p:nvSpPr>
          <p:cNvPr id="4" name="Légende : flèche vers le bas 3">
            <a:extLst>
              <a:ext uri="{FF2B5EF4-FFF2-40B4-BE49-F238E27FC236}">
                <a16:creationId xmlns:a16="http://schemas.microsoft.com/office/drawing/2014/main" id="{87C57599-3B25-84FB-F1F0-D2E19B1E80FE}"/>
              </a:ext>
            </a:extLst>
          </p:cNvPr>
          <p:cNvSpPr/>
          <p:nvPr/>
        </p:nvSpPr>
        <p:spPr>
          <a:xfrm>
            <a:off x="506027" y="1397675"/>
            <a:ext cx="3435658" cy="1325562"/>
          </a:xfrm>
          <a:prstGeom prst="downArrowCallou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r>
              <a:rPr lang="fr-FR" sz="2800" dirty="0"/>
              <a:t>Stratégie de Financement</a:t>
            </a:r>
          </a:p>
        </p:txBody>
      </p:sp>
      <p:sp>
        <p:nvSpPr>
          <p:cNvPr id="5" name="Légende : flèche vers le bas 4">
            <a:extLst>
              <a:ext uri="{FF2B5EF4-FFF2-40B4-BE49-F238E27FC236}">
                <a16:creationId xmlns:a16="http://schemas.microsoft.com/office/drawing/2014/main" id="{355CD2BF-8B81-403F-4D8D-34B6D1E580D9}"/>
              </a:ext>
            </a:extLst>
          </p:cNvPr>
          <p:cNvSpPr/>
          <p:nvPr/>
        </p:nvSpPr>
        <p:spPr>
          <a:xfrm>
            <a:off x="4287915" y="1397675"/>
            <a:ext cx="3604334" cy="1325562"/>
          </a:xfrm>
          <a:prstGeom prst="downArrowCallou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r>
              <a:rPr lang="fr-FR" sz="2800" dirty="0"/>
              <a:t>Système de Gouvernance </a:t>
            </a:r>
          </a:p>
        </p:txBody>
      </p:sp>
      <p:sp>
        <p:nvSpPr>
          <p:cNvPr id="6" name="Légende : flèche vers le bas 5">
            <a:extLst>
              <a:ext uri="{FF2B5EF4-FFF2-40B4-BE49-F238E27FC236}">
                <a16:creationId xmlns:a16="http://schemas.microsoft.com/office/drawing/2014/main" id="{BB516A89-F227-1BEA-2C63-AE1BD667BF4F}"/>
              </a:ext>
            </a:extLst>
          </p:cNvPr>
          <p:cNvSpPr/>
          <p:nvPr/>
        </p:nvSpPr>
        <p:spPr>
          <a:xfrm>
            <a:off x="8238480" y="1397675"/>
            <a:ext cx="3447494" cy="1325562"/>
          </a:xfrm>
          <a:prstGeom prst="downArrowCallou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r>
              <a:rPr lang="fr-FR" sz="2800" dirty="0"/>
              <a:t>Stratégie Programmatiqu</a:t>
            </a:r>
            <a:r>
              <a:rPr lang="fr-FR" sz="2800" dirty="0">
                <a:solidFill>
                  <a:srgbClr val="FFFFFF"/>
                </a:solidFill>
                <a:latin typeface="Calibri"/>
                <a:cs typeface="Calibri"/>
              </a:rPr>
              <a:t>e</a:t>
            </a:r>
            <a:endParaRPr lang="fr-FR" sz="2800"/>
          </a:p>
        </p:txBody>
      </p:sp>
      <p:sp>
        <p:nvSpPr>
          <p:cNvPr id="8" name="ZoneTexte 7">
            <a:extLst>
              <a:ext uri="{FF2B5EF4-FFF2-40B4-BE49-F238E27FC236}">
                <a16:creationId xmlns:a16="http://schemas.microsoft.com/office/drawing/2014/main" id="{1902BE8F-13A1-A1F6-94E2-FFF932C9509B}"/>
              </a:ext>
            </a:extLst>
          </p:cNvPr>
          <p:cNvSpPr txBox="1"/>
          <p:nvPr/>
        </p:nvSpPr>
        <p:spPr>
          <a:xfrm>
            <a:off x="506026" y="2821985"/>
            <a:ext cx="3454018" cy="3693319"/>
          </a:xfrm>
          <a:prstGeom prst="rect">
            <a:avLst/>
          </a:prstGeom>
          <a:noFill/>
          <a:ln w="28575">
            <a:solidFill>
              <a:schemeClr val="accent3"/>
            </a:solidFill>
          </a:ln>
          <a:effectLst/>
        </p:spPr>
        <p:txBody>
          <a:bodyPr wrap="square" lIns="91440" tIns="45720" rIns="91440" bIns="45720" rtlCol="0" anchor="t">
            <a:spAutoFit/>
          </a:bodyPr>
          <a:lstStyle/>
          <a:p>
            <a:pPr marL="285750" indent="-285750">
              <a:buFont typeface="Wingdings" panose="05000000000000000000" pitchFamily="2" charset="2"/>
              <a:buChar char="q"/>
            </a:pPr>
            <a:r>
              <a:rPr lang="fr-FR" dirty="0"/>
              <a:t>Financement Multi annuel</a:t>
            </a:r>
            <a:endParaRPr lang="fr-FR" dirty="0" err="1">
              <a:cs typeface="Calibri" panose="020F0502020204030204"/>
            </a:endParaRPr>
          </a:p>
          <a:p>
            <a:pPr marL="285750" indent="-285750">
              <a:buFont typeface="Wingdings" panose="05000000000000000000" pitchFamily="2" charset="2"/>
              <a:buChar char="q"/>
            </a:pPr>
            <a:r>
              <a:rPr lang="fr-FR" dirty="0"/>
              <a:t>Approche Régionale</a:t>
            </a:r>
            <a:endParaRPr lang="fr-FR" dirty="0">
              <a:cs typeface="Calibri"/>
            </a:endParaRPr>
          </a:p>
          <a:p>
            <a:pPr marL="285750" indent="-285750">
              <a:buFont typeface="Wingdings" panose="05000000000000000000" pitchFamily="2" charset="2"/>
              <a:buChar char="q"/>
            </a:pPr>
            <a:r>
              <a:rPr lang="fr-FR" dirty="0">
                <a:latin typeface="Calibri"/>
                <a:ea typeface="+mn-lt"/>
                <a:cs typeface="Calibri"/>
              </a:rPr>
              <a:t>Alignement avec</a:t>
            </a:r>
            <a:r>
              <a:rPr lang="fr-FR" sz="1800" dirty="0">
                <a:latin typeface="Calibri"/>
                <a:ea typeface="+mn-lt"/>
                <a:cs typeface="Calibri"/>
              </a:rPr>
              <a:t> </a:t>
            </a:r>
            <a:r>
              <a:rPr lang="fr-FR" dirty="0">
                <a:latin typeface="Calibri"/>
                <a:ea typeface="+mn-lt"/>
                <a:cs typeface="Calibri"/>
              </a:rPr>
              <a:t>les besoins humanitaires</a:t>
            </a:r>
            <a:r>
              <a:rPr lang="fr-FR" sz="1800" dirty="0">
                <a:latin typeface="Calibri"/>
                <a:ea typeface="+mn-lt"/>
                <a:cs typeface="Calibri"/>
              </a:rPr>
              <a:t> </a:t>
            </a:r>
            <a:r>
              <a:rPr lang="fr-FR" dirty="0">
                <a:latin typeface="Calibri"/>
                <a:ea typeface="+mn-lt"/>
                <a:cs typeface="Calibri"/>
              </a:rPr>
              <a:t>et identification des priorités basée sur les plans de réponse humanitaire</a:t>
            </a:r>
            <a:endParaRPr lang="fr-FR" sz="1800" dirty="0">
              <a:latin typeface="Calibri"/>
              <a:ea typeface="+mn-lt"/>
              <a:cs typeface="Calibri"/>
            </a:endParaRPr>
          </a:p>
          <a:p>
            <a:pPr marL="285750" indent="-285750">
              <a:buFont typeface="Wingdings" panose="05000000000000000000" pitchFamily="2" charset="2"/>
              <a:buChar char="q"/>
            </a:pPr>
            <a:r>
              <a:rPr lang="fr-FR" dirty="0">
                <a:ea typeface="Times New Roman" panose="02020603050405020304" pitchFamily="18" charset="0"/>
                <a:cs typeface="Calibri"/>
              </a:rPr>
              <a:t>Partenariat équitable &amp; stratégique avec une répartition équitable des "</a:t>
            </a:r>
            <a:r>
              <a:rPr lang="fr-FR" dirty="0" err="1">
                <a:ea typeface="Times New Roman" panose="02020603050405020304" pitchFamily="18" charset="0"/>
                <a:cs typeface="Calibri"/>
              </a:rPr>
              <a:t>overheads</a:t>
            </a:r>
            <a:r>
              <a:rPr lang="fr-FR" dirty="0">
                <a:ea typeface="Times New Roman" panose="02020603050405020304" pitchFamily="18" charset="0"/>
                <a:cs typeface="Calibri"/>
              </a:rPr>
              <a:t>" avec les partenaires Nationaux et Locaux</a:t>
            </a:r>
          </a:p>
          <a:p>
            <a:pPr marL="285750" indent="-285750">
              <a:buFont typeface="Wingdings" panose="05000000000000000000" pitchFamily="2" charset="2"/>
              <a:buChar char="q"/>
            </a:pPr>
            <a:r>
              <a:rPr lang="fr-FR" dirty="0">
                <a:ea typeface="Times New Roman" panose="02020603050405020304" pitchFamily="18" charset="0"/>
                <a:cs typeface="Calibri"/>
              </a:rPr>
              <a:t>Investissement dans des projets de recherches opérationnelles.</a:t>
            </a:r>
          </a:p>
        </p:txBody>
      </p:sp>
      <p:sp>
        <p:nvSpPr>
          <p:cNvPr id="9" name="ZoneTexte 8">
            <a:extLst>
              <a:ext uri="{FF2B5EF4-FFF2-40B4-BE49-F238E27FC236}">
                <a16:creationId xmlns:a16="http://schemas.microsoft.com/office/drawing/2014/main" id="{E8CB83FA-BC5E-279C-FF28-C8ACE54DACA8}"/>
              </a:ext>
            </a:extLst>
          </p:cNvPr>
          <p:cNvSpPr txBox="1"/>
          <p:nvPr/>
        </p:nvSpPr>
        <p:spPr>
          <a:xfrm>
            <a:off x="4289360" y="2821985"/>
            <a:ext cx="3602889" cy="646331"/>
          </a:xfrm>
          <a:prstGeom prst="rect">
            <a:avLst/>
          </a:prstGeom>
          <a:noFill/>
          <a:ln w="28575">
            <a:solidFill>
              <a:schemeClr val="accent3"/>
            </a:solidFill>
          </a:ln>
          <a:effectLst/>
        </p:spPr>
        <p:txBody>
          <a:bodyPr wrap="square" lIns="91440" tIns="45720" rIns="91440" bIns="45720" rtlCol="0" anchor="t">
            <a:spAutoFit/>
          </a:bodyPr>
          <a:lstStyle/>
          <a:p>
            <a:pPr marL="285750" indent="-285750">
              <a:buFont typeface="Wingdings" panose="05000000000000000000" pitchFamily="2" charset="2"/>
              <a:buChar char="q"/>
            </a:pPr>
            <a:r>
              <a:rPr lang="fr-FR" dirty="0"/>
              <a:t>Plus de poids pour les ONG</a:t>
            </a:r>
            <a:endParaRPr lang="fr-FR" dirty="0">
              <a:cs typeface="Calibri"/>
            </a:endParaRPr>
          </a:p>
          <a:p>
            <a:pPr marL="285750" indent="-285750">
              <a:buFont typeface="Wingdings" panose="05000000000000000000" pitchFamily="2" charset="2"/>
              <a:buChar char="q"/>
            </a:pPr>
            <a:r>
              <a:rPr lang="fr-FR" dirty="0"/>
              <a:t>Gouvernance inclusive</a:t>
            </a:r>
            <a:endParaRPr lang="fr-FR" dirty="0">
              <a:cs typeface="Calibri"/>
            </a:endParaRPr>
          </a:p>
        </p:txBody>
      </p:sp>
      <p:sp>
        <p:nvSpPr>
          <p:cNvPr id="10" name="ZoneTexte 9">
            <a:extLst>
              <a:ext uri="{FF2B5EF4-FFF2-40B4-BE49-F238E27FC236}">
                <a16:creationId xmlns:a16="http://schemas.microsoft.com/office/drawing/2014/main" id="{6D555125-6BED-80E7-1666-D1ADEE2EA572}"/>
              </a:ext>
            </a:extLst>
          </p:cNvPr>
          <p:cNvSpPr txBox="1"/>
          <p:nvPr/>
        </p:nvSpPr>
        <p:spPr>
          <a:xfrm>
            <a:off x="8238478" y="2821985"/>
            <a:ext cx="3756710" cy="4247317"/>
          </a:xfrm>
          <a:prstGeom prst="rect">
            <a:avLst/>
          </a:prstGeom>
          <a:noFill/>
          <a:ln w="28575">
            <a:solidFill>
              <a:schemeClr val="accent3"/>
            </a:solidFill>
          </a:ln>
          <a:effectLst/>
        </p:spPr>
        <p:txBody>
          <a:bodyPr wrap="square" lIns="91440" tIns="45720" rIns="91440" bIns="45720" rtlCol="0" anchor="t">
            <a:spAutoFit/>
          </a:bodyPr>
          <a:lstStyle/>
          <a:p>
            <a:pPr marL="285750" indent="-285750">
              <a:buFont typeface="Wingdings" panose="05000000000000000000" pitchFamily="2" charset="2"/>
              <a:buChar char="q"/>
            </a:pPr>
            <a:r>
              <a:rPr lang="fr-HT" dirty="0">
                <a:ea typeface="+mn-lt"/>
                <a:cs typeface="+mn-lt"/>
              </a:rPr>
              <a:t>Assistance multisectorielle intégrée, axée sur les besoins et centrée sur les personnes</a:t>
            </a:r>
          </a:p>
          <a:p>
            <a:pPr marL="285750" indent="-285750">
              <a:buFont typeface="Wingdings" panose="05000000000000000000" pitchFamily="2" charset="2"/>
              <a:buChar char="q"/>
            </a:pPr>
            <a:r>
              <a:rPr lang="fr-HT" dirty="0">
                <a:ea typeface="+mn-lt"/>
                <a:cs typeface="+mn-lt"/>
              </a:rPr>
              <a:t>Approches fondées sur des données probantes et sur l'innovation</a:t>
            </a:r>
            <a:endParaRPr lang="fr-HT">
              <a:cs typeface="Calibri"/>
            </a:endParaRPr>
          </a:p>
          <a:p>
            <a:pPr marL="285750" indent="-285750">
              <a:buFont typeface="Wingdings" panose="05000000000000000000" pitchFamily="2" charset="2"/>
              <a:buChar char="q"/>
            </a:pPr>
            <a:r>
              <a:rPr lang="fr-HT" dirty="0">
                <a:ea typeface="+mn-lt"/>
                <a:cs typeface="+mn-lt"/>
              </a:rPr>
              <a:t>Capacité de suivi, d'évaluation et de documentation</a:t>
            </a:r>
          </a:p>
          <a:p>
            <a:pPr marL="285750" indent="-285750">
              <a:buFont typeface="Wingdings" panose="05000000000000000000" pitchFamily="2" charset="2"/>
              <a:buChar char="q"/>
            </a:pPr>
            <a:r>
              <a:rPr lang="fr-HT" dirty="0">
                <a:ea typeface="+mn-lt"/>
                <a:cs typeface="+mn-lt"/>
              </a:rPr>
              <a:t>Adaptation aux changements de contexte et à l'apprentissages</a:t>
            </a:r>
            <a:endParaRPr lang="fr-HT">
              <a:cs typeface="Calibri"/>
            </a:endParaRPr>
          </a:p>
          <a:p>
            <a:pPr marL="285750" indent="-285750">
              <a:buFont typeface="Wingdings" panose="05000000000000000000" pitchFamily="2" charset="2"/>
              <a:buChar char="q"/>
            </a:pPr>
            <a:r>
              <a:rPr lang="fr-HT" dirty="0">
                <a:ea typeface="+mn-lt"/>
                <a:cs typeface="+mn-lt"/>
              </a:rPr>
              <a:t>Potentiel d'influence sur les pratiques, les politiques et la réponse en générale </a:t>
            </a:r>
            <a:endParaRPr lang="fr-HT">
              <a:cs typeface="Calibri"/>
            </a:endParaRPr>
          </a:p>
          <a:p>
            <a:pPr marL="285750" indent="-285750">
              <a:buFont typeface="Wingdings" panose="05000000000000000000" pitchFamily="2" charset="2"/>
              <a:buChar char="q"/>
            </a:pPr>
            <a:r>
              <a:rPr lang="fr-HT" dirty="0">
                <a:ea typeface="+mn-lt"/>
                <a:cs typeface="+mn-lt"/>
              </a:rPr>
              <a:t>Localisation en thème transversal</a:t>
            </a:r>
            <a:endParaRPr lang="fr-HT" dirty="0">
              <a:cs typeface="Calibri"/>
            </a:endParaRPr>
          </a:p>
          <a:p>
            <a:pPr marL="285750" indent="-285750">
              <a:buFont typeface="Wingdings" panose="05000000000000000000" pitchFamily="2" charset="2"/>
              <a:buChar char="q"/>
            </a:pPr>
            <a:endParaRPr lang="fr-HT" dirty="0">
              <a:ea typeface="+mn-lt"/>
              <a:cs typeface="+mn-lt"/>
            </a:endParaRPr>
          </a:p>
        </p:txBody>
      </p:sp>
    </p:spTree>
    <p:extLst>
      <p:ext uri="{BB962C8B-B14F-4D97-AF65-F5344CB8AC3E}">
        <p14:creationId xmlns:p14="http://schemas.microsoft.com/office/powerpoint/2010/main" val="390212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4C6CE285-1A31-8085-5198-529F93101D9C}"/>
              </a:ext>
            </a:extLst>
          </p:cNvPr>
          <p:cNvSpPr txBox="1"/>
          <p:nvPr/>
        </p:nvSpPr>
        <p:spPr>
          <a:xfrm>
            <a:off x="529208" y="1477922"/>
            <a:ext cx="6712189" cy="2677656"/>
          </a:xfrm>
          <a:prstGeom prst="rect">
            <a:avLst/>
          </a:prstGeom>
          <a:noFill/>
        </p:spPr>
        <p:txBody>
          <a:bodyPr wrap="square" lIns="91440" tIns="45720" rIns="91440" bIns="45720" rtlCol="0" anchor="t">
            <a:spAutoFit/>
          </a:bodyPr>
          <a:lstStyle/>
          <a:p>
            <a:r>
              <a:rPr lang="fr-CM" dirty="0">
                <a:ea typeface="+mn-lt"/>
                <a:cs typeface="+mn-lt"/>
              </a:rPr>
              <a:t>Composition du comité de gouvernance du SRF</a:t>
            </a:r>
            <a:r>
              <a:rPr lang="fr-CM" dirty="0"/>
              <a:t>: </a:t>
            </a:r>
            <a:endParaRPr lang="fr-CM" dirty="0">
              <a:cs typeface="Calibri"/>
            </a:endParaRPr>
          </a:p>
          <a:p>
            <a:endParaRPr lang="fr-CM" dirty="0">
              <a:cs typeface="Calibri"/>
            </a:endParaRPr>
          </a:p>
          <a:p>
            <a:pPr marL="342900" indent="-342900">
              <a:buFont typeface="Wingdings" panose="05000000000000000000" pitchFamily="2" charset="2"/>
              <a:buChar char="ü"/>
            </a:pPr>
            <a:r>
              <a:rPr lang="fr-CM" dirty="0">
                <a:ea typeface="+mn-lt"/>
                <a:cs typeface="+mn-lt"/>
              </a:rPr>
              <a:t>Assure la </a:t>
            </a:r>
            <a:r>
              <a:rPr lang="fr-CM" b="1" dirty="0">
                <a:ea typeface="+mn-lt"/>
                <a:cs typeface="+mn-lt"/>
              </a:rPr>
              <a:t>représentation</a:t>
            </a:r>
            <a:r>
              <a:rPr lang="fr-CM" dirty="0">
                <a:ea typeface="+mn-lt"/>
                <a:cs typeface="+mn-lt"/>
              </a:rPr>
              <a:t> des ONGI, des bailleurs de fonds, des organisations locales et des observateurs indépendants.</a:t>
            </a:r>
            <a:endParaRPr lang="fr-CM" dirty="0">
              <a:cs typeface="Calibri"/>
            </a:endParaRPr>
          </a:p>
          <a:p>
            <a:pPr marL="342900" indent="-342900">
              <a:buFont typeface="Wingdings" panose="05000000000000000000" pitchFamily="2" charset="2"/>
              <a:buChar char="ü"/>
            </a:pPr>
            <a:r>
              <a:rPr lang="fr-CM" dirty="0">
                <a:cs typeface="Calibri"/>
              </a:rPr>
              <a:t>Prévient les </a:t>
            </a:r>
            <a:r>
              <a:rPr lang="fr-CM" b="1" dirty="0">
                <a:cs typeface="Calibri"/>
              </a:rPr>
              <a:t>Conflits d'intérêts</a:t>
            </a:r>
          </a:p>
          <a:p>
            <a:pPr marL="342900" indent="-342900">
              <a:buFont typeface="Wingdings" panose="05000000000000000000" pitchFamily="2" charset="2"/>
              <a:buChar char="ü"/>
            </a:pPr>
            <a:r>
              <a:rPr lang="fr-CM" dirty="0">
                <a:ea typeface="+mn-lt"/>
                <a:cs typeface="+mn-lt"/>
              </a:rPr>
              <a:t>Promeut la </a:t>
            </a:r>
            <a:r>
              <a:rPr lang="fr-CM" b="1" dirty="0">
                <a:ea typeface="+mn-lt"/>
                <a:cs typeface="+mn-lt"/>
              </a:rPr>
              <a:t>gouvernance collective</a:t>
            </a:r>
          </a:p>
          <a:p>
            <a:pPr marL="342900" indent="-342900">
              <a:buFont typeface="Wingdings" panose="05000000000000000000" pitchFamily="2" charset="2"/>
              <a:buChar char="ü"/>
            </a:pPr>
            <a:r>
              <a:rPr lang="fr-CM" dirty="0">
                <a:ea typeface="+mn-lt"/>
                <a:cs typeface="+mn-lt"/>
              </a:rPr>
              <a:t>Vise à atteindre l'</a:t>
            </a:r>
            <a:r>
              <a:rPr lang="fr-CM" b="1" dirty="0">
                <a:ea typeface="+mn-lt"/>
                <a:cs typeface="+mn-lt"/>
              </a:rPr>
              <a:t>égalité entre les ONGI et les ONGN</a:t>
            </a:r>
            <a:r>
              <a:rPr lang="fr-CM" dirty="0">
                <a:ea typeface="+mn-lt"/>
                <a:cs typeface="+mn-lt"/>
              </a:rPr>
              <a:t> lors de la prochaine rotation du conseil d'administration.</a:t>
            </a:r>
            <a:endParaRPr lang="fr-CM" dirty="0">
              <a:cs typeface="Calibri"/>
            </a:endParaRPr>
          </a:p>
          <a:p>
            <a:pPr marL="342900" indent="-342900">
              <a:buFont typeface="Wingdings" panose="05000000000000000000" pitchFamily="2" charset="2"/>
              <a:buChar char="ü"/>
            </a:pPr>
            <a:endParaRPr lang="fr-CM" sz="2400" dirty="0">
              <a:cs typeface="Calibri" panose="020F0502020204030204"/>
            </a:endParaRPr>
          </a:p>
        </p:txBody>
      </p:sp>
      <p:graphicFrame>
        <p:nvGraphicFramePr>
          <p:cNvPr id="32" name="Tableau 32">
            <a:extLst>
              <a:ext uri="{FF2B5EF4-FFF2-40B4-BE49-F238E27FC236}">
                <a16:creationId xmlns:a16="http://schemas.microsoft.com/office/drawing/2014/main" id="{A6215648-0176-B269-D3D0-CD844E6B7DAD}"/>
              </a:ext>
            </a:extLst>
          </p:cNvPr>
          <p:cNvGraphicFramePr>
            <a:graphicFrameLocks noGrp="1"/>
          </p:cNvGraphicFramePr>
          <p:nvPr>
            <p:extLst>
              <p:ext uri="{D42A27DB-BD31-4B8C-83A1-F6EECF244321}">
                <p14:modId xmlns:p14="http://schemas.microsoft.com/office/powerpoint/2010/main" val="1229376319"/>
              </p:ext>
            </p:extLst>
          </p:nvPr>
        </p:nvGraphicFramePr>
        <p:xfrm>
          <a:off x="727280" y="4246192"/>
          <a:ext cx="4199750" cy="2054534"/>
        </p:xfrm>
        <a:graphic>
          <a:graphicData uri="http://schemas.openxmlformats.org/drawingml/2006/table">
            <a:tbl>
              <a:tblPr firstRow="1" bandRow="1">
                <a:tableStyleId>{2D5ABB26-0587-4C30-8999-92F81FD0307C}</a:tableStyleId>
              </a:tblPr>
              <a:tblGrid>
                <a:gridCol w="1399916">
                  <a:extLst>
                    <a:ext uri="{9D8B030D-6E8A-4147-A177-3AD203B41FA5}">
                      <a16:colId xmlns:a16="http://schemas.microsoft.com/office/drawing/2014/main" val="1610454282"/>
                    </a:ext>
                  </a:extLst>
                </a:gridCol>
                <a:gridCol w="1399082">
                  <a:extLst>
                    <a:ext uri="{9D8B030D-6E8A-4147-A177-3AD203B41FA5}">
                      <a16:colId xmlns:a16="http://schemas.microsoft.com/office/drawing/2014/main" val="2370252624"/>
                    </a:ext>
                  </a:extLst>
                </a:gridCol>
                <a:gridCol w="1400752">
                  <a:extLst>
                    <a:ext uri="{9D8B030D-6E8A-4147-A177-3AD203B41FA5}">
                      <a16:colId xmlns:a16="http://schemas.microsoft.com/office/drawing/2014/main" val="780599152"/>
                    </a:ext>
                  </a:extLst>
                </a:gridCol>
              </a:tblGrid>
              <a:tr h="377994">
                <a:tc gridSpan="3">
                  <a:txBody>
                    <a:bodyPr/>
                    <a:lstStyle/>
                    <a:p>
                      <a:pPr marL="0" marR="0" lvl="0" indent="0" algn="ctr" rtl="0" eaLnBrk="1" fontAlgn="auto" latinLnBrk="0" hangingPunct="1">
                        <a:lnSpc>
                          <a:spcPct val="100000"/>
                        </a:lnSpc>
                        <a:spcBef>
                          <a:spcPts val="0"/>
                        </a:spcBef>
                        <a:spcAft>
                          <a:spcPts val="0"/>
                        </a:spcAft>
                        <a:buClrTx/>
                        <a:buSzTx/>
                        <a:buFontTx/>
                        <a:buNone/>
                      </a:pPr>
                      <a:r>
                        <a:rPr lang="fr-FR" sz="2000" b="1" dirty="0"/>
                        <a:t>Membres Permanents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0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017735600"/>
                  </a:ext>
                </a:extLst>
              </a:tr>
              <a:tr h="1024241">
                <a:tc>
                  <a:txBody>
                    <a:bodyPr/>
                    <a:lstStyle/>
                    <a:p>
                      <a:endParaRPr lang="fr-FR" b="1"/>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183053"/>
                  </a:ext>
                </a:extLst>
              </a:tr>
              <a:tr h="6340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dirty="0"/>
                        <a:t>SRF Hôte</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eaLnBrk="1" fontAlgn="auto" latinLnBrk="0" hangingPunct="1">
                        <a:lnSpc>
                          <a:spcPct val="100000"/>
                        </a:lnSpc>
                        <a:spcBef>
                          <a:spcPts val="0"/>
                        </a:spcBef>
                        <a:spcAft>
                          <a:spcPts val="0"/>
                        </a:spcAft>
                        <a:buClrTx/>
                        <a:buSzTx/>
                        <a:buFontTx/>
                        <a:buNone/>
                      </a:pPr>
                      <a:r>
                        <a:rPr lang="fr-FR" sz="1600" b="1" dirty="0"/>
                        <a:t>Bailleur SRF</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eaLnBrk="1" fontAlgn="auto" latinLnBrk="0" hangingPunct="1">
                        <a:lnSpc>
                          <a:spcPct val="100000"/>
                        </a:lnSpc>
                        <a:spcBef>
                          <a:spcPts val="0"/>
                        </a:spcBef>
                        <a:spcAft>
                          <a:spcPts val="0"/>
                        </a:spcAft>
                        <a:buClrTx/>
                        <a:buSzTx/>
                        <a:buFontTx/>
                        <a:buNone/>
                      </a:pPr>
                      <a:r>
                        <a:rPr lang="fr-FR" sz="1600" b="1" dirty="0"/>
                        <a:t>Observateur  Indépendant </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83696268"/>
                  </a:ext>
                </a:extLst>
              </a:tr>
            </a:tbl>
          </a:graphicData>
        </a:graphic>
      </p:graphicFrame>
      <p:pic>
        <p:nvPicPr>
          <p:cNvPr id="12" name="Image 11" descr="Une image contenant texte, clipart&#10;&#10;Description générée automatiquement">
            <a:extLst>
              <a:ext uri="{FF2B5EF4-FFF2-40B4-BE49-F238E27FC236}">
                <a16:creationId xmlns:a16="http://schemas.microsoft.com/office/drawing/2014/main" id="{BF116E37-34FA-2C56-DD3F-53B1D42AF2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8408" y="4812088"/>
            <a:ext cx="715346" cy="754314"/>
          </a:xfrm>
          <a:prstGeom prst="rect">
            <a:avLst/>
          </a:prstGeom>
        </p:spPr>
      </p:pic>
      <p:graphicFrame>
        <p:nvGraphicFramePr>
          <p:cNvPr id="6" name="Diagramme 5">
            <a:extLst>
              <a:ext uri="{FF2B5EF4-FFF2-40B4-BE49-F238E27FC236}">
                <a16:creationId xmlns:a16="http://schemas.microsoft.com/office/drawing/2014/main" id="{883159E9-1415-BA9F-662E-9CE324A78F0F}"/>
              </a:ext>
            </a:extLst>
          </p:cNvPr>
          <p:cNvGraphicFramePr/>
          <p:nvPr>
            <p:extLst>
              <p:ext uri="{D42A27DB-BD31-4B8C-83A1-F6EECF244321}">
                <p14:modId xmlns:p14="http://schemas.microsoft.com/office/powerpoint/2010/main" val="17339983"/>
              </p:ext>
            </p:extLst>
          </p:nvPr>
        </p:nvGraphicFramePr>
        <p:xfrm>
          <a:off x="7642774" y="1361770"/>
          <a:ext cx="4246915" cy="25150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itre 1">
            <a:extLst>
              <a:ext uri="{FF2B5EF4-FFF2-40B4-BE49-F238E27FC236}">
                <a16:creationId xmlns:a16="http://schemas.microsoft.com/office/drawing/2014/main" id="{3059B80B-1CAF-3EC3-421F-40FC253270BF}"/>
              </a:ext>
            </a:extLst>
          </p:cNvPr>
          <p:cNvSpPr txBox="1">
            <a:spLocks/>
          </p:cNvSpPr>
          <p:nvPr/>
        </p:nvSpPr>
        <p:spPr bwMode="auto">
          <a:xfrm>
            <a:off x="0" y="210502"/>
            <a:ext cx="12192000" cy="1106904"/>
          </a:xfrm>
          <a:prstGeom prst="rect">
            <a:avLst/>
          </a:prstGeom>
          <a:solidFill>
            <a:schemeClr val="bg1"/>
          </a:solidFill>
          <a:ln w="9525">
            <a:noFill/>
            <a:miter lim="800000"/>
            <a:headEnd/>
            <a:tailEnd/>
          </a:ln>
          <a:effectLst/>
        </p:spPr>
        <p:txBody>
          <a:bodyPr vert="horz" wrap="square" lIns="121920" tIns="60960" rIns="121920" bIns="60960" numCol="1" anchor="t" anchorCtr="0" compatLnSpc="1">
            <a:prstTxWarp prst="textNoShape">
              <a:avLst/>
            </a:prstTxWarp>
          </a:bodyPr>
          <a:lstStyle>
            <a:lvl1pPr algn="l" rtl="0" eaLnBrk="1" fontAlgn="base" hangingPunct="1">
              <a:lnSpc>
                <a:spcPts val="3700"/>
              </a:lnSpc>
              <a:spcBef>
                <a:spcPct val="0"/>
              </a:spcBef>
              <a:spcAft>
                <a:spcPct val="0"/>
              </a:spcAft>
              <a:defRPr sz="3600" b="1">
                <a:solidFill>
                  <a:srgbClr val="AF161E"/>
                </a:solidFill>
                <a:latin typeface="Calibri" panose="020F0502020204030204" pitchFamily="34" charset="0"/>
                <a:ea typeface="+mj-ea"/>
                <a:cs typeface="Calibri" panose="020F0502020204030204" pitchFamily="34" charset="0"/>
              </a:defRPr>
            </a:lvl1pPr>
            <a:lvl2pPr algn="l" rtl="0" eaLnBrk="1" fontAlgn="base" hangingPunct="1">
              <a:spcBef>
                <a:spcPct val="0"/>
              </a:spcBef>
              <a:spcAft>
                <a:spcPct val="0"/>
              </a:spcAft>
              <a:defRPr sz="2400">
                <a:solidFill>
                  <a:schemeClr val="accent1"/>
                </a:solidFill>
                <a:latin typeface="Arial" charset="0"/>
              </a:defRPr>
            </a:lvl2pPr>
            <a:lvl3pPr algn="l" rtl="0" eaLnBrk="1" fontAlgn="base" hangingPunct="1">
              <a:spcBef>
                <a:spcPct val="0"/>
              </a:spcBef>
              <a:spcAft>
                <a:spcPct val="0"/>
              </a:spcAft>
              <a:defRPr sz="2400">
                <a:solidFill>
                  <a:schemeClr val="accent1"/>
                </a:solidFill>
                <a:latin typeface="Arial" charset="0"/>
              </a:defRPr>
            </a:lvl3pPr>
            <a:lvl4pPr algn="l" rtl="0" eaLnBrk="1" fontAlgn="base" hangingPunct="1">
              <a:spcBef>
                <a:spcPct val="0"/>
              </a:spcBef>
              <a:spcAft>
                <a:spcPct val="0"/>
              </a:spcAft>
              <a:defRPr sz="2400">
                <a:solidFill>
                  <a:schemeClr val="accent1"/>
                </a:solidFill>
                <a:latin typeface="Arial" charset="0"/>
              </a:defRPr>
            </a:lvl4pPr>
            <a:lvl5pPr algn="l" rtl="0" eaLnBrk="1" fontAlgn="base" hangingPunct="1">
              <a:spcBef>
                <a:spcPct val="0"/>
              </a:spcBef>
              <a:spcAft>
                <a:spcPct val="0"/>
              </a:spcAft>
              <a:defRPr sz="2400">
                <a:solidFill>
                  <a:schemeClr val="accent1"/>
                </a:solidFill>
                <a:latin typeface="Arial" charset="0"/>
              </a:defRPr>
            </a:lvl5pPr>
            <a:lvl6pPr marL="342900" algn="l" rtl="0" eaLnBrk="1" fontAlgn="base" hangingPunct="1">
              <a:spcBef>
                <a:spcPct val="0"/>
              </a:spcBef>
              <a:spcAft>
                <a:spcPct val="0"/>
              </a:spcAft>
              <a:defRPr sz="2400">
                <a:solidFill>
                  <a:schemeClr val="accent1"/>
                </a:solidFill>
                <a:latin typeface="Arial" charset="0"/>
              </a:defRPr>
            </a:lvl6pPr>
            <a:lvl7pPr marL="685800" algn="l" rtl="0" eaLnBrk="1" fontAlgn="base" hangingPunct="1">
              <a:spcBef>
                <a:spcPct val="0"/>
              </a:spcBef>
              <a:spcAft>
                <a:spcPct val="0"/>
              </a:spcAft>
              <a:defRPr sz="2400">
                <a:solidFill>
                  <a:schemeClr val="accent1"/>
                </a:solidFill>
                <a:latin typeface="Arial" charset="0"/>
              </a:defRPr>
            </a:lvl7pPr>
            <a:lvl8pPr marL="1028700" algn="l" rtl="0" eaLnBrk="1" fontAlgn="base" hangingPunct="1">
              <a:spcBef>
                <a:spcPct val="0"/>
              </a:spcBef>
              <a:spcAft>
                <a:spcPct val="0"/>
              </a:spcAft>
              <a:defRPr sz="2400">
                <a:solidFill>
                  <a:schemeClr val="accent1"/>
                </a:solidFill>
                <a:latin typeface="Arial" charset="0"/>
              </a:defRPr>
            </a:lvl8pPr>
            <a:lvl9pPr marL="1371600" algn="l" rtl="0" eaLnBrk="1" fontAlgn="base" hangingPunct="1">
              <a:spcBef>
                <a:spcPct val="0"/>
              </a:spcBef>
              <a:spcAft>
                <a:spcPct val="0"/>
              </a:spcAft>
              <a:defRPr sz="2400">
                <a:solidFill>
                  <a:schemeClr val="accent1"/>
                </a:solidFill>
                <a:latin typeface="Arial" charset="0"/>
              </a:defRPr>
            </a:lvl9pPr>
          </a:lstStyle>
          <a:p>
            <a:pPr algn="ctr">
              <a:lnSpc>
                <a:spcPct val="100000"/>
              </a:lnSpc>
            </a:pPr>
            <a:r>
              <a:rPr lang="fr-FR" sz="4800" kern="0" dirty="0">
                <a:solidFill>
                  <a:srgbClr val="C00000"/>
                </a:solidFill>
                <a:latin typeface="Calibri"/>
                <a:cs typeface="Calibri"/>
              </a:rPr>
              <a:t>Système de Gouvernance du SRF</a:t>
            </a:r>
            <a:endParaRPr lang="fr-FR" sz="2000" kern="0" dirty="0">
              <a:solidFill>
                <a:srgbClr val="C00000"/>
              </a:solidFill>
            </a:endParaRPr>
          </a:p>
        </p:txBody>
      </p:sp>
      <p:pic>
        <p:nvPicPr>
          <p:cNvPr id="7" name="Image 6" descr="Une image contenant texte&#10;&#10;Description générée automatiquement">
            <a:extLst>
              <a:ext uri="{FF2B5EF4-FFF2-40B4-BE49-F238E27FC236}">
                <a16:creationId xmlns:a16="http://schemas.microsoft.com/office/drawing/2014/main" id="{2A137CC9-0A75-5731-5B6A-7C7533E44F6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67919" y="4950231"/>
            <a:ext cx="936850" cy="484274"/>
          </a:xfrm>
          <a:prstGeom prst="rect">
            <a:avLst/>
          </a:prstGeom>
        </p:spPr>
      </p:pic>
      <p:pic>
        <p:nvPicPr>
          <p:cNvPr id="10" name="Image 9" descr="Une image contenant logo&#10;&#10;Description générée automatiquement">
            <a:extLst>
              <a:ext uri="{FF2B5EF4-FFF2-40B4-BE49-F238E27FC236}">
                <a16:creationId xmlns:a16="http://schemas.microsoft.com/office/drawing/2014/main" id="{88C63DFE-97B8-F273-ED3C-5536A1DD53F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17811" y="4690613"/>
            <a:ext cx="1068653" cy="1132772"/>
          </a:xfrm>
          <a:prstGeom prst="rect">
            <a:avLst/>
          </a:prstGeom>
        </p:spPr>
      </p:pic>
      <p:graphicFrame>
        <p:nvGraphicFramePr>
          <p:cNvPr id="13" name="Tableau 4">
            <a:extLst>
              <a:ext uri="{FF2B5EF4-FFF2-40B4-BE49-F238E27FC236}">
                <a16:creationId xmlns:a16="http://schemas.microsoft.com/office/drawing/2014/main" id="{48F21D05-DDD0-ECAF-6B20-88A6CB43CF90}"/>
              </a:ext>
            </a:extLst>
          </p:cNvPr>
          <p:cNvGraphicFramePr>
            <a:graphicFrameLocks noGrp="1"/>
          </p:cNvGraphicFramePr>
          <p:nvPr>
            <p:extLst>
              <p:ext uri="{D42A27DB-BD31-4B8C-83A1-F6EECF244321}">
                <p14:modId xmlns:p14="http://schemas.microsoft.com/office/powerpoint/2010/main" val="1892271832"/>
              </p:ext>
            </p:extLst>
          </p:nvPr>
        </p:nvGraphicFramePr>
        <p:xfrm>
          <a:off x="5858655" y="4247212"/>
          <a:ext cx="5995603" cy="2061155"/>
        </p:xfrm>
        <a:graphic>
          <a:graphicData uri="http://schemas.openxmlformats.org/drawingml/2006/table">
            <a:tbl>
              <a:tblPr firstRow="1" bandRow="1">
                <a:tableStyleId>{2D5ABB26-0587-4C30-8999-92F81FD0307C}</a:tableStyleId>
              </a:tblPr>
              <a:tblGrid>
                <a:gridCol w="1311639">
                  <a:extLst>
                    <a:ext uri="{9D8B030D-6E8A-4147-A177-3AD203B41FA5}">
                      <a16:colId xmlns:a16="http://schemas.microsoft.com/office/drawing/2014/main" val="1875964919"/>
                    </a:ext>
                  </a:extLst>
                </a:gridCol>
                <a:gridCol w="4683964">
                  <a:extLst>
                    <a:ext uri="{9D8B030D-6E8A-4147-A177-3AD203B41FA5}">
                      <a16:colId xmlns:a16="http://schemas.microsoft.com/office/drawing/2014/main" val="45345384"/>
                    </a:ext>
                  </a:extLst>
                </a:gridCol>
              </a:tblGrid>
              <a:tr h="371312">
                <a:tc gridSpan="2">
                  <a:txBody>
                    <a:bodyPr/>
                    <a:lstStyle/>
                    <a:p>
                      <a:pPr algn="ctr"/>
                      <a:r>
                        <a:rPr lang="fr-FR" sz="2000" b="1" dirty="0">
                          <a:solidFill>
                            <a:schemeClr val="tx1"/>
                          </a:solidFill>
                        </a:rPr>
                        <a:t>Membres non Permanents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2174626"/>
                  </a:ext>
                </a:extLst>
              </a:tr>
              <a:tr h="790535">
                <a:tc>
                  <a:txBody>
                    <a:bodyPr/>
                    <a:lstStyle/>
                    <a:p>
                      <a:pPr algn="ctr"/>
                      <a:r>
                        <a:rPr lang="fr-FR" b="1" dirty="0"/>
                        <a:t>5 ONGI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0432246"/>
                  </a:ext>
                </a:extLst>
              </a:tr>
              <a:tr h="874380">
                <a:tc>
                  <a:txBody>
                    <a:bodyPr/>
                    <a:lstStyle/>
                    <a:p>
                      <a:pPr algn="ctr"/>
                      <a:r>
                        <a:rPr lang="fr-FR" b="1" dirty="0"/>
                        <a:t>3 ONGN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28514811"/>
                  </a:ext>
                </a:extLst>
              </a:tr>
            </a:tbl>
          </a:graphicData>
        </a:graphic>
      </p:graphicFrame>
      <p:pic>
        <p:nvPicPr>
          <p:cNvPr id="15" name="Image 14" descr="Une image contenant logo&#10;&#10;Description générée automatiquement">
            <a:extLst>
              <a:ext uri="{FF2B5EF4-FFF2-40B4-BE49-F238E27FC236}">
                <a16:creationId xmlns:a16="http://schemas.microsoft.com/office/drawing/2014/main" id="{D5B4ADD3-5E67-4DF2-4C1D-38876273953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322250" y="4699839"/>
            <a:ext cx="527971" cy="712405"/>
          </a:xfrm>
          <a:prstGeom prst="rect">
            <a:avLst/>
          </a:prstGeom>
        </p:spPr>
      </p:pic>
      <p:pic>
        <p:nvPicPr>
          <p:cNvPr id="17" name="Image 16">
            <a:extLst>
              <a:ext uri="{FF2B5EF4-FFF2-40B4-BE49-F238E27FC236}">
                <a16:creationId xmlns:a16="http://schemas.microsoft.com/office/drawing/2014/main" id="{261BF227-1CE9-39F3-D425-FC0CC8BD572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016551" y="4694613"/>
            <a:ext cx="712405" cy="712405"/>
          </a:xfrm>
          <a:prstGeom prst="rect">
            <a:avLst/>
          </a:prstGeom>
        </p:spPr>
      </p:pic>
      <p:pic>
        <p:nvPicPr>
          <p:cNvPr id="19" name="Image 18" descr="Une image contenant texte, clipart&#10;&#10;Description générée automatiquement">
            <a:extLst>
              <a:ext uri="{FF2B5EF4-FFF2-40B4-BE49-F238E27FC236}">
                <a16:creationId xmlns:a16="http://schemas.microsoft.com/office/drawing/2014/main" id="{75CF1DF4-DF20-910E-737C-307DB7B9A8E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807843" y="4679760"/>
            <a:ext cx="641691" cy="728405"/>
          </a:xfrm>
          <a:prstGeom prst="rect">
            <a:avLst/>
          </a:prstGeom>
        </p:spPr>
      </p:pic>
      <p:pic>
        <p:nvPicPr>
          <p:cNvPr id="21" name="Image 20" descr="Une image contenant logo&#10;&#10;Description générée automatiquement">
            <a:extLst>
              <a:ext uri="{FF2B5EF4-FFF2-40B4-BE49-F238E27FC236}">
                <a16:creationId xmlns:a16="http://schemas.microsoft.com/office/drawing/2014/main" id="{13032FBF-D104-1448-8402-348DEF0C56B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616016" y="4819531"/>
            <a:ext cx="1166677" cy="505320"/>
          </a:xfrm>
          <a:prstGeom prst="rect">
            <a:avLst/>
          </a:prstGeom>
        </p:spPr>
      </p:pic>
      <p:pic>
        <p:nvPicPr>
          <p:cNvPr id="23" name="Image 22" descr="Une image contenant logo&#10;&#10;Description générée automatiquement">
            <a:extLst>
              <a:ext uri="{FF2B5EF4-FFF2-40B4-BE49-F238E27FC236}">
                <a16:creationId xmlns:a16="http://schemas.microsoft.com/office/drawing/2014/main" id="{3E37ED48-7CB1-4420-6CFA-CBFD6BF4C581}"/>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1008358" y="4641872"/>
            <a:ext cx="728405" cy="728405"/>
          </a:xfrm>
          <a:prstGeom prst="rect">
            <a:avLst/>
          </a:prstGeom>
        </p:spPr>
      </p:pic>
      <p:pic>
        <p:nvPicPr>
          <p:cNvPr id="25" name="Image 24" descr="Une image contenant logo&#10;&#10;Description générée automatiquement">
            <a:extLst>
              <a:ext uri="{FF2B5EF4-FFF2-40B4-BE49-F238E27FC236}">
                <a16:creationId xmlns:a16="http://schemas.microsoft.com/office/drawing/2014/main" id="{B67C907B-6B8E-4175-C8EB-1FEC2BC793E0}"/>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710052" y="5646648"/>
            <a:ext cx="1335609" cy="567967"/>
          </a:xfrm>
          <a:prstGeom prst="rect">
            <a:avLst/>
          </a:prstGeom>
        </p:spPr>
      </p:pic>
      <p:pic>
        <p:nvPicPr>
          <p:cNvPr id="27" name="Image 26" descr="Une image contenant logo&#10;&#10;Description générée automatiquement">
            <a:extLst>
              <a:ext uri="{FF2B5EF4-FFF2-40B4-BE49-F238E27FC236}">
                <a16:creationId xmlns:a16="http://schemas.microsoft.com/office/drawing/2014/main" id="{22071641-C9ED-99F5-BAF4-71191FE5D506}"/>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402666" y="5517323"/>
            <a:ext cx="1030217" cy="728405"/>
          </a:xfrm>
          <a:prstGeom prst="rect">
            <a:avLst/>
          </a:prstGeom>
        </p:spPr>
      </p:pic>
      <p:pic>
        <p:nvPicPr>
          <p:cNvPr id="29" name="Image 28" descr="Une image contenant texte, roue&#10;&#10;Description générée automatiquement">
            <a:extLst>
              <a:ext uri="{FF2B5EF4-FFF2-40B4-BE49-F238E27FC236}">
                <a16:creationId xmlns:a16="http://schemas.microsoft.com/office/drawing/2014/main" id="{71C2250B-1582-5B52-D8FA-8D300D989688}"/>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0727431" y="5512416"/>
            <a:ext cx="956494" cy="733312"/>
          </a:xfrm>
          <a:prstGeom prst="rect">
            <a:avLst/>
          </a:prstGeom>
        </p:spPr>
      </p:pic>
      <p:sp>
        <p:nvSpPr>
          <p:cNvPr id="48" name="TextBox 47">
            <a:extLst>
              <a:ext uri="{FF2B5EF4-FFF2-40B4-BE49-F238E27FC236}">
                <a16:creationId xmlns:a16="http://schemas.microsoft.com/office/drawing/2014/main" id="{C06C953F-4358-1EE8-76AF-7F0D6A98D0F1}"/>
              </a:ext>
            </a:extLst>
          </p:cNvPr>
          <p:cNvSpPr txBox="1"/>
          <p:nvPr/>
        </p:nvSpPr>
        <p:spPr>
          <a:xfrm>
            <a:off x="5833672" y="6295868"/>
            <a:ext cx="599606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1400">
              <a:cs typeface="Calibri"/>
            </a:endParaRPr>
          </a:p>
        </p:txBody>
      </p:sp>
    </p:spTree>
    <p:extLst>
      <p:ext uri="{BB962C8B-B14F-4D97-AF65-F5344CB8AC3E}">
        <p14:creationId xmlns:p14="http://schemas.microsoft.com/office/powerpoint/2010/main" val="3812399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a:extLst>
              <a:ext uri="{FF2B5EF4-FFF2-40B4-BE49-F238E27FC236}">
                <a16:creationId xmlns:a16="http://schemas.microsoft.com/office/drawing/2014/main" id="{7D8A6811-BBBF-F20C-CA11-2C99075C82B5}"/>
              </a:ext>
            </a:extLst>
          </p:cNvPr>
          <p:cNvGraphicFramePr/>
          <p:nvPr>
            <p:extLst>
              <p:ext uri="{D42A27DB-BD31-4B8C-83A1-F6EECF244321}">
                <p14:modId xmlns:p14="http://schemas.microsoft.com/office/powerpoint/2010/main" val="1428959019"/>
              </p:ext>
            </p:extLst>
          </p:nvPr>
        </p:nvGraphicFramePr>
        <p:xfrm>
          <a:off x="315119" y="5492672"/>
          <a:ext cx="11561762" cy="369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Légende : flèche vers le bas 8">
            <a:extLst>
              <a:ext uri="{FF2B5EF4-FFF2-40B4-BE49-F238E27FC236}">
                <a16:creationId xmlns:a16="http://schemas.microsoft.com/office/drawing/2014/main" id="{0C699E1B-A5F7-7078-8388-F1AF78AF864F}"/>
              </a:ext>
            </a:extLst>
          </p:cNvPr>
          <p:cNvSpPr/>
          <p:nvPr/>
        </p:nvSpPr>
        <p:spPr>
          <a:xfrm>
            <a:off x="313243" y="4791416"/>
            <a:ext cx="2224347" cy="700084"/>
          </a:xfrm>
          <a:prstGeom prst="downArrowCallout">
            <a:avLst/>
          </a:prstGeom>
          <a:solidFill>
            <a:schemeClr val="bg1">
              <a:lumMod val="85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defRPr/>
            </a:pPr>
            <a:r>
              <a:rPr lang="fr-FR" sz="1600" dirty="0">
                <a:solidFill>
                  <a:schemeClr val="tx1"/>
                </a:solidFill>
                <a:latin typeface="Calibri" panose="020F0502020204030204"/>
              </a:rPr>
              <a:t>Appel à Proposition </a:t>
            </a:r>
            <a:r>
              <a:rPr kumimoji="0" lang="fr-FR" sz="1600" b="0" i="0" u="none" strike="noStrike" kern="1200" cap="none" spc="0" normalizeH="0" baseline="0" noProof="0" dirty="0">
                <a:ln>
                  <a:noFill/>
                </a:ln>
                <a:solidFill>
                  <a:schemeClr val="tx1"/>
                </a:solidFill>
                <a:effectLst/>
                <a:uLnTx/>
                <a:uFillTx/>
                <a:latin typeface="Calibri" panose="020F0502020204030204"/>
                <a:ea typeface="+mn-ea"/>
                <a:cs typeface="+mn-cs"/>
              </a:rPr>
              <a:t>(</a:t>
            </a:r>
            <a:r>
              <a:rPr kumimoji="0" lang="fr-FR" sz="1600" b="0" i="0" u="none" strike="noStrike" kern="1200" cap="none" spc="0" normalizeH="0" baseline="0" noProof="0" dirty="0" err="1">
                <a:ln>
                  <a:noFill/>
                </a:ln>
                <a:solidFill>
                  <a:schemeClr val="tx1"/>
                </a:solidFill>
                <a:effectLst/>
                <a:uLnTx/>
                <a:uFillTx/>
                <a:latin typeface="Calibri" panose="020F0502020204030204"/>
                <a:ea typeface="+mn-ea"/>
                <a:cs typeface="+mn-cs"/>
              </a:rPr>
              <a:t>Nov</a:t>
            </a:r>
            <a:r>
              <a:rPr kumimoji="0" lang="fr-FR" sz="1600" b="0" i="0" u="none" strike="noStrike" kern="1200" cap="none" spc="0" normalizeH="0" baseline="0" noProof="0" dirty="0">
                <a:ln>
                  <a:noFill/>
                </a:ln>
                <a:solidFill>
                  <a:schemeClr val="tx1"/>
                </a:solidFill>
                <a:effectLst/>
                <a:uLnTx/>
                <a:uFillTx/>
                <a:latin typeface="Calibri" panose="020F0502020204030204"/>
                <a:ea typeface="+mn-ea"/>
                <a:cs typeface="+mn-cs"/>
              </a:rPr>
              <a:t> 3rd – </a:t>
            </a:r>
            <a:r>
              <a:rPr kumimoji="0" lang="fr-FR" sz="1600" b="0" i="0" u="none" strike="noStrike" kern="1200" cap="none" spc="0" normalizeH="0" baseline="0" noProof="0" dirty="0" err="1">
                <a:ln>
                  <a:noFill/>
                </a:ln>
                <a:solidFill>
                  <a:schemeClr val="tx1"/>
                </a:solidFill>
                <a:effectLst/>
                <a:uLnTx/>
                <a:uFillTx/>
                <a:latin typeface="Calibri" panose="020F0502020204030204"/>
                <a:ea typeface="+mn-ea"/>
                <a:cs typeface="+mn-cs"/>
              </a:rPr>
              <a:t>Dec</a:t>
            </a:r>
            <a:r>
              <a:rPr kumimoji="0" lang="fr-FR" sz="1600" b="0" i="0" u="none" strike="noStrike" kern="1200" cap="none" spc="0" normalizeH="0" baseline="0" noProof="0" dirty="0">
                <a:ln>
                  <a:noFill/>
                </a:ln>
                <a:solidFill>
                  <a:schemeClr val="tx1"/>
                </a:solidFill>
                <a:effectLst/>
                <a:uLnTx/>
                <a:uFillTx/>
                <a:latin typeface="Calibri" panose="020F0502020204030204"/>
                <a:ea typeface="+mn-ea"/>
                <a:cs typeface="+mn-cs"/>
              </a:rPr>
              <a:t> 4th)</a:t>
            </a:r>
          </a:p>
        </p:txBody>
      </p:sp>
      <p:sp>
        <p:nvSpPr>
          <p:cNvPr id="11" name="Légende : flèche vers le haut 10">
            <a:extLst>
              <a:ext uri="{FF2B5EF4-FFF2-40B4-BE49-F238E27FC236}">
                <a16:creationId xmlns:a16="http://schemas.microsoft.com/office/drawing/2014/main" id="{3454E4FA-C7EC-AADB-73DA-2C2E42139639}"/>
              </a:ext>
            </a:extLst>
          </p:cNvPr>
          <p:cNvSpPr/>
          <p:nvPr/>
        </p:nvSpPr>
        <p:spPr>
          <a:xfrm>
            <a:off x="2357355" y="5762663"/>
            <a:ext cx="2808080" cy="1092697"/>
          </a:xfrm>
          <a:prstGeom prst="upArrowCallout">
            <a:avLst/>
          </a:prstGeom>
          <a:solidFill>
            <a:schemeClr val="bg1">
              <a:lumMod val="85000"/>
            </a:schemeClr>
          </a:solidFill>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defRPr/>
            </a:pPr>
            <a:r>
              <a:rPr lang="fr-FR" sz="1600" dirty="0">
                <a:solidFill>
                  <a:schemeClr val="tx1"/>
                </a:solidFill>
                <a:latin typeface="Calibri" panose="020F0502020204030204"/>
              </a:rPr>
              <a:t>Approbation</a:t>
            </a:r>
            <a:r>
              <a:rPr kumimoji="0" lang="fr-FR" sz="1600" b="0" i="0" u="none" strike="noStrike" kern="1200" cap="none" spc="0" normalizeH="0" baseline="0" noProof="0" dirty="0">
                <a:ln>
                  <a:noFill/>
                </a:ln>
                <a:solidFill>
                  <a:schemeClr val="tx1"/>
                </a:solidFill>
                <a:effectLst/>
                <a:uLnTx/>
                <a:uFillTx/>
                <a:latin typeface="Calibri" panose="020F0502020204030204"/>
                <a:ea typeface="+mn-ea"/>
                <a:cs typeface="+mn-cs"/>
              </a:rPr>
              <a:t> </a:t>
            </a:r>
            <a:r>
              <a:rPr lang="fr-FR" sz="1600" dirty="0">
                <a:solidFill>
                  <a:schemeClr val="tx1"/>
                </a:solidFill>
                <a:latin typeface="Calibri" panose="020F0502020204030204"/>
              </a:rPr>
              <a:t>des propositions par le </a:t>
            </a:r>
            <a:r>
              <a:rPr lang="fr-FR" sz="1600" dirty="0" err="1">
                <a:solidFill>
                  <a:schemeClr val="tx1"/>
                </a:solidFill>
                <a:latin typeface="Calibri" panose="020F0502020204030204"/>
              </a:rPr>
              <a:t>Board</a:t>
            </a:r>
            <a:r>
              <a:rPr lang="fr-FR" sz="1600" dirty="0">
                <a:solidFill>
                  <a:schemeClr val="tx1"/>
                </a:solidFill>
                <a:latin typeface="Calibri" panose="020F0502020204030204"/>
              </a:rPr>
              <a:t> </a:t>
            </a:r>
            <a:r>
              <a:rPr kumimoji="0" lang="fr-FR" sz="1600" b="0" i="0" u="none" strike="noStrike" kern="1200" cap="none" spc="0" normalizeH="0" baseline="0" noProof="0" dirty="0">
                <a:ln>
                  <a:noFill/>
                </a:ln>
                <a:solidFill>
                  <a:schemeClr val="tx1"/>
                </a:solidFill>
                <a:effectLst/>
                <a:uLnTx/>
                <a:uFillTx/>
                <a:latin typeface="Calibri" panose="020F0502020204030204"/>
                <a:ea typeface="+mn-ea"/>
                <a:cs typeface="+mn-cs"/>
              </a:rPr>
              <a:t>(</a:t>
            </a:r>
            <a:r>
              <a:rPr kumimoji="0" lang="fr-FR" sz="1600" b="0" i="0" u="none" strike="noStrike" kern="1200" cap="none" spc="0" normalizeH="0" baseline="0" noProof="0" dirty="0" err="1">
                <a:ln>
                  <a:noFill/>
                </a:ln>
                <a:solidFill>
                  <a:schemeClr val="tx1"/>
                </a:solidFill>
                <a:effectLst/>
                <a:uLnTx/>
                <a:uFillTx/>
                <a:latin typeface="Calibri" panose="020F0502020204030204"/>
                <a:ea typeface="+mn-ea"/>
                <a:cs typeface="+mn-cs"/>
              </a:rPr>
              <a:t>Dec</a:t>
            </a:r>
            <a:r>
              <a:rPr kumimoji="0" lang="fr-FR" sz="1600" b="0" i="0" u="none" strike="noStrike" kern="1200" cap="none" spc="0" normalizeH="0" baseline="0" noProof="0" dirty="0">
                <a:ln>
                  <a:noFill/>
                </a:ln>
                <a:solidFill>
                  <a:schemeClr val="tx1"/>
                </a:solidFill>
                <a:effectLst/>
                <a:uLnTx/>
                <a:uFillTx/>
                <a:latin typeface="Calibri" panose="020F0502020204030204"/>
                <a:ea typeface="+mn-ea"/>
                <a:cs typeface="+mn-cs"/>
              </a:rPr>
              <a:t> 16th)</a:t>
            </a:r>
          </a:p>
        </p:txBody>
      </p:sp>
      <p:pic>
        <p:nvPicPr>
          <p:cNvPr id="38" name="Picture 38" descr="A picture containing diagram&#10;&#10;Description automatically generated">
            <a:extLst>
              <a:ext uri="{FF2B5EF4-FFF2-40B4-BE49-F238E27FC236}">
                <a16:creationId xmlns:a16="http://schemas.microsoft.com/office/drawing/2014/main" id="{CB15F308-E4B4-0151-4746-7DD4F81C0E4D}"/>
              </a:ext>
            </a:extLst>
          </p:cNvPr>
          <p:cNvPicPr>
            <a:picLocks noChangeAspect="1"/>
          </p:cNvPicPr>
          <p:nvPr/>
        </p:nvPicPr>
        <p:blipFill rotWithShape="1">
          <a:blip r:embed="rId8"/>
          <a:srcRect l="19639" r="200" b="-360"/>
          <a:stretch/>
        </p:blipFill>
        <p:spPr>
          <a:xfrm>
            <a:off x="501268" y="1376396"/>
            <a:ext cx="4056412" cy="2817986"/>
          </a:xfrm>
          <a:prstGeom prst="rect">
            <a:avLst/>
          </a:prstGeom>
        </p:spPr>
      </p:pic>
      <p:sp>
        <p:nvSpPr>
          <p:cNvPr id="39" name="TextBox 38">
            <a:extLst>
              <a:ext uri="{FF2B5EF4-FFF2-40B4-BE49-F238E27FC236}">
                <a16:creationId xmlns:a16="http://schemas.microsoft.com/office/drawing/2014/main" id="{487DFFF8-1284-2D3E-FBF7-C567EF36E62E}"/>
              </a:ext>
            </a:extLst>
          </p:cNvPr>
          <p:cNvSpPr txBox="1"/>
          <p:nvPr/>
        </p:nvSpPr>
        <p:spPr>
          <a:xfrm>
            <a:off x="497830" y="1047068"/>
            <a:ext cx="4048699" cy="369332"/>
          </a:xfrm>
          <a:prstGeom prst="rect">
            <a:avLst/>
          </a:prstGeom>
          <a:solidFill>
            <a:schemeClr val="bg1">
              <a:lumMod val="50000"/>
            </a:schemeClr>
          </a:solidFill>
          <a:ln>
            <a:solidFill>
              <a:schemeClr val="bg1">
                <a:lumMod val="5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a:pPr>
            <a:r>
              <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Calibri"/>
              </a:rPr>
              <a:t>Allocations </a:t>
            </a:r>
            <a:r>
              <a:rPr lang="en-GB" dirty="0">
                <a:solidFill>
                  <a:srgbClr val="FFFFFF"/>
                </a:solidFill>
                <a:latin typeface="Calibri" panose="020F0502020204030204"/>
                <a:cs typeface="Calibri"/>
              </a:rPr>
              <a:t>des fonds</a:t>
            </a: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Calibri"/>
            </a:endParaRPr>
          </a:p>
        </p:txBody>
      </p:sp>
      <p:sp>
        <p:nvSpPr>
          <p:cNvPr id="47" name="TextBox 46">
            <a:extLst>
              <a:ext uri="{FF2B5EF4-FFF2-40B4-BE49-F238E27FC236}">
                <a16:creationId xmlns:a16="http://schemas.microsoft.com/office/drawing/2014/main" id="{81CC9EE8-C3EF-11F5-6776-EBB1AE61A91D}"/>
              </a:ext>
            </a:extLst>
          </p:cNvPr>
          <p:cNvSpPr txBox="1"/>
          <p:nvPr/>
        </p:nvSpPr>
        <p:spPr>
          <a:xfrm>
            <a:off x="7865844" y="1108025"/>
            <a:ext cx="3938530" cy="369332"/>
          </a:xfrm>
          <a:prstGeom prst="rect">
            <a:avLst/>
          </a:prstGeom>
          <a:solidFill>
            <a:schemeClr val="bg1">
              <a:lumMod val="50000"/>
            </a:schemeClr>
          </a:solidFill>
          <a:ln>
            <a:solidFill>
              <a:schemeClr val="bg1">
                <a:lumMod val="5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a:pPr>
            <a:r>
              <a:rPr lang="en-GB" dirty="0">
                <a:solidFill>
                  <a:srgbClr val="FFFFFF"/>
                </a:solidFill>
                <a:latin typeface="Calibri" panose="020F0502020204030204"/>
                <a:cs typeface="Calibri"/>
              </a:rPr>
              <a:t>Fonds </a:t>
            </a:r>
            <a:r>
              <a:rPr lang="en-GB" dirty="0" err="1">
                <a:solidFill>
                  <a:srgbClr val="FFFFFF"/>
                </a:solidFill>
                <a:latin typeface="Calibri" panose="020F0502020204030204"/>
                <a:cs typeface="Calibri"/>
              </a:rPr>
              <a:t>Alloués</a:t>
            </a:r>
            <a:endParaRPr lang="en-GB" sz="1800" b="0" i="0" u="none" strike="noStrike" kern="1200" cap="none" spc="0" normalizeH="0" baseline="0" noProof="0" dirty="0" err="1">
              <a:ln>
                <a:noFill/>
              </a:ln>
              <a:solidFill>
                <a:srgbClr val="FFFFFF"/>
              </a:solidFill>
              <a:effectLst/>
              <a:uLnTx/>
              <a:uFillTx/>
              <a:latin typeface="Calibri" panose="020F0502020204030204"/>
              <a:cs typeface="Calibri"/>
            </a:endParaRPr>
          </a:p>
        </p:txBody>
      </p:sp>
      <p:graphicFrame>
        <p:nvGraphicFramePr>
          <p:cNvPr id="12" name="Tableau 12">
            <a:extLst>
              <a:ext uri="{FF2B5EF4-FFF2-40B4-BE49-F238E27FC236}">
                <a16:creationId xmlns:a16="http://schemas.microsoft.com/office/drawing/2014/main" id="{F0D9D427-4817-F635-3B1F-205321C1AF50}"/>
              </a:ext>
            </a:extLst>
          </p:cNvPr>
          <p:cNvGraphicFramePr>
            <a:graphicFrameLocks noGrp="1"/>
          </p:cNvGraphicFramePr>
          <p:nvPr>
            <p:extLst>
              <p:ext uri="{D42A27DB-BD31-4B8C-83A1-F6EECF244321}">
                <p14:modId xmlns:p14="http://schemas.microsoft.com/office/powerpoint/2010/main" val="3302387756"/>
              </p:ext>
            </p:extLst>
          </p:nvPr>
        </p:nvGraphicFramePr>
        <p:xfrm>
          <a:off x="4792295" y="2081041"/>
          <a:ext cx="2877496" cy="1083023"/>
        </p:xfrm>
        <a:graphic>
          <a:graphicData uri="http://schemas.openxmlformats.org/drawingml/2006/table">
            <a:tbl>
              <a:tblPr firstRow="1" bandRow="1">
                <a:tableStyleId>{073A0DAA-6AF3-43AB-8588-CEC1D06C72B9}</a:tableStyleId>
              </a:tblPr>
              <a:tblGrid>
                <a:gridCol w="1438748">
                  <a:extLst>
                    <a:ext uri="{9D8B030D-6E8A-4147-A177-3AD203B41FA5}">
                      <a16:colId xmlns:a16="http://schemas.microsoft.com/office/drawing/2014/main" val="4214060015"/>
                    </a:ext>
                  </a:extLst>
                </a:gridCol>
                <a:gridCol w="1438748">
                  <a:extLst>
                    <a:ext uri="{9D8B030D-6E8A-4147-A177-3AD203B41FA5}">
                      <a16:colId xmlns:a16="http://schemas.microsoft.com/office/drawing/2014/main" val="2450270430"/>
                    </a:ext>
                  </a:extLst>
                </a:gridCol>
              </a:tblGrid>
              <a:tr h="369677">
                <a:tc gridSpan="2">
                  <a:txBody>
                    <a:bodyPr/>
                    <a:lstStyle/>
                    <a:p>
                      <a:pPr algn="ctr"/>
                      <a:r>
                        <a:rPr lang="fr-FR" sz="1600" dirty="0"/>
                        <a:t>Bénéficiaires des fonds disponibles</a:t>
                      </a:r>
                    </a:p>
                  </a:txBody>
                  <a:tcPr/>
                </a:tc>
                <a:tc hMerge="1">
                  <a:txBody>
                    <a:bodyPr/>
                    <a:lstStyle/>
                    <a:p>
                      <a:endParaRPr lang="fr-FR"/>
                    </a:p>
                  </a:txBody>
                  <a:tcPr/>
                </a:tc>
                <a:extLst>
                  <a:ext uri="{0D108BD9-81ED-4DB2-BD59-A6C34878D82A}">
                    <a16:rowId xmlns:a16="http://schemas.microsoft.com/office/drawing/2014/main" val="4141850247"/>
                  </a:ext>
                </a:extLst>
              </a:tr>
              <a:tr h="503903">
                <a:tc>
                  <a:txBody>
                    <a:bodyPr/>
                    <a:lstStyle/>
                    <a:p>
                      <a:pPr algn="ctr"/>
                      <a:r>
                        <a:rPr lang="fr-FR" sz="1300" b="1" dirty="0"/>
                        <a:t>International</a:t>
                      </a:r>
                      <a:r>
                        <a:rPr lang="fr-FR" sz="1300" dirty="0"/>
                        <a:t> </a:t>
                      </a:r>
                      <a:r>
                        <a:rPr lang="fr-FR" sz="1300" dirty="0" err="1"/>
                        <a:t>NGOs</a:t>
                      </a:r>
                      <a:r>
                        <a:rPr lang="fr-FR" sz="1300" dirty="0"/>
                        <a:t> 73%</a:t>
                      </a:r>
                    </a:p>
                  </a:txBody>
                  <a:tcPr marL="45720" marR="4572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300" b="1" dirty="0"/>
                        <a:t>National</a:t>
                      </a:r>
                      <a:r>
                        <a:rPr lang="fr-FR" sz="1300" dirty="0"/>
                        <a:t> </a:t>
                      </a:r>
                      <a:r>
                        <a:rPr lang="fr-FR" sz="1300" dirty="0" err="1"/>
                        <a:t>NGOs</a:t>
                      </a:r>
                      <a:endParaRPr lang="fr-FR" sz="1300" dirty="0"/>
                    </a:p>
                    <a:p>
                      <a:pPr marL="0" marR="0" lvl="0" indent="0" algn="ctr" rtl="0" eaLnBrk="1" fontAlgn="auto" latinLnBrk="0" hangingPunct="1">
                        <a:lnSpc>
                          <a:spcPct val="100000"/>
                        </a:lnSpc>
                        <a:spcBef>
                          <a:spcPts val="0"/>
                        </a:spcBef>
                        <a:spcAft>
                          <a:spcPts val="0"/>
                        </a:spcAft>
                        <a:buClrTx/>
                        <a:buSzTx/>
                        <a:buFontTx/>
                        <a:buNone/>
                      </a:pPr>
                      <a:r>
                        <a:rPr lang="fr-FR" sz="1300" dirty="0"/>
                        <a:t> 27%</a:t>
                      </a:r>
                    </a:p>
                  </a:txBody>
                  <a:tcPr marL="45720" marR="45720"/>
                </a:tc>
                <a:extLst>
                  <a:ext uri="{0D108BD9-81ED-4DB2-BD59-A6C34878D82A}">
                    <a16:rowId xmlns:a16="http://schemas.microsoft.com/office/drawing/2014/main" val="2465812771"/>
                  </a:ext>
                </a:extLst>
              </a:tr>
            </a:tbl>
          </a:graphicData>
        </a:graphic>
      </p:graphicFrame>
      <p:sp>
        <p:nvSpPr>
          <p:cNvPr id="15" name="ZoneTexte 14">
            <a:extLst>
              <a:ext uri="{FF2B5EF4-FFF2-40B4-BE49-F238E27FC236}">
                <a16:creationId xmlns:a16="http://schemas.microsoft.com/office/drawing/2014/main" id="{D8654943-7E6E-1398-6642-978B1821B551}"/>
              </a:ext>
            </a:extLst>
          </p:cNvPr>
          <p:cNvSpPr txBox="1"/>
          <p:nvPr/>
        </p:nvSpPr>
        <p:spPr>
          <a:xfrm>
            <a:off x="758283" y="157247"/>
            <a:ext cx="10326029" cy="769441"/>
          </a:xfrm>
          <a:prstGeom prst="rect">
            <a:avLst/>
          </a:prstGeom>
          <a:noFill/>
        </p:spPr>
        <p:txBody>
          <a:bodyPr wrap="square" lIns="91440" tIns="45720" rIns="91440" bIns="45720" rtlCol="0" anchor="t">
            <a:spAutoFit/>
          </a:bodyPr>
          <a:lstStyle/>
          <a:p>
            <a:pPr algn="ctr"/>
            <a:r>
              <a:rPr lang="fr-FR" sz="4400" b="1" dirty="0">
                <a:solidFill>
                  <a:srgbClr val="C00000"/>
                </a:solidFill>
                <a:ea typeface="+mn-lt"/>
                <a:cs typeface="+mn-lt"/>
              </a:rPr>
              <a:t>Chiffres clés et calendrier</a:t>
            </a:r>
            <a:endParaRPr lang="en-US" b="1" dirty="0">
              <a:solidFill>
                <a:srgbClr val="C00000"/>
              </a:solidFill>
            </a:endParaRPr>
          </a:p>
        </p:txBody>
      </p:sp>
      <p:sp>
        <p:nvSpPr>
          <p:cNvPr id="22" name="Call-out: Up Arrow 21">
            <a:extLst>
              <a:ext uri="{FF2B5EF4-FFF2-40B4-BE49-F238E27FC236}">
                <a16:creationId xmlns:a16="http://schemas.microsoft.com/office/drawing/2014/main" id="{DDDABBCD-9619-7AE3-2BE9-DED168AC140D}"/>
              </a:ext>
            </a:extLst>
          </p:cNvPr>
          <p:cNvSpPr/>
          <p:nvPr/>
        </p:nvSpPr>
        <p:spPr>
          <a:xfrm>
            <a:off x="6867357" y="5878458"/>
            <a:ext cx="3842269" cy="833567"/>
          </a:xfrm>
          <a:prstGeom prst="upArrowCallou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sz="1600" dirty="0">
                <a:solidFill>
                  <a:schemeClr val="tx1"/>
                </a:solidFill>
                <a:ea typeface="+mn-lt"/>
                <a:cs typeface="+mn-lt"/>
              </a:rPr>
              <a:t>Signature du premier lot de la convention de subvention + Transfert de fonds</a:t>
            </a:r>
            <a:endParaRPr lang="en-US" dirty="0">
              <a:solidFill>
                <a:schemeClr val="tx1"/>
              </a:solidFill>
            </a:endParaRPr>
          </a:p>
        </p:txBody>
      </p:sp>
      <p:sp>
        <p:nvSpPr>
          <p:cNvPr id="23" name="Légende : flèche vers le bas 8">
            <a:extLst>
              <a:ext uri="{FF2B5EF4-FFF2-40B4-BE49-F238E27FC236}">
                <a16:creationId xmlns:a16="http://schemas.microsoft.com/office/drawing/2014/main" id="{542CCCFA-B070-7E52-1409-D98E06D89743}"/>
              </a:ext>
            </a:extLst>
          </p:cNvPr>
          <p:cNvSpPr/>
          <p:nvPr/>
        </p:nvSpPr>
        <p:spPr>
          <a:xfrm>
            <a:off x="8095882" y="4791416"/>
            <a:ext cx="3772586" cy="700084"/>
          </a:xfrm>
          <a:prstGeom prst="downArrowCallout">
            <a:avLst/>
          </a:prstGeom>
          <a:solidFill>
            <a:schemeClr val="bg1">
              <a:lumMod val="85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defRPr/>
            </a:pPr>
            <a:r>
              <a:rPr lang="fr-FR" sz="1600" dirty="0">
                <a:solidFill>
                  <a:schemeClr val="tx1"/>
                </a:solidFill>
                <a:ea typeface="+mn-lt"/>
                <a:cs typeface="+mn-lt"/>
              </a:rPr>
              <a:t>Deuxième série de conventions de subvention signées + Transfert de fonds</a:t>
            </a:r>
            <a:endParaRPr lang="fr-FR" sz="1600" dirty="0">
              <a:solidFill>
                <a:schemeClr val="tx1"/>
              </a:solidFill>
              <a:cs typeface="Calibri"/>
            </a:endParaRPr>
          </a:p>
        </p:txBody>
      </p:sp>
      <p:sp>
        <p:nvSpPr>
          <p:cNvPr id="24" name="Légende : flèche vers le bas 8">
            <a:extLst>
              <a:ext uri="{FF2B5EF4-FFF2-40B4-BE49-F238E27FC236}">
                <a16:creationId xmlns:a16="http://schemas.microsoft.com/office/drawing/2014/main" id="{23DE9D8F-B401-133B-3368-7BE8B6274234}"/>
              </a:ext>
            </a:extLst>
          </p:cNvPr>
          <p:cNvSpPr/>
          <p:nvPr/>
        </p:nvSpPr>
        <p:spPr>
          <a:xfrm>
            <a:off x="4677424" y="4791415"/>
            <a:ext cx="2570711" cy="700084"/>
          </a:xfrm>
          <a:prstGeom prst="downArrowCallout">
            <a:avLst/>
          </a:prstGeom>
          <a:solidFill>
            <a:schemeClr val="bg1">
              <a:lumMod val="85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defRPr/>
            </a:pPr>
            <a:r>
              <a:rPr lang="fr-FR" sz="1600" dirty="0">
                <a:solidFill>
                  <a:schemeClr val="tx1"/>
                </a:solidFill>
                <a:ea typeface="+mn-lt"/>
                <a:cs typeface="+mn-lt"/>
              </a:rPr>
              <a:t>Révision des propositions après revue par la FMU</a:t>
            </a:r>
            <a:endParaRPr lang="fr-FR" sz="1600" dirty="0">
              <a:solidFill>
                <a:schemeClr val="tx1"/>
              </a:solidFill>
              <a:cs typeface="Calibri"/>
            </a:endParaRPr>
          </a:p>
        </p:txBody>
      </p:sp>
      <p:pic>
        <p:nvPicPr>
          <p:cNvPr id="10" name="Picture 12" descr="A picture containing text, compact disk, businesscard&#10;&#10;Description automatically generated">
            <a:extLst>
              <a:ext uri="{FF2B5EF4-FFF2-40B4-BE49-F238E27FC236}">
                <a16:creationId xmlns:a16="http://schemas.microsoft.com/office/drawing/2014/main" id="{B8A2EC3A-3C3A-A97B-6451-3A9966D6D0FE}"/>
              </a:ext>
            </a:extLst>
          </p:cNvPr>
          <p:cNvPicPr>
            <a:picLocks noChangeAspect="1"/>
          </p:cNvPicPr>
          <p:nvPr/>
        </p:nvPicPr>
        <p:blipFill>
          <a:blip r:embed="rId9"/>
          <a:stretch>
            <a:fillRect/>
          </a:stretch>
        </p:blipFill>
        <p:spPr>
          <a:xfrm>
            <a:off x="7864764" y="1473126"/>
            <a:ext cx="3932381" cy="2734110"/>
          </a:xfrm>
          <a:prstGeom prst="rect">
            <a:avLst/>
          </a:prstGeom>
        </p:spPr>
      </p:pic>
    </p:spTree>
    <p:extLst>
      <p:ext uri="{BB962C8B-B14F-4D97-AF65-F5344CB8AC3E}">
        <p14:creationId xmlns:p14="http://schemas.microsoft.com/office/powerpoint/2010/main" val="2743590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6">
            <a:extLst>
              <a:ext uri="{FF2B5EF4-FFF2-40B4-BE49-F238E27FC236}">
                <a16:creationId xmlns:a16="http://schemas.microsoft.com/office/drawing/2014/main" id="{B049E940-34E4-CB96-455C-0ADE6BCDE157}"/>
              </a:ext>
            </a:extLst>
          </p:cNvPr>
          <p:cNvGraphicFramePr/>
          <p:nvPr>
            <p:extLst>
              <p:ext uri="{D42A27DB-BD31-4B8C-83A1-F6EECF244321}">
                <p14:modId xmlns:p14="http://schemas.microsoft.com/office/powerpoint/2010/main" val="1693907561"/>
              </p:ext>
            </p:extLst>
          </p:nvPr>
        </p:nvGraphicFramePr>
        <p:xfrm>
          <a:off x="697548" y="1340683"/>
          <a:ext cx="10720894" cy="53487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3" name="TextBox 32">
            <a:extLst>
              <a:ext uri="{FF2B5EF4-FFF2-40B4-BE49-F238E27FC236}">
                <a16:creationId xmlns:a16="http://schemas.microsoft.com/office/drawing/2014/main" id="{AA94C7B3-A86C-FC2F-E0B8-6A42C985F61D}"/>
              </a:ext>
            </a:extLst>
          </p:cNvPr>
          <p:cNvSpPr txBox="1"/>
          <p:nvPr/>
        </p:nvSpPr>
        <p:spPr>
          <a:xfrm>
            <a:off x="779721" y="425302"/>
            <a:ext cx="1045534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4000" b="1" dirty="0">
                <a:solidFill>
                  <a:srgbClr val="C00000"/>
                </a:solidFill>
                <a:cs typeface="Calibri"/>
              </a:rPr>
              <a:t>Details du budget global</a:t>
            </a:r>
            <a:endParaRPr lang="en-GB" sz="4000" b="1" dirty="0">
              <a:solidFill>
                <a:srgbClr val="C00000"/>
              </a:solidFill>
            </a:endParaRPr>
          </a:p>
        </p:txBody>
      </p:sp>
    </p:spTree>
    <p:extLst>
      <p:ext uri="{BB962C8B-B14F-4D97-AF65-F5344CB8AC3E}">
        <p14:creationId xmlns:p14="http://schemas.microsoft.com/office/powerpoint/2010/main" val="1814793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A8DB5-E88D-1F95-13BA-1676C6C0B47C}"/>
              </a:ext>
            </a:extLst>
          </p:cNvPr>
          <p:cNvSpPr>
            <a:spLocks noGrp="1"/>
          </p:cNvSpPr>
          <p:nvPr>
            <p:ph type="title"/>
          </p:nvPr>
        </p:nvSpPr>
        <p:spPr/>
        <p:txBody>
          <a:bodyPr/>
          <a:lstStyle/>
          <a:p>
            <a:pPr algn="ctr"/>
            <a:r>
              <a:rPr lang="fr-CI" b="1">
                <a:solidFill>
                  <a:srgbClr val="AF161E"/>
                </a:solidFill>
              </a:rPr>
              <a:t>Rôle de la FMU</a:t>
            </a:r>
            <a:endParaRPr lang="fr-CI" b="1">
              <a:solidFill>
                <a:srgbClr val="AF161E"/>
              </a:solidFill>
              <a:cs typeface="Calibri Light"/>
            </a:endParaRPr>
          </a:p>
        </p:txBody>
      </p:sp>
      <p:graphicFrame>
        <p:nvGraphicFramePr>
          <p:cNvPr id="8" name="Tableau 8">
            <a:extLst>
              <a:ext uri="{FF2B5EF4-FFF2-40B4-BE49-F238E27FC236}">
                <a16:creationId xmlns:a16="http://schemas.microsoft.com/office/drawing/2014/main" id="{A4B75292-76E6-A511-2262-8A12924B8396}"/>
              </a:ext>
            </a:extLst>
          </p:cNvPr>
          <p:cNvGraphicFramePr>
            <a:graphicFrameLocks noGrp="1"/>
          </p:cNvGraphicFramePr>
          <p:nvPr/>
        </p:nvGraphicFramePr>
        <p:xfrm>
          <a:off x="660971" y="1351641"/>
          <a:ext cx="10870058" cy="5170408"/>
        </p:xfrm>
        <a:graphic>
          <a:graphicData uri="http://schemas.openxmlformats.org/drawingml/2006/table">
            <a:tbl>
              <a:tblPr firstRow="1" bandRow="1">
                <a:tableStyleId>{2D5ABB26-0587-4C30-8999-92F81FD0307C}</a:tableStyleId>
              </a:tblPr>
              <a:tblGrid>
                <a:gridCol w="5435029">
                  <a:extLst>
                    <a:ext uri="{9D8B030D-6E8A-4147-A177-3AD203B41FA5}">
                      <a16:colId xmlns:a16="http://schemas.microsoft.com/office/drawing/2014/main" val="3913924809"/>
                    </a:ext>
                  </a:extLst>
                </a:gridCol>
                <a:gridCol w="5435029">
                  <a:extLst>
                    <a:ext uri="{9D8B030D-6E8A-4147-A177-3AD203B41FA5}">
                      <a16:colId xmlns:a16="http://schemas.microsoft.com/office/drawing/2014/main" val="3671188591"/>
                    </a:ext>
                  </a:extLst>
                </a:gridCol>
              </a:tblGrid>
              <a:tr h="584744">
                <a:tc>
                  <a:txBody>
                    <a:bodyPr/>
                    <a:lstStyle/>
                    <a:p>
                      <a:pPr algn="ctr"/>
                      <a:r>
                        <a:rPr lang="fr-FR" sz="2800" noProof="0">
                          <a:solidFill>
                            <a:schemeClr val="bg1"/>
                          </a:solidFill>
                        </a:rPr>
                        <a:t> SRF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161E"/>
                    </a:solidFill>
                  </a:tcPr>
                </a:tc>
                <a:tc>
                  <a:txBody>
                    <a:bodyPr/>
                    <a:lstStyle/>
                    <a:p>
                      <a:pPr algn="ctr"/>
                      <a:r>
                        <a:rPr lang="fr-FR" sz="2800" noProof="0">
                          <a:solidFill>
                            <a:schemeClr val="bg1"/>
                          </a:solidFill>
                        </a:rPr>
                        <a:t>FMU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161E"/>
                    </a:solidFill>
                  </a:tcPr>
                </a:tc>
                <a:extLst>
                  <a:ext uri="{0D108BD9-81ED-4DB2-BD59-A6C34878D82A}">
                    <a16:rowId xmlns:a16="http://schemas.microsoft.com/office/drawing/2014/main" val="1972114186"/>
                  </a:ext>
                </a:extLst>
              </a:tr>
              <a:tr h="2109499">
                <a:tc>
                  <a:txBody>
                    <a:bodyPr/>
                    <a:lstStyle/>
                    <a:p>
                      <a:pPr lvl="0" algn="ctr">
                        <a:buNone/>
                      </a:pPr>
                      <a:r>
                        <a:rPr lang="fr-FR" sz="2000" b="1" i="0" u="none" strike="noStrike" noProof="0">
                          <a:effectLst/>
                          <a:latin typeface="Calibri"/>
                        </a:rPr>
                        <a:t>Initiative collective des ONG visant à permettre aux ONG d'avoir davantage leur mot à dire sur la qualité des fonds alloués et sur la manière dont ils influencent notre efficacité</a:t>
                      </a:r>
                      <a:endParaRPr lang="fr-FR" sz="2000" b="1" noProof="0" err="1">
                        <a:solidFill>
                          <a:srgbClr val="000000"/>
                        </a:solidFill>
                        <a:effectLst/>
                      </a:endParaRPr>
                    </a:p>
                    <a:p>
                      <a:pPr algn="ctr"/>
                      <a:endParaRPr lang="fr-FR" sz="2000" b="1" noProof="0">
                        <a:solidFill>
                          <a:srgbClr val="000000"/>
                        </a:solidFill>
                        <a:effectLst/>
                      </a:endParaRPr>
                    </a:p>
                    <a:p>
                      <a:pPr algn="ctr"/>
                      <a:r>
                        <a:rPr lang="fr-FR" sz="2000" b="1" noProof="0">
                          <a:solidFill>
                            <a:srgbClr val="000000"/>
                          </a:solidFill>
                          <a:effectLst/>
                        </a:rPr>
                        <a:t>Le SRF n'est pas un donateur mais un intermédiaire hébergé par DRC</a:t>
                      </a:r>
                      <a:endParaRPr lang="fr-FR" sz="2000" noProof="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2000" b="1" noProof="0">
                          <a:solidFill>
                            <a:srgbClr val="000000"/>
                          </a:solidFill>
                          <a:effectLst/>
                        </a:rPr>
                        <a:t>Nous avons des obligations contractuelles pour vérifier la qualité et les progrès de la mise en œuvre, mais notre objectif est également de fournir un soutien pour documenter l'apprentissage et améliorer l'adaptation du programme = un élément clé pour notre plaidoyer.</a:t>
                      </a:r>
                      <a:endParaRPr lang="fr-FR" sz="2000" noProof="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0526450"/>
                  </a:ext>
                </a:extLst>
              </a:tr>
              <a:tr h="4894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noProof="0">
                          <a:solidFill>
                            <a:srgbClr val="000000"/>
                          </a:solidFill>
                          <a:effectLst/>
                        </a:rPr>
                        <a:t>Ambition stratégique</a:t>
                      </a:r>
                      <a:endParaRPr lang="fr-FR" sz="2000" b="1" i="0" noProof="0">
                        <a:solidFill>
                          <a:srgbClr val="000000"/>
                        </a:solidFill>
                        <a:effectLst/>
                        <a:latin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noProof="0">
                          <a:solidFill>
                            <a:srgbClr val="000000"/>
                          </a:solidFill>
                          <a:effectLst/>
                        </a:rPr>
                        <a:t>Focus actuel</a:t>
                      </a:r>
                      <a:endParaRPr lang="fr-FR" sz="2000" b="1" i="0" noProof="0">
                        <a:solidFill>
                          <a:srgbClr val="000000"/>
                        </a:solidFill>
                        <a:effectLst/>
                        <a:latin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57936263"/>
                  </a:ext>
                </a:extLst>
              </a:tr>
              <a:tr h="1871182">
                <a:tc>
                  <a:txBody>
                    <a:bodyPr/>
                    <a:lstStyle/>
                    <a:p>
                      <a:pPr algn="l" rtl="0" fontAlgn="base">
                        <a:buFont typeface="+mj-lt"/>
                        <a:buAutoNum type="arabicPeriod"/>
                      </a:pPr>
                      <a:r>
                        <a:rPr lang="fr-FR" sz="2000" b="0" noProof="0">
                          <a:solidFill>
                            <a:srgbClr val="000000"/>
                          </a:solidFill>
                          <a:effectLst/>
                        </a:rPr>
                        <a:t>Documenter l'impact sur l'efficience et l'efficacité du programme</a:t>
                      </a:r>
                    </a:p>
                    <a:p>
                      <a:pPr algn="l" rtl="0" fontAlgn="base">
                        <a:buFont typeface="+mj-lt"/>
                        <a:buAutoNum type="arabicPeriod"/>
                      </a:pPr>
                      <a:r>
                        <a:rPr lang="fr-FR" sz="2000" b="0" noProof="0">
                          <a:solidFill>
                            <a:srgbClr val="000000"/>
                          </a:solidFill>
                          <a:effectLst/>
                        </a:rPr>
                        <a:t> Engager davantage le(s) donateur(s) à offrir un financement de qualité (prévisible, flexible et pluriannuel)</a:t>
                      </a:r>
                      <a:endParaRPr lang="fr-FR" sz="2000" b="0" i="0" noProof="0">
                        <a:solidFill>
                          <a:srgbClr val="000000"/>
                        </a:solidFill>
                        <a:effectLst/>
                        <a:latin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buFont typeface="+mj-lt"/>
                        <a:buAutoNum type="arabicPeriod"/>
                      </a:pPr>
                      <a:r>
                        <a:rPr lang="fr-FR" sz="2000" b="0" noProof="0">
                          <a:solidFill>
                            <a:srgbClr val="000000"/>
                          </a:solidFill>
                          <a:effectLst/>
                        </a:rPr>
                        <a:t>Recherche de fonds pour transformer le SRF en un Pool </a:t>
                      </a:r>
                      <a:r>
                        <a:rPr lang="fr-FR" sz="2000" b="0" noProof="0" err="1">
                          <a:solidFill>
                            <a:srgbClr val="000000"/>
                          </a:solidFill>
                          <a:effectLst/>
                        </a:rPr>
                        <a:t>Fund</a:t>
                      </a:r>
                      <a:r>
                        <a:rPr lang="fr-FR" sz="2000" b="0" noProof="0">
                          <a:solidFill>
                            <a:srgbClr val="000000"/>
                          </a:solidFill>
                          <a:effectLst/>
                        </a:rPr>
                        <a:t> </a:t>
                      </a:r>
                      <a:endParaRPr lang="fr-FR" sz="2000" noProof="0"/>
                    </a:p>
                    <a:p>
                      <a:pPr lvl="0" algn="l">
                        <a:buAutoNum type="arabicPeriod"/>
                      </a:pPr>
                      <a:r>
                        <a:rPr lang="fr-FR" sz="2000" b="0" noProof="0">
                          <a:solidFill>
                            <a:srgbClr val="000000"/>
                          </a:solidFill>
                          <a:effectLst/>
                        </a:rPr>
                        <a:t>Réduire les exigences en matière de rapports et autres charges administratives au cours de la période de mise en œuvre du projet.</a:t>
                      </a:r>
                      <a:endParaRPr lang="fr-FR" sz="2000" noProof="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07917949"/>
                  </a:ext>
                </a:extLst>
              </a:tr>
            </a:tbl>
          </a:graphicData>
        </a:graphic>
      </p:graphicFrame>
    </p:spTree>
    <p:extLst>
      <p:ext uri="{BB962C8B-B14F-4D97-AF65-F5344CB8AC3E}">
        <p14:creationId xmlns:p14="http://schemas.microsoft.com/office/powerpoint/2010/main" val="2680830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D90CC7-D5D6-3A51-A429-3E426CC21EF3}"/>
              </a:ext>
            </a:extLst>
          </p:cNvPr>
          <p:cNvSpPr>
            <a:spLocks noGrp="1"/>
          </p:cNvSpPr>
          <p:nvPr>
            <p:ph idx="1"/>
          </p:nvPr>
        </p:nvSpPr>
        <p:spPr/>
        <p:txBody>
          <a:bodyPr vert="horz" lIns="91440" tIns="45720" rIns="91440" bIns="45720" rtlCol="0" anchor="t">
            <a:normAutofit/>
          </a:bodyPr>
          <a:lstStyle/>
          <a:p>
            <a:pPr marL="0" indent="0">
              <a:buNone/>
            </a:pPr>
            <a:r>
              <a:rPr lang="en-GB">
                <a:cs typeface="Calibri" panose="020F0502020204030204"/>
              </a:rPr>
              <a:t>Thank you for interest in the Sahel Regional Fund</a:t>
            </a:r>
          </a:p>
        </p:txBody>
      </p:sp>
      <p:pic>
        <p:nvPicPr>
          <p:cNvPr id="4" name="Picture 4">
            <a:extLst>
              <a:ext uri="{FF2B5EF4-FFF2-40B4-BE49-F238E27FC236}">
                <a16:creationId xmlns:a16="http://schemas.microsoft.com/office/drawing/2014/main" id="{7296ABB8-C07F-C85E-A908-D2D22D9BB5B7}"/>
              </a:ext>
            </a:extLst>
          </p:cNvPr>
          <p:cNvPicPr>
            <a:picLocks noChangeAspect="1"/>
          </p:cNvPicPr>
          <p:nvPr/>
        </p:nvPicPr>
        <p:blipFill rotWithShape="1">
          <a:blip r:embed="rId2"/>
          <a:srcRect l="323" t="17818" r="-566" b="16364"/>
          <a:stretch/>
        </p:blipFill>
        <p:spPr>
          <a:xfrm>
            <a:off x="0" y="1496086"/>
            <a:ext cx="12264056" cy="5365731"/>
          </a:xfrm>
          <a:prstGeom prst="rect">
            <a:avLst/>
          </a:prstGeom>
        </p:spPr>
      </p:pic>
      <p:sp>
        <p:nvSpPr>
          <p:cNvPr id="5" name="TextBox 4">
            <a:extLst>
              <a:ext uri="{FF2B5EF4-FFF2-40B4-BE49-F238E27FC236}">
                <a16:creationId xmlns:a16="http://schemas.microsoft.com/office/drawing/2014/main" id="{8D88F227-FACF-4689-A8CA-9109CE593B47}"/>
              </a:ext>
            </a:extLst>
          </p:cNvPr>
          <p:cNvSpPr txBox="1"/>
          <p:nvPr/>
        </p:nvSpPr>
        <p:spPr>
          <a:xfrm>
            <a:off x="0" y="267195"/>
            <a:ext cx="12191999" cy="523220"/>
          </a:xfrm>
          <a:prstGeom prst="rect">
            <a:avLst/>
          </a:prstGeom>
          <a:solidFill>
            <a:srgbClr val="C000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CA" sz="2800">
                <a:solidFill>
                  <a:schemeClr val="bg1"/>
                </a:solidFill>
                <a:cs typeface="Calibri"/>
              </a:rPr>
              <a:t>Merci pour votre intérêt au </a:t>
            </a:r>
            <a:r>
              <a:rPr lang="fr-CA" sz="2800" b="1">
                <a:solidFill>
                  <a:schemeClr val="bg1"/>
                </a:solidFill>
                <a:cs typeface="Calibri"/>
              </a:rPr>
              <a:t>Sahel </a:t>
            </a:r>
            <a:r>
              <a:rPr lang="fr-CA" sz="2800" b="1" err="1">
                <a:solidFill>
                  <a:schemeClr val="bg1"/>
                </a:solidFill>
                <a:cs typeface="Calibri"/>
              </a:rPr>
              <a:t>Regional</a:t>
            </a:r>
            <a:r>
              <a:rPr lang="fr-CA" sz="2800" b="1" dirty="0">
                <a:solidFill>
                  <a:schemeClr val="bg1"/>
                </a:solidFill>
                <a:cs typeface="Calibri"/>
              </a:rPr>
              <a:t> </a:t>
            </a:r>
            <a:r>
              <a:rPr lang="fr-CA" sz="2800" b="1" err="1">
                <a:solidFill>
                  <a:schemeClr val="bg1"/>
                </a:solidFill>
                <a:cs typeface="Calibri"/>
              </a:rPr>
              <a:t>Fund</a:t>
            </a:r>
            <a:endParaRPr lang="fr-CA" b="1" err="1">
              <a:solidFill>
                <a:schemeClr val="bg1"/>
              </a:solidFill>
              <a:cs typeface="Calibri"/>
            </a:endParaRPr>
          </a:p>
        </p:txBody>
      </p:sp>
      <p:sp>
        <p:nvSpPr>
          <p:cNvPr id="6" name="TextBox 5">
            <a:extLst>
              <a:ext uri="{FF2B5EF4-FFF2-40B4-BE49-F238E27FC236}">
                <a16:creationId xmlns:a16="http://schemas.microsoft.com/office/drawing/2014/main" id="{0A154F7E-E09A-6A32-5B38-A8E48BF77702}"/>
              </a:ext>
            </a:extLst>
          </p:cNvPr>
          <p:cNvSpPr txBox="1"/>
          <p:nvPr/>
        </p:nvSpPr>
        <p:spPr>
          <a:xfrm>
            <a:off x="3453741" y="1058453"/>
            <a:ext cx="832663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000" dirty="0">
                <a:ea typeface="+mn-lt"/>
                <a:cs typeface="+mn-lt"/>
              </a:rPr>
              <a:t>N'hésitez pas à vous inscrire à notre </a:t>
            </a:r>
            <a:r>
              <a:rPr lang="fr-FR" sz="2000" b="1" dirty="0">
                <a:ea typeface="+mn-lt"/>
                <a:cs typeface="+mn-lt"/>
              </a:rPr>
              <a:t>Newsletter </a:t>
            </a:r>
            <a:r>
              <a:rPr lang="fr-FR" sz="2000" dirty="0">
                <a:ea typeface="+mn-lt"/>
                <a:cs typeface="+mn-lt"/>
              </a:rPr>
              <a:t>sur notre site web.</a:t>
            </a:r>
            <a:r>
              <a:rPr lang="fr-FR" sz="2000" dirty="0">
                <a:cs typeface="Calibri"/>
              </a:rPr>
              <a:t> </a:t>
            </a:r>
            <a:r>
              <a:rPr lang="fr-FR" sz="2000" dirty="0">
                <a:cs typeface="Calibri"/>
                <a:hlinkClick r:id="rId3"/>
              </a:rPr>
              <a:t>www.sahelregionalfund.org </a:t>
            </a:r>
            <a:r>
              <a:rPr lang="fr-FR" sz="2000" dirty="0">
                <a:ea typeface="+mn-lt"/>
                <a:cs typeface="+mn-lt"/>
              </a:rPr>
              <a:t>et de nous suivre sur </a:t>
            </a:r>
            <a:r>
              <a:rPr lang="fr-FR" sz="2000" b="1" dirty="0">
                <a:ea typeface="+mn-lt"/>
                <a:cs typeface="+mn-lt"/>
              </a:rPr>
              <a:t>twitter</a:t>
            </a:r>
            <a:r>
              <a:rPr lang="fr-FR" sz="2000" dirty="0">
                <a:cs typeface="Calibri"/>
              </a:rPr>
              <a:t>: </a:t>
            </a:r>
            <a:r>
              <a:rPr lang="fr-FR" sz="2000" dirty="0">
                <a:solidFill>
                  <a:srgbClr val="C00000"/>
                </a:solidFill>
                <a:cs typeface="Calibri"/>
              </a:rPr>
              <a:t>@Sahel_R_Fund</a:t>
            </a:r>
            <a:endParaRPr lang="fr-FR" sz="2000" dirty="0">
              <a:cs typeface="Calibri"/>
            </a:endParaRPr>
          </a:p>
        </p:txBody>
      </p:sp>
    </p:spTree>
    <p:extLst>
      <p:ext uri="{BB962C8B-B14F-4D97-AF65-F5344CB8AC3E}">
        <p14:creationId xmlns:p14="http://schemas.microsoft.com/office/powerpoint/2010/main" val="2018173485"/>
      </p:ext>
    </p:extLst>
  </p:cSld>
  <p:clrMapOvr>
    <a:masterClrMapping/>
  </p:clrMapOvr>
</p:sld>
</file>

<file path=ppt/theme/theme1.xml><?xml version="1.0" encoding="utf-8"?>
<a:theme xmlns:a="http://schemas.openxmlformats.org/drawingml/2006/main" name="Thème Office">
  <a:themeElements>
    <a:clrScheme name="Rouge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95241E3E289CC4BAEEBF1ED4F1A4503" ma:contentTypeVersion="10" ma:contentTypeDescription="Create a new document." ma:contentTypeScope="" ma:versionID="72d401547c469b526eaab8128926237a">
  <xsd:schema xmlns:xsd="http://www.w3.org/2001/XMLSchema" xmlns:xs="http://www.w3.org/2001/XMLSchema" xmlns:p="http://schemas.microsoft.com/office/2006/metadata/properties" xmlns:ns2="d5de088b-070f-423f-a298-75f21407c77f" xmlns:ns3="7a45fe95-dd89-4534-9abb-478de7119be6" targetNamespace="http://schemas.microsoft.com/office/2006/metadata/properties" ma:root="true" ma:fieldsID="ba8ea87a2a12d1042366ac4dda2db14f" ns2:_="" ns3:_="">
    <xsd:import namespace="d5de088b-070f-423f-a298-75f21407c77f"/>
    <xsd:import namespace="7a45fe95-dd89-4534-9abb-478de7119be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de088b-070f-423f-a298-75f21407c7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6b69612-e2cc-4a46-9cbb-ded1a27764c6"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a45fe95-dd89-4534-9abb-478de7119be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2a5ee572-fe06-427c-a3d0-57f393438518}" ma:internalName="TaxCatchAll" ma:showField="CatchAllData" ma:web="7a45fe95-dd89-4534-9abb-478de7119be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7a45fe95-dd89-4534-9abb-478de7119be6">
      <UserInfo>
        <DisplayName>Yann Faivre</DisplayName>
        <AccountId>28</AccountId>
        <AccountType/>
      </UserInfo>
      <UserInfo>
        <DisplayName>Severine Moisy</DisplayName>
        <AccountId>19</AccountId>
        <AccountType/>
      </UserInfo>
      <UserInfo>
        <DisplayName>Renaud Romain P. Debergh</DisplayName>
        <AccountId>7</AccountId>
        <AccountType/>
      </UserInfo>
      <UserInfo>
        <DisplayName>Yves Thierry Ntomb Manguele</DisplayName>
        <AccountId>43</AccountId>
        <AccountType/>
      </UserInfo>
    </SharedWithUsers>
    <lcf76f155ced4ddcb4097134ff3c332f xmlns="d5de088b-070f-423f-a298-75f21407c77f">
      <Terms xmlns="http://schemas.microsoft.com/office/infopath/2007/PartnerControls"/>
    </lcf76f155ced4ddcb4097134ff3c332f>
    <TaxCatchAll xmlns="7a45fe95-dd89-4534-9abb-478de7119be6" xsi:nil="true"/>
  </documentManagement>
</p:properties>
</file>

<file path=customXml/itemProps1.xml><?xml version="1.0" encoding="utf-8"?>
<ds:datastoreItem xmlns:ds="http://schemas.openxmlformats.org/officeDocument/2006/customXml" ds:itemID="{E0013029-CAE7-4ED6-88AB-1B65C1D7DD21}">
  <ds:schemaRefs>
    <ds:schemaRef ds:uri="http://schemas.microsoft.com/sharepoint/v3/contenttype/forms"/>
  </ds:schemaRefs>
</ds:datastoreItem>
</file>

<file path=customXml/itemProps2.xml><?xml version="1.0" encoding="utf-8"?>
<ds:datastoreItem xmlns:ds="http://schemas.openxmlformats.org/officeDocument/2006/customXml" ds:itemID="{45290821-F4EF-4EFE-A85E-BB48069A36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de088b-070f-423f-a298-75f21407c77f"/>
    <ds:schemaRef ds:uri="7a45fe95-dd89-4534-9abb-478de7119b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29DB6E9-5BA9-49B5-B883-FDB8F0A68B3F}">
  <ds:schemaRefs>
    <ds:schemaRef ds:uri="7a45fe95-dd89-4534-9abb-478de7119be6"/>
    <ds:schemaRef ds:uri="da16fc7a-459b-4340-b37f-7bed902b2a0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d5de088b-070f-423f-a298-75f21407c77f"/>
  </ds:schemaRefs>
</ds:datastoreItem>
</file>

<file path=docProps/app.xml><?xml version="1.0" encoding="utf-8"?>
<Properties xmlns="http://schemas.openxmlformats.org/officeDocument/2006/extended-properties" xmlns:vt="http://schemas.openxmlformats.org/officeDocument/2006/docPropsVTypes">
  <Template>Facet</Template>
  <TotalTime>8</TotalTime>
  <Words>1099</Words>
  <Application>Microsoft Office PowerPoint</Application>
  <PresentationFormat>Widescreen</PresentationFormat>
  <Paragraphs>141</Paragraphs>
  <Slides>9</Slides>
  <Notes>8</Notes>
  <HiddenSlides>0</HiddenSlides>
  <MMClips>0</MMClip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Thème Office</vt:lpstr>
      <vt:lpstr>1_Thème Office</vt:lpstr>
      <vt:lpstr>Le SRF et son potentiel en tant que fonds commun</vt:lpstr>
      <vt:lpstr>PowerPoint Presentation</vt:lpstr>
      <vt:lpstr>Ambitions Stratégiques du Fond </vt:lpstr>
      <vt:lpstr>Valeur Ajoutée du SRF</vt:lpstr>
      <vt:lpstr>PowerPoint Presentation</vt:lpstr>
      <vt:lpstr>PowerPoint Presentation</vt:lpstr>
      <vt:lpstr>PowerPoint Presentation</vt:lpstr>
      <vt:lpstr>Rôle de la FMU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SRF Board meeting 25/10/2022</dc:title>
  <dc:creator>Renaud Romain P. Debergh</dc:creator>
  <cp:lastModifiedBy>Severine Moisy</cp:lastModifiedBy>
  <cp:revision>380</cp:revision>
  <dcterms:created xsi:type="dcterms:W3CDTF">2022-10-24T09:10:59Z</dcterms:created>
  <dcterms:modified xsi:type="dcterms:W3CDTF">2023-06-03T17:37:39Z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0x010100895241E3E289CC4BAEEBF1ED4F1A4503</vt:lpwstr>
  </property>
  <property fmtid="{D5CDD505-2E9C-101B-9397-08002B2CF9AE}" pid="3" name="MediaServiceImageTags">
    <vt:lpwstr/>
  </property>
</Properties>
</file>