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notesMasterIdLst>
    <p:notesMasterId r:id="rId18"/>
  </p:notesMasterIdLst>
  <p:handoutMasterIdLst>
    <p:handoutMasterId r:id="rId19"/>
  </p:handoutMasterIdLst>
  <p:sldIdLst>
    <p:sldId id="256" r:id="rId5"/>
    <p:sldId id="267" r:id="rId6"/>
    <p:sldId id="268" r:id="rId7"/>
    <p:sldId id="269" r:id="rId8"/>
    <p:sldId id="270" r:id="rId9"/>
    <p:sldId id="366" r:id="rId10"/>
    <p:sldId id="372" r:id="rId11"/>
    <p:sldId id="273" r:id="rId12"/>
    <p:sldId id="263" r:id="rId13"/>
    <p:sldId id="371" r:id="rId14"/>
    <p:sldId id="354" r:id="rId15"/>
    <p:sldId id="369" r:id="rId16"/>
    <p:sldId id="266" r:id="rId17"/>
  </p:sldIdLst>
  <p:sldSz cx="9144000" cy="5143500" type="screen16x9"/>
  <p:notesSz cx="6858000" cy="9144000"/>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342900" algn="l" rtl="0" fontAlgn="base">
      <a:spcBef>
        <a:spcPct val="0"/>
      </a:spcBef>
      <a:spcAft>
        <a:spcPct val="0"/>
      </a:spcAft>
      <a:defRPr kern="1200">
        <a:solidFill>
          <a:schemeClr val="tx1"/>
        </a:solidFill>
        <a:latin typeface="Arial" charset="0"/>
        <a:ea typeface="+mn-ea"/>
        <a:cs typeface="+mn-cs"/>
      </a:defRPr>
    </a:lvl2pPr>
    <a:lvl3pPr marL="685800" algn="l" rtl="0" fontAlgn="base">
      <a:spcBef>
        <a:spcPct val="0"/>
      </a:spcBef>
      <a:spcAft>
        <a:spcPct val="0"/>
      </a:spcAft>
      <a:defRPr kern="1200">
        <a:solidFill>
          <a:schemeClr val="tx1"/>
        </a:solidFill>
        <a:latin typeface="Arial" charset="0"/>
        <a:ea typeface="+mn-ea"/>
        <a:cs typeface="+mn-cs"/>
      </a:defRPr>
    </a:lvl3pPr>
    <a:lvl4pPr marL="1028700" algn="l" rtl="0" fontAlgn="base">
      <a:spcBef>
        <a:spcPct val="0"/>
      </a:spcBef>
      <a:spcAft>
        <a:spcPct val="0"/>
      </a:spcAft>
      <a:defRPr kern="1200">
        <a:solidFill>
          <a:schemeClr val="tx1"/>
        </a:solidFill>
        <a:latin typeface="Arial" charset="0"/>
        <a:ea typeface="+mn-ea"/>
        <a:cs typeface="+mn-cs"/>
      </a:defRPr>
    </a:lvl4pPr>
    <a:lvl5pPr marL="1371600" algn="l" rtl="0" fontAlgn="base">
      <a:spcBef>
        <a:spcPct val="0"/>
      </a:spcBef>
      <a:spcAft>
        <a:spcPct val="0"/>
      </a:spcAft>
      <a:defRPr kern="1200">
        <a:solidFill>
          <a:schemeClr val="tx1"/>
        </a:solidFill>
        <a:latin typeface="Arial" charset="0"/>
        <a:ea typeface="+mn-ea"/>
        <a:cs typeface="+mn-cs"/>
      </a:defRPr>
    </a:lvl5pPr>
    <a:lvl6pPr marL="1714500" algn="l" defTabSz="685800" rtl="0" eaLnBrk="1" latinLnBrk="0" hangingPunct="1">
      <a:defRPr kern="1200">
        <a:solidFill>
          <a:schemeClr val="tx1"/>
        </a:solidFill>
        <a:latin typeface="Arial" charset="0"/>
        <a:ea typeface="+mn-ea"/>
        <a:cs typeface="+mn-cs"/>
      </a:defRPr>
    </a:lvl6pPr>
    <a:lvl7pPr marL="2057400" algn="l" defTabSz="685800" rtl="0" eaLnBrk="1" latinLnBrk="0" hangingPunct="1">
      <a:defRPr kern="1200">
        <a:solidFill>
          <a:schemeClr val="tx1"/>
        </a:solidFill>
        <a:latin typeface="Arial" charset="0"/>
        <a:ea typeface="+mn-ea"/>
        <a:cs typeface="+mn-cs"/>
      </a:defRPr>
    </a:lvl7pPr>
    <a:lvl8pPr marL="2400300" algn="l" defTabSz="685800" rtl="0" eaLnBrk="1" latinLnBrk="0" hangingPunct="1">
      <a:defRPr kern="1200">
        <a:solidFill>
          <a:schemeClr val="tx1"/>
        </a:solidFill>
        <a:latin typeface="Arial" charset="0"/>
        <a:ea typeface="+mn-ea"/>
        <a:cs typeface="+mn-cs"/>
      </a:defRPr>
    </a:lvl8pPr>
    <a:lvl9pPr marL="2743200" algn="l" defTabSz="6858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6" userDrawn="1">
          <p15:clr>
            <a:srgbClr val="A4A3A4"/>
          </p15:clr>
        </p15:guide>
        <p15:guide id="2" pos="3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B8661D-AFF7-B96F-B149-6419F8073E4B}" name="Tanaka Nyamadzawo" initials="TN" userId="S::lr189@drc.ngo::311fdfad-8bf1-4039-8bd1-2e41fbfec75f" providerId="AD"/>
  <p188:author id="{C4C3E5BA-86FD-2434-59D1-FDF57FD8137E}" name="Unsal Melis Karakus" initials="UK" userId="S::cq619@drc.ngo::3dd461e5-e6a5-4982-8356-e603f8566e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61E"/>
    <a:srgbClr val="B3161E"/>
    <a:srgbClr val="AF1420"/>
    <a:srgbClr val="AE151D"/>
    <a:srgbClr val="7F7F7F"/>
    <a:srgbClr val="788A97"/>
    <a:srgbClr val="FFFFFF"/>
    <a:srgbClr val="B3151D"/>
    <a:srgbClr val="A6B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748EFC-FBE7-1172-5BA7-F5B09574C5E1}" v="203" dt="2023-06-04T20:17:38.607"/>
    <p1510:client id="{C8D4012C-BEBC-4742-8251-617196C5AAAB}" v="3" dt="2023-06-04T16:39:41.679"/>
    <p1510:client id="{CF3BAFFD-E3D0-D9A7-10C5-5710DA47B0D6}" v="8" dt="2023-06-07T08:03:43.958"/>
    <p1510:client id="{D90E76E1-A124-007D-95A2-D2F856D099FC}" v="61" dt="2023-06-06T15:17:51.5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46"/>
        <p:guide pos="34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nsal Melis Karakus" userId="3dd461e5-e6a5-4982-8356-e603f8566ead" providerId="ADAL" clId="{C8D4012C-BEBC-4742-8251-617196C5AAAB}"/>
    <pc:docChg chg="undo custSel delSld modSld">
      <pc:chgData name="Unsal Melis Karakus" userId="3dd461e5-e6a5-4982-8356-e603f8566ead" providerId="ADAL" clId="{C8D4012C-BEBC-4742-8251-617196C5AAAB}" dt="2023-06-04T17:18:12.882" v="377"/>
      <pc:docMkLst>
        <pc:docMk/>
      </pc:docMkLst>
      <pc:sldChg chg="modSp mod">
        <pc:chgData name="Unsal Melis Karakus" userId="3dd461e5-e6a5-4982-8356-e603f8566ead" providerId="ADAL" clId="{C8D4012C-BEBC-4742-8251-617196C5AAAB}" dt="2023-06-04T17:15:30.664" v="348" actId="20577"/>
        <pc:sldMkLst>
          <pc:docMk/>
          <pc:sldMk cId="0" sldId="263"/>
        </pc:sldMkLst>
        <pc:spChg chg="mod">
          <ac:chgData name="Unsal Melis Karakus" userId="3dd461e5-e6a5-4982-8356-e603f8566ead" providerId="ADAL" clId="{C8D4012C-BEBC-4742-8251-617196C5AAAB}" dt="2023-06-04T17:03:52.370" v="241" actId="14100"/>
          <ac:spMkLst>
            <pc:docMk/>
            <pc:sldMk cId="0" sldId="263"/>
            <ac:spMk id="514" creationId="{00000000-0000-0000-0000-000000000000}"/>
          </ac:spMkLst>
        </pc:spChg>
        <pc:spChg chg="mod">
          <ac:chgData name="Unsal Melis Karakus" userId="3dd461e5-e6a5-4982-8356-e603f8566ead" providerId="ADAL" clId="{C8D4012C-BEBC-4742-8251-617196C5AAAB}" dt="2023-06-04T17:15:30.664" v="348" actId="20577"/>
          <ac:spMkLst>
            <pc:docMk/>
            <pc:sldMk cId="0" sldId="263"/>
            <ac:spMk id="516" creationId="{00000000-0000-0000-0000-000000000000}"/>
          </ac:spMkLst>
        </pc:spChg>
        <pc:spChg chg="mod">
          <ac:chgData name="Unsal Melis Karakus" userId="3dd461e5-e6a5-4982-8356-e603f8566ead" providerId="ADAL" clId="{C8D4012C-BEBC-4742-8251-617196C5AAAB}" dt="2023-06-04T17:14:57.702" v="336" actId="20577"/>
          <ac:spMkLst>
            <pc:docMk/>
            <pc:sldMk cId="0" sldId="263"/>
            <ac:spMk id="518" creationId="{00000000-0000-0000-0000-000000000000}"/>
          </ac:spMkLst>
        </pc:spChg>
      </pc:sldChg>
      <pc:sldChg chg="modSp mod delCm">
        <pc:chgData name="Unsal Melis Karakus" userId="3dd461e5-e6a5-4982-8356-e603f8566ead" providerId="ADAL" clId="{C8D4012C-BEBC-4742-8251-617196C5AAAB}" dt="2023-06-04T17:06:02.386" v="269" actId="20577"/>
        <pc:sldMkLst>
          <pc:docMk/>
          <pc:sldMk cId="1141474554" sldId="273"/>
        </pc:sldMkLst>
        <pc:spChg chg="mod">
          <ac:chgData name="Unsal Melis Karakus" userId="3dd461e5-e6a5-4982-8356-e603f8566ead" providerId="ADAL" clId="{C8D4012C-BEBC-4742-8251-617196C5AAAB}" dt="2023-06-04T16:48:58.243" v="74" actId="14100"/>
          <ac:spMkLst>
            <pc:docMk/>
            <pc:sldMk cId="1141474554" sldId="273"/>
            <ac:spMk id="2" creationId="{1093DCF7-3A61-0FDF-27C1-92A8353F7250}"/>
          </ac:spMkLst>
        </pc:spChg>
        <pc:spChg chg="mod">
          <ac:chgData name="Unsal Melis Karakus" userId="3dd461e5-e6a5-4982-8356-e603f8566ead" providerId="ADAL" clId="{C8D4012C-BEBC-4742-8251-617196C5AAAB}" dt="2023-06-04T17:06:02.386" v="269" actId="20577"/>
          <ac:spMkLst>
            <pc:docMk/>
            <pc:sldMk cId="1141474554" sldId="273"/>
            <ac:spMk id="3" creationId="{56696822-4410-E648-F3E7-A7609168439F}"/>
          </ac:spMkLst>
        </pc:spChg>
        <pc:extLst>
          <p:ext xmlns:p="http://schemas.openxmlformats.org/presentationml/2006/main" uri="{D6D511B9-2390-475A-947B-AFAB55BFBCF1}">
            <pc226:cmChg xmlns:pc226="http://schemas.microsoft.com/office/powerpoint/2022/06/main/command" chg="del">
              <pc226:chgData name="Unsal Melis Karakus" userId="3dd461e5-e6a5-4982-8356-e603f8566ead" providerId="ADAL" clId="{C8D4012C-BEBC-4742-8251-617196C5AAAB}" dt="2023-06-04T16:47:56.338" v="19"/>
              <pc2:cmMkLst xmlns:pc2="http://schemas.microsoft.com/office/powerpoint/2019/9/main/command">
                <pc:docMk/>
                <pc:sldMk cId="1141474554" sldId="273"/>
                <pc2:cmMk id="{0199CF4F-184A-4E60-9C3B-85B2B5F2F571}"/>
              </pc2:cmMkLst>
            </pc226:cmChg>
          </p:ext>
        </pc:extLst>
      </pc:sldChg>
      <pc:sldChg chg="del">
        <pc:chgData name="Unsal Melis Karakus" userId="3dd461e5-e6a5-4982-8356-e603f8566ead" providerId="ADAL" clId="{C8D4012C-BEBC-4742-8251-617196C5AAAB}" dt="2023-06-04T16:39:55.831" v="0" actId="2696"/>
        <pc:sldMkLst>
          <pc:docMk/>
          <pc:sldMk cId="4169238975" sldId="367"/>
        </pc:sldMkLst>
      </pc:sldChg>
      <pc:sldChg chg="modSp mod">
        <pc:chgData name="Unsal Melis Karakus" userId="3dd461e5-e6a5-4982-8356-e603f8566ead" providerId="ADAL" clId="{C8D4012C-BEBC-4742-8251-617196C5AAAB}" dt="2023-06-04T16:40:14.312" v="18" actId="20577"/>
        <pc:sldMkLst>
          <pc:docMk/>
          <pc:sldMk cId="656536778" sldId="370"/>
        </pc:sldMkLst>
        <pc:spChg chg="mod">
          <ac:chgData name="Unsal Melis Karakus" userId="3dd461e5-e6a5-4982-8356-e603f8566ead" providerId="ADAL" clId="{C8D4012C-BEBC-4742-8251-617196C5AAAB}" dt="2023-06-04T16:40:14.312" v="18" actId="20577"/>
          <ac:spMkLst>
            <pc:docMk/>
            <pc:sldMk cId="656536778" sldId="370"/>
            <ac:spMk id="2" creationId="{9950736F-4DD7-66DF-ADDE-97BB127B4BF1}"/>
          </ac:spMkLst>
        </pc:spChg>
      </pc:sldChg>
      <pc:sldChg chg="modSp mod delCm">
        <pc:chgData name="Unsal Melis Karakus" userId="3dd461e5-e6a5-4982-8356-e603f8566ead" providerId="ADAL" clId="{C8D4012C-BEBC-4742-8251-617196C5AAAB}" dt="2023-06-04T17:18:12.882" v="377"/>
        <pc:sldMkLst>
          <pc:docMk/>
          <pc:sldMk cId="0" sldId="371"/>
        </pc:sldMkLst>
        <pc:spChg chg="mod">
          <ac:chgData name="Unsal Melis Karakus" userId="3dd461e5-e6a5-4982-8356-e603f8566ead" providerId="ADAL" clId="{C8D4012C-BEBC-4742-8251-617196C5AAAB}" dt="2023-06-04T17:17:57.721" v="376" actId="14100"/>
          <ac:spMkLst>
            <pc:docMk/>
            <pc:sldMk cId="0" sldId="371"/>
            <ac:spMk id="545" creationId="{00000000-0000-0000-0000-000000000000}"/>
          </ac:spMkLst>
        </pc:spChg>
        <pc:extLst>
          <p:ext xmlns:p="http://schemas.openxmlformats.org/presentationml/2006/main" uri="{D6D511B9-2390-475A-947B-AFAB55BFBCF1}">
            <pc226:cmChg xmlns:pc226="http://schemas.microsoft.com/office/powerpoint/2022/06/main/command" chg="del">
              <pc226:chgData name="Unsal Melis Karakus" userId="3dd461e5-e6a5-4982-8356-e603f8566ead" providerId="ADAL" clId="{C8D4012C-BEBC-4742-8251-617196C5AAAB}" dt="2023-06-04T17:18:12.882" v="377"/>
              <pc2:cmMkLst xmlns:pc2="http://schemas.microsoft.com/office/powerpoint/2019/9/main/command">
                <pc:docMk/>
                <pc:sldMk cId="0" sldId="371"/>
                <pc2:cmMk id="{86169935-4AE3-4207-A688-3F133D1CC6CE}"/>
              </pc2:cmMkLst>
            </pc226:cmChg>
          </p:ext>
        </pc:extLst>
      </pc:sldChg>
    </pc:docChg>
  </pc:docChgLst>
  <pc:docChgLst>
    <pc:chgData name="Yves Thierry Ntomb Manguele" userId="S::cj013@drc.ngo::3fcfc5dc-774c-4ef4-8409-498087af2a4f" providerId="AD" clId="Web-{B7748EFC-FBE7-1172-5BA7-F5B09574C5E1}"/>
    <pc:docChg chg="modSld">
      <pc:chgData name="Yves Thierry Ntomb Manguele" userId="S::cj013@drc.ngo::3fcfc5dc-774c-4ef4-8409-498087af2a4f" providerId="AD" clId="Web-{B7748EFC-FBE7-1172-5BA7-F5B09574C5E1}" dt="2023-06-04T20:17:38.607" v="166" actId="20577"/>
      <pc:docMkLst>
        <pc:docMk/>
      </pc:docMkLst>
      <pc:sldChg chg="modSp">
        <pc:chgData name="Yves Thierry Ntomb Manguele" userId="S::cj013@drc.ngo::3fcfc5dc-774c-4ef4-8409-498087af2a4f" providerId="AD" clId="Web-{B7748EFC-FBE7-1172-5BA7-F5B09574C5E1}" dt="2023-06-04T20:13:13.096" v="141" actId="20577"/>
        <pc:sldMkLst>
          <pc:docMk/>
          <pc:sldMk cId="0" sldId="263"/>
        </pc:sldMkLst>
        <pc:spChg chg="mod">
          <ac:chgData name="Yves Thierry Ntomb Manguele" userId="S::cj013@drc.ngo::3fcfc5dc-774c-4ef4-8409-498087af2a4f" providerId="AD" clId="Web-{B7748EFC-FBE7-1172-5BA7-F5B09574C5E1}" dt="2023-06-04T20:12:59.627" v="139" actId="14100"/>
          <ac:spMkLst>
            <pc:docMk/>
            <pc:sldMk cId="0" sldId="263"/>
            <ac:spMk id="514" creationId="{00000000-0000-0000-0000-000000000000}"/>
          </ac:spMkLst>
        </pc:spChg>
        <pc:spChg chg="mod">
          <ac:chgData name="Yves Thierry Ntomb Manguele" userId="S::cj013@drc.ngo::3fcfc5dc-774c-4ef4-8409-498087af2a4f" providerId="AD" clId="Web-{B7748EFC-FBE7-1172-5BA7-F5B09574C5E1}" dt="2023-06-04T20:13:13.096" v="141" actId="20577"/>
          <ac:spMkLst>
            <pc:docMk/>
            <pc:sldMk cId="0" sldId="263"/>
            <ac:spMk id="518" creationId="{00000000-0000-0000-0000-000000000000}"/>
          </ac:spMkLst>
        </pc:spChg>
      </pc:sldChg>
      <pc:sldChg chg="modSp">
        <pc:chgData name="Yves Thierry Ntomb Manguele" userId="S::cj013@drc.ngo::3fcfc5dc-774c-4ef4-8409-498087af2a4f" providerId="AD" clId="Web-{B7748EFC-FBE7-1172-5BA7-F5B09574C5E1}" dt="2023-06-04T19:55:02.755" v="3" actId="20577"/>
        <pc:sldMkLst>
          <pc:docMk/>
          <pc:sldMk cId="2912217778" sldId="268"/>
        </pc:sldMkLst>
        <pc:spChg chg="mod">
          <ac:chgData name="Yves Thierry Ntomb Manguele" userId="S::cj013@drc.ngo::3fcfc5dc-774c-4ef4-8409-498087af2a4f" providerId="AD" clId="Web-{B7748EFC-FBE7-1172-5BA7-F5B09574C5E1}" dt="2023-06-04T19:55:02.755" v="3" actId="20577"/>
          <ac:spMkLst>
            <pc:docMk/>
            <pc:sldMk cId="2912217778" sldId="268"/>
            <ac:spMk id="3" creationId="{BC746301-F2AA-4554-A710-0A8B3B981347}"/>
          </ac:spMkLst>
        </pc:spChg>
      </pc:sldChg>
      <pc:sldChg chg="modSp">
        <pc:chgData name="Yves Thierry Ntomb Manguele" userId="S::cj013@drc.ngo::3fcfc5dc-774c-4ef4-8409-498087af2a4f" providerId="AD" clId="Web-{B7748EFC-FBE7-1172-5BA7-F5B09574C5E1}" dt="2023-06-04T20:01:23.958" v="69" actId="20577"/>
        <pc:sldMkLst>
          <pc:docMk/>
          <pc:sldMk cId="1880463994" sldId="270"/>
        </pc:sldMkLst>
        <pc:spChg chg="mod">
          <ac:chgData name="Yves Thierry Ntomb Manguele" userId="S::cj013@drc.ngo::3fcfc5dc-774c-4ef4-8409-498087af2a4f" providerId="AD" clId="Web-{B7748EFC-FBE7-1172-5BA7-F5B09574C5E1}" dt="2023-06-04T20:01:23.958" v="69" actId="20577"/>
          <ac:spMkLst>
            <pc:docMk/>
            <pc:sldMk cId="1880463994" sldId="270"/>
            <ac:spMk id="2" creationId="{7D59FE78-FAAA-C9AC-666F-D7FB38745425}"/>
          </ac:spMkLst>
        </pc:spChg>
        <pc:spChg chg="mod">
          <ac:chgData name="Yves Thierry Ntomb Manguele" userId="S::cj013@drc.ngo::3fcfc5dc-774c-4ef4-8409-498087af2a4f" providerId="AD" clId="Web-{B7748EFC-FBE7-1172-5BA7-F5B09574C5E1}" dt="2023-06-04T20:01:16.942" v="68" actId="20577"/>
          <ac:spMkLst>
            <pc:docMk/>
            <pc:sldMk cId="1880463994" sldId="270"/>
            <ac:spMk id="3" creationId="{E801E485-5421-FA70-D54E-018443064E9D}"/>
          </ac:spMkLst>
        </pc:spChg>
      </pc:sldChg>
      <pc:sldChg chg="modSp">
        <pc:chgData name="Yves Thierry Ntomb Manguele" userId="S::cj013@drc.ngo::3fcfc5dc-774c-4ef4-8409-498087af2a4f" providerId="AD" clId="Web-{B7748EFC-FBE7-1172-5BA7-F5B09574C5E1}" dt="2023-06-04T20:06:54.878" v="138" actId="20577"/>
        <pc:sldMkLst>
          <pc:docMk/>
          <pc:sldMk cId="1141474554" sldId="273"/>
        </pc:sldMkLst>
        <pc:spChg chg="mod">
          <ac:chgData name="Yves Thierry Ntomb Manguele" userId="S::cj013@drc.ngo::3fcfc5dc-774c-4ef4-8409-498087af2a4f" providerId="AD" clId="Web-{B7748EFC-FBE7-1172-5BA7-F5B09574C5E1}" dt="2023-06-04T20:05:29.484" v="131" actId="14100"/>
          <ac:spMkLst>
            <pc:docMk/>
            <pc:sldMk cId="1141474554" sldId="273"/>
            <ac:spMk id="2" creationId="{1093DCF7-3A61-0FDF-27C1-92A8353F7250}"/>
          </ac:spMkLst>
        </pc:spChg>
        <pc:spChg chg="mod">
          <ac:chgData name="Yves Thierry Ntomb Manguele" userId="S::cj013@drc.ngo::3fcfc5dc-774c-4ef4-8409-498087af2a4f" providerId="AD" clId="Web-{B7748EFC-FBE7-1172-5BA7-F5B09574C5E1}" dt="2023-06-04T20:06:54.878" v="138" actId="20577"/>
          <ac:spMkLst>
            <pc:docMk/>
            <pc:sldMk cId="1141474554" sldId="273"/>
            <ac:spMk id="3" creationId="{56696822-4410-E648-F3E7-A7609168439F}"/>
          </ac:spMkLst>
        </pc:spChg>
      </pc:sldChg>
      <pc:sldChg chg="modSp">
        <pc:chgData name="Yves Thierry Ntomb Manguele" userId="S::cj013@drc.ngo::3fcfc5dc-774c-4ef4-8409-498087af2a4f" providerId="AD" clId="Web-{B7748EFC-FBE7-1172-5BA7-F5B09574C5E1}" dt="2023-06-04T20:17:38.607" v="166" actId="20577"/>
        <pc:sldMkLst>
          <pc:docMk/>
          <pc:sldMk cId="596200756" sldId="354"/>
        </pc:sldMkLst>
        <pc:spChg chg="mod">
          <ac:chgData name="Yves Thierry Ntomb Manguele" userId="S::cj013@drc.ngo::3fcfc5dc-774c-4ef4-8409-498087af2a4f" providerId="AD" clId="Web-{B7748EFC-FBE7-1172-5BA7-F5B09574C5E1}" dt="2023-06-04T20:16:09.056" v="162"/>
          <ac:spMkLst>
            <pc:docMk/>
            <pc:sldMk cId="596200756" sldId="354"/>
            <ac:spMk id="22" creationId="{2D331300-D0EA-48E2-BD56-3D0496F6EBBB}"/>
          </ac:spMkLst>
        </pc:spChg>
        <pc:spChg chg="mod">
          <ac:chgData name="Yves Thierry Ntomb Manguele" userId="S::cj013@drc.ngo::3fcfc5dc-774c-4ef4-8409-498087af2a4f" providerId="AD" clId="Web-{B7748EFC-FBE7-1172-5BA7-F5B09574C5E1}" dt="2023-06-04T20:17:38.607" v="166" actId="20577"/>
          <ac:spMkLst>
            <pc:docMk/>
            <pc:sldMk cId="596200756" sldId="354"/>
            <ac:spMk id="34" creationId="{C9EE7192-7E2C-4EE2-8493-C6550D95ACB2}"/>
          </ac:spMkLst>
        </pc:spChg>
        <pc:spChg chg="mod">
          <ac:chgData name="Yves Thierry Ntomb Manguele" userId="S::cj013@drc.ngo::3fcfc5dc-774c-4ef4-8409-498087af2a4f" providerId="AD" clId="Web-{B7748EFC-FBE7-1172-5BA7-F5B09574C5E1}" dt="2023-06-04T20:15:02.163" v="145"/>
          <ac:spMkLst>
            <pc:docMk/>
            <pc:sldMk cId="596200756" sldId="354"/>
            <ac:spMk id="37" creationId="{BE4C8C4F-B2BA-4B7C-BACD-716E2CBF80D8}"/>
          </ac:spMkLst>
        </pc:spChg>
      </pc:sldChg>
      <pc:sldChg chg="modSp">
        <pc:chgData name="Yves Thierry Ntomb Manguele" userId="S::cj013@drc.ngo::3fcfc5dc-774c-4ef4-8409-498087af2a4f" providerId="AD" clId="Web-{B7748EFC-FBE7-1172-5BA7-F5B09574C5E1}" dt="2023-06-04T20:04:07.059" v="121"/>
        <pc:sldMkLst>
          <pc:docMk/>
          <pc:sldMk cId="3176048759" sldId="366"/>
        </pc:sldMkLst>
        <pc:spChg chg="mod">
          <ac:chgData name="Yves Thierry Ntomb Manguele" userId="S::cj013@drc.ngo::3fcfc5dc-774c-4ef4-8409-498087af2a4f" providerId="AD" clId="Web-{B7748EFC-FBE7-1172-5BA7-F5B09574C5E1}" dt="2023-06-04T20:01:45.740" v="87" actId="1076"/>
          <ac:spMkLst>
            <pc:docMk/>
            <pc:sldMk cId="3176048759" sldId="366"/>
            <ac:spMk id="2" creationId="{4700DAAB-7FCD-7E9A-E968-63155D06B834}"/>
          </ac:spMkLst>
        </pc:spChg>
        <pc:graphicFrameChg chg="mod modGraphic">
          <ac:chgData name="Yves Thierry Ntomb Manguele" userId="S::cj013@drc.ngo::3fcfc5dc-774c-4ef4-8409-498087af2a4f" providerId="AD" clId="Web-{B7748EFC-FBE7-1172-5BA7-F5B09574C5E1}" dt="2023-06-04T20:04:07.059" v="121"/>
          <ac:graphicFrameMkLst>
            <pc:docMk/>
            <pc:sldMk cId="3176048759" sldId="366"/>
            <ac:graphicFrameMk id="5" creationId="{E4B13AE5-3310-82A5-A26B-7B1F81E2089D}"/>
          </ac:graphicFrameMkLst>
        </pc:graphicFrameChg>
      </pc:sldChg>
    </pc:docChg>
  </pc:docChgLst>
  <pc:docChgLst>
    <pc:chgData name="Unsal Melis Karakus" userId="S::cq619@drc.ngo::3dd461e5-e6a5-4982-8356-e603f8566ead" providerId="AD" clId="Web-{D90E76E1-A124-007D-95A2-D2F856D099FC}"/>
    <pc:docChg chg="addSld modSld">
      <pc:chgData name="Unsal Melis Karakus" userId="S::cq619@drc.ngo::3dd461e5-e6a5-4982-8356-e603f8566ead" providerId="AD" clId="Web-{D90E76E1-A124-007D-95A2-D2F856D099FC}" dt="2023-06-06T15:17:51.510" v="71" actId="1076"/>
      <pc:docMkLst>
        <pc:docMk/>
      </pc:docMkLst>
      <pc:sldChg chg="addSp delSp modSp mod chgLayout">
        <pc:chgData name="Unsal Melis Karakus" userId="S::cq619@drc.ngo::3dd461e5-e6a5-4982-8356-e603f8566ead" providerId="AD" clId="Web-{D90E76E1-A124-007D-95A2-D2F856D099FC}" dt="2023-06-06T15:17:51.510" v="71" actId="1076"/>
        <pc:sldMkLst>
          <pc:docMk/>
          <pc:sldMk cId="3646857113" sldId="269"/>
        </pc:sldMkLst>
        <pc:spChg chg="mod ord">
          <ac:chgData name="Unsal Melis Karakus" userId="S::cq619@drc.ngo::3dd461e5-e6a5-4982-8356-e603f8566ead" providerId="AD" clId="Web-{D90E76E1-A124-007D-95A2-D2F856D099FC}" dt="2023-06-06T15:17:32.103" v="68" actId="1076"/>
          <ac:spMkLst>
            <pc:docMk/>
            <pc:sldMk cId="3646857113" sldId="269"/>
            <ac:spMk id="2" creationId="{DDFB713C-CF3A-F3B2-244B-90C9AE38ACBD}"/>
          </ac:spMkLst>
        </pc:spChg>
        <pc:spChg chg="del mod">
          <ac:chgData name="Unsal Melis Karakus" userId="S::cq619@drc.ngo::3dd461e5-e6a5-4982-8356-e603f8566ead" providerId="AD" clId="Web-{D90E76E1-A124-007D-95A2-D2F856D099FC}" dt="2023-06-06T15:15:29.474" v="52"/>
          <ac:spMkLst>
            <pc:docMk/>
            <pc:sldMk cId="3646857113" sldId="269"/>
            <ac:spMk id="3" creationId="{43DBA0D1-0F25-EC88-13C5-3C8D0AAD7AF1}"/>
          </ac:spMkLst>
        </pc:spChg>
        <pc:spChg chg="add del mod">
          <ac:chgData name="Unsal Melis Karakus" userId="S::cq619@drc.ngo::3dd461e5-e6a5-4982-8356-e603f8566ead" providerId="AD" clId="Web-{D90E76E1-A124-007D-95A2-D2F856D099FC}" dt="2023-06-06T15:15:45.209" v="54"/>
          <ac:spMkLst>
            <pc:docMk/>
            <pc:sldMk cId="3646857113" sldId="269"/>
            <ac:spMk id="10" creationId="{21FEC3E2-3512-76BB-6EE9-42C200EFD364}"/>
          </ac:spMkLst>
        </pc:spChg>
        <pc:spChg chg="add del mod">
          <ac:chgData name="Unsal Melis Karakus" userId="S::cq619@drc.ngo::3dd461e5-e6a5-4982-8356-e603f8566ead" providerId="AD" clId="Web-{D90E76E1-A124-007D-95A2-D2F856D099FC}" dt="2023-06-06T15:15:45.209" v="54"/>
          <ac:spMkLst>
            <pc:docMk/>
            <pc:sldMk cId="3646857113" sldId="269"/>
            <ac:spMk id="12" creationId="{00564DC8-ED0B-1740-ADEA-4ABC16D04F7F}"/>
          </ac:spMkLst>
        </pc:spChg>
        <pc:spChg chg="add del mod">
          <ac:chgData name="Unsal Melis Karakus" userId="S::cq619@drc.ngo::3dd461e5-e6a5-4982-8356-e603f8566ead" providerId="AD" clId="Web-{D90E76E1-A124-007D-95A2-D2F856D099FC}" dt="2023-06-06T15:15:45.209" v="54"/>
          <ac:spMkLst>
            <pc:docMk/>
            <pc:sldMk cId="3646857113" sldId="269"/>
            <ac:spMk id="14" creationId="{C95740E6-F98A-ABA7-3330-B9EB58DC2AEA}"/>
          </ac:spMkLst>
        </pc:spChg>
        <pc:spChg chg="add del mod">
          <ac:chgData name="Unsal Melis Karakus" userId="S::cq619@drc.ngo::3dd461e5-e6a5-4982-8356-e603f8566ead" providerId="AD" clId="Web-{D90E76E1-A124-007D-95A2-D2F856D099FC}" dt="2023-06-06T15:15:45.209" v="54"/>
          <ac:spMkLst>
            <pc:docMk/>
            <pc:sldMk cId="3646857113" sldId="269"/>
            <ac:spMk id="16" creationId="{E35BB65E-E154-CBB1-A2AC-2A62ED04CAE8}"/>
          </ac:spMkLst>
        </pc:spChg>
        <pc:spChg chg="add del mod">
          <ac:chgData name="Unsal Melis Karakus" userId="S::cq619@drc.ngo::3dd461e5-e6a5-4982-8356-e603f8566ead" providerId="AD" clId="Web-{D90E76E1-A124-007D-95A2-D2F856D099FC}" dt="2023-06-06T15:15:57.131" v="56"/>
          <ac:spMkLst>
            <pc:docMk/>
            <pc:sldMk cId="3646857113" sldId="269"/>
            <ac:spMk id="18" creationId="{DEF93C25-B727-F30D-9731-E3EC42F14C07}"/>
          </ac:spMkLst>
        </pc:spChg>
        <pc:spChg chg="add del mod">
          <ac:chgData name="Unsal Melis Karakus" userId="S::cq619@drc.ngo::3dd461e5-e6a5-4982-8356-e603f8566ead" providerId="AD" clId="Web-{D90E76E1-A124-007D-95A2-D2F856D099FC}" dt="2023-06-06T15:15:57.131" v="56"/>
          <ac:spMkLst>
            <pc:docMk/>
            <pc:sldMk cId="3646857113" sldId="269"/>
            <ac:spMk id="19" creationId="{E653CF95-5594-8DB2-B48A-675B02352F40}"/>
          </ac:spMkLst>
        </pc:spChg>
        <pc:spChg chg="add del mod">
          <ac:chgData name="Unsal Melis Karakus" userId="S::cq619@drc.ngo::3dd461e5-e6a5-4982-8356-e603f8566ead" providerId="AD" clId="Web-{D90E76E1-A124-007D-95A2-D2F856D099FC}" dt="2023-06-06T15:15:57.131" v="56"/>
          <ac:spMkLst>
            <pc:docMk/>
            <pc:sldMk cId="3646857113" sldId="269"/>
            <ac:spMk id="20" creationId="{6907AB1D-DBDF-46A9-AA4B-E3421312DFC6}"/>
          </ac:spMkLst>
        </pc:spChg>
        <pc:spChg chg="add del mod">
          <ac:chgData name="Unsal Melis Karakus" userId="S::cq619@drc.ngo::3dd461e5-e6a5-4982-8356-e603f8566ead" providerId="AD" clId="Web-{D90E76E1-A124-007D-95A2-D2F856D099FC}" dt="2023-06-06T15:15:57.131" v="56"/>
          <ac:spMkLst>
            <pc:docMk/>
            <pc:sldMk cId="3646857113" sldId="269"/>
            <ac:spMk id="21" creationId="{21359134-6BA7-B77D-F1F0-9C0236461B9A}"/>
          </ac:spMkLst>
        </pc:spChg>
        <pc:spChg chg="add del mod">
          <ac:chgData name="Unsal Melis Karakus" userId="S::cq619@drc.ngo::3dd461e5-e6a5-4982-8356-e603f8566ead" providerId="AD" clId="Web-{D90E76E1-A124-007D-95A2-D2F856D099FC}" dt="2023-06-06T15:16:11.835" v="58"/>
          <ac:spMkLst>
            <pc:docMk/>
            <pc:sldMk cId="3646857113" sldId="269"/>
            <ac:spMk id="23" creationId="{1468A151-FCC6-9793-2A64-2A548C08A450}"/>
          </ac:spMkLst>
        </pc:spChg>
        <pc:spChg chg="add del mod">
          <ac:chgData name="Unsal Melis Karakus" userId="S::cq619@drc.ngo::3dd461e5-e6a5-4982-8356-e603f8566ead" providerId="AD" clId="Web-{D90E76E1-A124-007D-95A2-D2F856D099FC}" dt="2023-06-06T15:16:11.835" v="58"/>
          <ac:spMkLst>
            <pc:docMk/>
            <pc:sldMk cId="3646857113" sldId="269"/>
            <ac:spMk id="24" creationId="{63AF97E0-1F43-DEE6-FE44-F5B2347A0623}"/>
          </ac:spMkLst>
        </pc:spChg>
        <pc:spChg chg="add del mod">
          <ac:chgData name="Unsal Melis Karakus" userId="S::cq619@drc.ngo::3dd461e5-e6a5-4982-8356-e603f8566ead" providerId="AD" clId="Web-{D90E76E1-A124-007D-95A2-D2F856D099FC}" dt="2023-06-06T15:16:11.835" v="58"/>
          <ac:spMkLst>
            <pc:docMk/>
            <pc:sldMk cId="3646857113" sldId="269"/>
            <ac:spMk id="25" creationId="{2D9CE67C-C2D6-269A-52A9-BF271B624AB7}"/>
          </ac:spMkLst>
        </pc:spChg>
        <pc:spChg chg="add del mod">
          <ac:chgData name="Unsal Melis Karakus" userId="S::cq619@drc.ngo::3dd461e5-e6a5-4982-8356-e603f8566ead" providerId="AD" clId="Web-{D90E76E1-A124-007D-95A2-D2F856D099FC}" dt="2023-06-06T15:16:11.835" v="58"/>
          <ac:spMkLst>
            <pc:docMk/>
            <pc:sldMk cId="3646857113" sldId="269"/>
            <ac:spMk id="26" creationId="{8B8A50E7-7552-223A-3EDB-84C1EAA5DE5C}"/>
          </ac:spMkLst>
        </pc:spChg>
        <pc:picChg chg="mod">
          <ac:chgData name="Unsal Melis Karakus" userId="S::cq619@drc.ngo::3dd461e5-e6a5-4982-8356-e603f8566ead" providerId="AD" clId="Web-{D90E76E1-A124-007D-95A2-D2F856D099FC}" dt="2023-06-06T15:17:45.151" v="70" actId="1076"/>
          <ac:picMkLst>
            <pc:docMk/>
            <pc:sldMk cId="3646857113" sldId="269"/>
            <ac:picMk id="4" creationId="{0710E3D0-AB35-3C1E-FBC6-B97B63BAEACC}"/>
          </ac:picMkLst>
        </pc:picChg>
        <pc:picChg chg="add mod ord">
          <ac:chgData name="Unsal Melis Karakus" userId="S::cq619@drc.ngo::3dd461e5-e6a5-4982-8356-e603f8566ead" providerId="AD" clId="Web-{D90E76E1-A124-007D-95A2-D2F856D099FC}" dt="2023-06-06T15:17:51.510" v="71" actId="1076"/>
          <ac:picMkLst>
            <pc:docMk/>
            <pc:sldMk cId="3646857113" sldId="269"/>
            <ac:picMk id="5" creationId="{1E4281A0-17A7-5875-3EEE-BA9C614B45C6}"/>
          </ac:picMkLst>
        </pc:picChg>
      </pc:sldChg>
      <pc:sldChg chg="addSp delSp modSp new mod modClrScheme chgLayout">
        <pc:chgData name="Unsal Melis Karakus" userId="S::cq619@drc.ngo::3dd461e5-e6a5-4982-8356-e603f8566ead" providerId="AD" clId="Web-{D90E76E1-A124-007D-95A2-D2F856D099FC}" dt="2023-06-06T15:14:05.565" v="50" actId="1076"/>
        <pc:sldMkLst>
          <pc:docMk/>
          <pc:sldMk cId="3372098694" sldId="372"/>
        </pc:sldMkLst>
        <pc:spChg chg="mod">
          <ac:chgData name="Unsal Melis Karakus" userId="S::cq619@drc.ngo::3dd461e5-e6a5-4982-8356-e603f8566ead" providerId="AD" clId="Web-{D90E76E1-A124-007D-95A2-D2F856D099FC}" dt="2023-06-06T15:13:37.970" v="46"/>
          <ac:spMkLst>
            <pc:docMk/>
            <pc:sldMk cId="3372098694" sldId="372"/>
            <ac:spMk id="2" creationId="{98C15441-807C-9B51-62F7-DCF2F07604F3}"/>
          </ac:spMkLst>
        </pc:spChg>
        <pc:spChg chg="del">
          <ac:chgData name="Unsal Melis Karakus" userId="S::cq619@drc.ngo::3dd461e5-e6a5-4982-8356-e603f8566ead" providerId="AD" clId="Web-{D90E76E1-A124-007D-95A2-D2F856D099FC}" dt="2023-06-06T15:09:47.869" v="17"/>
          <ac:spMkLst>
            <pc:docMk/>
            <pc:sldMk cId="3372098694" sldId="372"/>
            <ac:spMk id="3" creationId="{E1E0DD80-DF65-84E5-00BC-8E7CB5CF4A55}"/>
          </ac:spMkLst>
        </pc:spChg>
        <pc:spChg chg="mod">
          <ac:chgData name="Unsal Melis Karakus" userId="S::cq619@drc.ngo::3dd461e5-e6a5-4982-8356-e603f8566ead" providerId="AD" clId="Web-{D90E76E1-A124-007D-95A2-D2F856D099FC}" dt="2023-06-06T15:13:37.970" v="46"/>
          <ac:spMkLst>
            <pc:docMk/>
            <pc:sldMk cId="3372098694" sldId="372"/>
            <ac:spMk id="4" creationId="{3E1D2265-5927-6B99-E8F2-751C2185A46B}"/>
          </ac:spMkLst>
        </pc:spChg>
        <pc:spChg chg="mod">
          <ac:chgData name="Unsal Melis Karakus" userId="S::cq619@drc.ngo::3dd461e5-e6a5-4982-8356-e603f8566ead" providerId="AD" clId="Web-{D90E76E1-A124-007D-95A2-D2F856D099FC}" dt="2023-06-06T15:13:37.970" v="46"/>
          <ac:spMkLst>
            <pc:docMk/>
            <pc:sldMk cId="3372098694" sldId="372"/>
            <ac:spMk id="5" creationId="{4E1D2F4F-9BBF-00DC-1C94-FF284788C186}"/>
          </ac:spMkLst>
        </pc:spChg>
        <pc:spChg chg="add del mod">
          <ac:chgData name="Unsal Melis Karakus" userId="S::cq619@drc.ngo::3dd461e5-e6a5-4982-8356-e603f8566ead" providerId="AD" clId="Web-{D90E76E1-A124-007D-95A2-D2F856D099FC}" dt="2023-06-06T15:11:33.497" v="27"/>
          <ac:spMkLst>
            <pc:docMk/>
            <pc:sldMk cId="3372098694" sldId="372"/>
            <ac:spMk id="8" creationId="{8ED9B300-493A-DFDB-6E71-B70A0359C4D3}"/>
          </ac:spMkLst>
        </pc:spChg>
        <pc:spChg chg="add del mod">
          <ac:chgData name="Unsal Melis Karakus" userId="S::cq619@drc.ngo::3dd461e5-e6a5-4982-8356-e603f8566ead" providerId="AD" clId="Web-{D90E76E1-A124-007D-95A2-D2F856D099FC}" dt="2023-06-06T15:12:51.734" v="30"/>
          <ac:spMkLst>
            <pc:docMk/>
            <pc:sldMk cId="3372098694" sldId="372"/>
            <ac:spMk id="11" creationId="{B7F18EE1-382B-08A0-083E-5EA850E435FE}"/>
          </ac:spMkLst>
        </pc:spChg>
        <pc:spChg chg="add del mod">
          <ac:chgData name="Unsal Melis Karakus" userId="S::cq619@drc.ngo::3dd461e5-e6a5-4982-8356-e603f8566ead" providerId="AD" clId="Web-{D90E76E1-A124-007D-95A2-D2F856D099FC}" dt="2023-06-06T15:13:35.314" v="43"/>
          <ac:spMkLst>
            <pc:docMk/>
            <pc:sldMk cId="3372098694" sldId="372"/>
            <ac:spMk id="14" creationId="{3C794F32-22CB-E822-6386-3B3D4FFB930F}"/>
          </ac:spMkLst>
        </pc:spChg>
        <pc:spChg chg="add del mod">
          <ac:chgData name="Unsal Melis Karakus" userId="S::cq619@drc.ngo::3dd461e5-e6a5-4982-8356-e603f8566ead" providerId="AD" clId="Web-{D90E76E1-A124-007D-95A2-D2F856D099FC}" dt="2023-06-06T15:13:37.955" v="45"/>
          <ac:spMkLst>
            <pc:docMk/>
            <pc:sldMk cId="3372098694" sldId="372"/>
            <ac:spMk id="16" creationId="{6E01918F-DD65-A8E9-C594-1C36DD7506E1}"/>
          </ac:spMkLst>
        </pc:spChg>
        <pc:spChg chg="add del mod">
          <ac:chgData name="Unsal Melis Karakus" userId="S::cq619@drc.ngo::3dd461e5-e6a5-4982-8356-e603f8566ead" providerId="AD" clId="Web-{D90E76E1-A124-007D-95A2-D2F856D099FC}" dt="2023-06-06T15:13:06.110" v="34"/>
          <ac:spMkLst>
            <pc:docMk/>
            <pc:sldMk cId="3372098694" sldId="372"/>
            <ac:spMk id="17" creationId="{299001A6-314B-ADF8-AE93-A338DCB8B9CC}"/>
          </ac:spMkLst>
        </pc:spChg>
        <pc:spChg chg="add del mod">
          <ac:chgData name="Unsal Melis Karakus" userId="S::cq619@drc.ngo::3dd461e5-e6a5-4982-8356-e603f8566ead" providerId="AD" clId="Web-{D90E76E1-A124-007D-95A2-D2F856D099FC}" dt="2023-06-06T15:13:51.518" v="49"/>
          <ac:spMkLst>
            <pc:docMk/>
            <pc:sldMk cId="3372098694" sldId="372"/>
            <ac:spMk id="18" creationId="{76DB22BD-FAFF-4FDD-5349-65087A5900B8}"/>
          </ac:spMkLst>
        </pc:spChg>
        <pc:picChg chg="add del mod ord">
          <ac:chgData name="Unsal Melis Karakus" userId="S::cq619@drc.ngo::3dd461e5-e6a5-4982-8356-e603f8566ead" providerId="AD" clId="Web-{D90E76E1-A124-007D-95A2-D2F856D099FC}" dt="2023-06-06T15:10:30.011" v="26"/>
          <ac:picMkLst>
            <pc:docMk/>
            <pc:sldMk cId="3372098694" sldId="372"/>
            <ac:picMk id="6" creationId="{2562C49E-E17A-00F4-74D4-A2BBFFD5325C}"/>
          </ac:picMkLst>
        </pc:picChg>
        <pc:picChg chg="add del mod ord">
          <ac:chgData name="Unsal Melis Karakus" userId="S::cq619@drc.ngo::3dd461e5-e6a5-4982-8356-e603f8566ead" providerId="AD" clId="Web-{D90E76E1-A124-007D-95A2-D2F856D099FC}" dt="2023-06-06T15:12:47.297" v="29"/>
          <ac:picMkLst>
            <pc:docMk/>
            <pc:sldMk cId="3372098694" sldId="372"/>
            <ac:picMk id="9" creationId="{2715A4D8-78E3-6521-2E3A-C9A3508BA8F2}"/>
          </ac:picMkLst>
        </pc:picChg>
        <pc:picChg chg="add mod ord">
          <ac:chgData name="Unsal Melis Karakus" userId="S::cq619@drc.ngo::3dd461e5-e6a5-4982-8356-e603f8566ead" providerId="AD" clId="Web-{D90E76E1-A124-007D-95A2-D2F856D099FC}" dt="2023-06-06T15:14:05.565" v="50" actId="1076"/>
          <ac:picMkLst>
            <pc:docMk/>
            <pc:sldMk cId="3372098694" sldId="372"/>
            <ac:picMk id="12" creationId="{78AC7A49-4949-A204-BD54-152196641DFE}"/>
          </ac:picMkLst>
        </pc:picChg>
      </pc:sldChg>
    </pc:docChg>
  </pc:docChgLst>
  <pc:docChgLst>
    <pc:chgData name="Unsal Melis Karakus" userId="S::cq619@drc.ngo::3dd461e5-e6a5-4982-8356-e603f8566ead" providerId="AD" clId="Web-{CF3BAFFD-E3D0-D9A7-10C5-5710DA47B0D6}"/>
    <pc:docChg chg="delSld modSld sldOrd">
      <pc:chgData name="Unsal Melis Karakus" userId="S::cq619@drc.ngo::3dd461e5-e6a5-4982-8356-e603f8566ead" providerId="AD" clId="Web-{CF3BAFFD-E3D0-D9A7-10C5-5710DA47B0D6}" dt="2023-06-07T08:03:43.958" v="6"/>
      <pc:docMkLst>
        <pc:docMk/>
      </pc:docMkLst>
      <pc:sldChg chg="addSp delSp modSp del ord">
        <pc:chgData name="Unsal Melis Karakus" userId="S::cq619@drc.ngo::3dd461e5-e6a5-4982-8356-e603f8566ead" providerId="AD" clId="Web-{CF3BAFFD-E3D0-D9A7-10C5-5710DA47B0D6}" dt="2023-06-07T08:03:43.958" v="6"/>
        <pc:sldMkLst>
          <pc:docMk/>
          <pc:sldMk cId="656536778" sldId="370"/>
        </pc:sldMkLst>
        <pc:spChg chg="mod">
          <ac:chgData name="Unsal Melis Karakus" userId="S::cq619@drc.ngo::3dd461e5-e6a5-4982-8356-e603f8566ead" providerId="AD" clId="Web-{CF3BAFFD-E3D0-D9A7-10C5-5710DA47B0D6}" dt="2023-06-07T08:03:01.393" v="3" actId="1076"/>
          <ac:spMkLst>
            <pc:docMk/>
            <pc:sldMk cId="656536778" sldId="370"/>
            <ac:spMk id="2" creationId="{9950736F-4DD7-66DF-ADDE-97BB127B4BF1}"/>
          </ac:spMkLst>
        </pc:spChg>
        <pc:spChg chg="del">
          <ac:chgData name="Unsal Melis Karakus" userId="S::cq619@drc.ngo::3dd461e5-e6a5-4982-8356-e603f8566ead" providerId="AD" clId="Web-{CF3BAFFD-E3D0-D9A7-10C5-5710DA47B0D6}" dt="2023-06-07T08:02:48.939" v="0"/>
          <ac:spMkLst>
            <pc:docMk/>
            <pc:sldMk cId="656536778" sldId="370"/>
            <ac:spMk id="3" creationId="{61FDF585-9EB8-245D-0AC6-E9C4949D78CA}"/>
          </ac:spMkLst>
        </pc:spChg>
        <pc:picChg chg="add mod ord">
          <ac:chgData name="Unsal Melis Karakus" userId="S::cq619@drc.ngo::3dd461e5-e6a5-4982-8356-e603f8566ead" providerId="AD" clId="Web-{CF3BAFFD-E3D0-D9A7-10C5-5710DA47B0D6}" dt="2023-06-07T08:03:04.549" v="4" actId="1076"/>
          <ac:picMkLst>
            <pc:docMk/>
            <pc:sldMk cId="656536778" sldId="370"/>
            <ac:picMk id="5" creationId="{4F826857-958E-1970-85F5-44E7A7B903B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F6F9AADF-1C0E-4FE5-B5BA-B0642BDFDC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85F4AFE0-7023-4487-BEE7-5A044DDB2A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B87F28-645C-4C28-B02F-623FEFF8E3A3}" type="datetimeFigureOut">
              <a:rPr lang="da-DK" smtClean="0"/>
              <a:t>07-06-2023</a:t>
            </a:fld>
            <a:endParaRPr lang="da-DK"/>
          </a:p>
        </p:txBody>
      </p:sp>
      <p:sp>
        <p:nvSpPr>
          <p:cNvPr id="4" name="Pladsholder til sidefod 3">
            <a:extLst>
              <a:ext uri="{FF2B5EF4-FFF2-40B4-BE49-F238E27FC236}">
                <a16:creationId xmlns:a16="http://schemas.microsoft.com/office/drawing/2014/main" id="{FD305750-BD14-4F75-9CF0-FF6D0FE718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A8A482F5-BA61-4613-AE2A-8E6DAA267B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BA664B-ECC5-4889-8FB1-9BDEEA7D9C98}" type="slidenum">
              <a:rPr lang="da-DK" smtClean="0"/>
              <a:t>‹#›</a:t>
            </a:fld>
            <a:endParaRPr lang="da-DK"/>
          </a:p>
        </p:txBody>
      </p:sp>
    </p:spTree>
    <p:extLst>
      <p:ext uri="{BB962C8B-B14F-4D97-AF65-F5344CB8AC3E}">
        <p14:creationId xmlns:p14="http://schemas.microsoft.com/office/powerpoint/2010/main" val="1540938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E7EC840-5E83-4DDE-88B0-79583A601F79}" type="slidenum">
              <a:rPr lang="da-DK"/>
              <a:pPr/>
              <a:t>‹#›</a:t>
            </a:fld>
            <a:endParaRPr lang="da-DK"/>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900" kern="1200">
        <a:solidFill>
          <a:schemeClr val="tx1"/>
        </a:solidFill>
        <a:latin typeface="Arial" charset="0"/>
        <a:ea typeface="+mn-ea"/>
        <a:cs typeface="+mn-cs"/>
      </a:defRPr>
    </a:lvl1pPr>
    <a:lvl2pPr marL="342900" algn="l" rtl="0" fontAlgn="base">
      <a:spcBef>
        <a:spcPct val="30000"/>
      </a:spcBef>
      <a:spcAft>
        <a:spcPct val="0"/>
      </a:spcAft>
      <a:defRPr sz="900" kern="1200">
        <a:solidFill>
          <a:schemeClr val="tx1"/>
        </a:solidFill>
        <a:latin typeface="Arial" charset="0"/>
        <a:ea typeface="+mn-ea"/>
        <a:cs typeface="+mn-cs"/>
      </a:defRPr>
    </a:lvl2pPr>
    <a:lvl3pPr marL="685800" algn="l" rtl="0" fontAlgn="base">
      <a:spcBef>
        <a:spcPct val="30000"/>
      </a:spcBef>
      <a:spcAft>
        <a:spcPct val="0"/>
      </a:spcAft>
      <a:defRPr sz="900" kern="1200">
        <a:solidFill>
          <a:schemeClr val="tx1"/>
        </a:solidFill>
        <a:latin typeface="Arial" charset="0"/>
        <a:ea typeface="+mn-ea"/>
        <a:cs typeface="+mn-cs"/>
      </a:defRPr>
    </a:lvl3pPr>
    <a:lvl4pPr marL="1028700" algn="l" rtl="0" fontAlgn="base">
      <a:spcBef>
        <a:spcPct val="30000"/>
      </a:spcBef>
      <a:spcAft>
        <a:spcPct val="0"/>
      </a:spcAft>
      <a:defRPr sz="900" kern="1200">
        <a:solidFill>
          <a:schemeClr val="tx1"/>
        </a:solidFill>
        <a:latin typeface="Arial" charset="0"/>
        <a:ea typeface="+mn-ea"/>
        <a:cs typeface="+mn-cs"/>
      </a:defRPr>
    </a:lvl4pPr>
    <a:lvl5pPr marL="1371600" algn="l" rtl="0" fontAlgn="base">
      <a:spcBef>
        <a:spcPct val="30000"/>
      </a:spcBef>
      <a:spcAft>
        <a:spcPct val="0"/>
      </a:spcAft>
      <a:defRPr sz="900" kern="1200">
        <a:solidFill>
          <a:schemeClr val="tx1"/>
        </a:solidFill>
        <a:latin typeface="Arial"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p.europa.eu/en/publication-detail/-/publication/654700ae-e10b-11e5-8a50-01aa75ed71a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7EC840-5E83-4DDE-88B0-79583A601F79}" type="slidenum">
              <a:rPr lang="da-DK" smtClean="0"/>
              <a:pPr/>
              <a:t>3</a:t>
            </a:fld>
            <a:endParaRPr lang="da-DK"/>
          </a:p>
        </p:txBody>
      </p:sp>
    </p:spTree>
    <p:extLst>
      <p:ext uri="{BB962C8B-B14F-4D97-AF65-F5344CB8AC3E}">
        <p14:creationId xmlns:p14="http://schemas.microsoft.com/office/powerpoint/2010/main" val="295494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Based on the feedback that is provided from colleagues within the room, there is the option to use some of the keywords to help structure the definition. </a:t>
            </a:r>
            <a:r>
              <a:rPr lang="en-GB" i="1"/>
              <a:t>“</a:t>
            </a:r>
            <a:r>
              <a:rPr lang="en-GB" i="1">
                <a:latin typeface="+mn-lt"/>
              </a:rPr>
              <a:t>Maximise the impact of every pound/krone spent in a programme to improve the lives of the affected communities we work for and with” – </a:t>
            </a:r>
            <a:r>
              <a:rPr lang="en-GB" i="0">
                <a:latin typeface="+mn-lt"/>
              </a:rPr>
              <a:t>the importance of ensuring that it is the impact of the funding that we receive that in turn that can help to further demonstrate our value. </a:t>
            </a:r>
            <a:endParaRPr lang="da-DK" i="0"/>
          </a:p>
        </p:txBody>
      </p:sp>
      <p:sp>
        <p:nvSpPr>
          <p:cNvPr id="4" name="Slide Number Placeholder 3"/>
          <p:cNvSpPr>
            <a:spLocks noGrp="1"/>
          </p:cNvSpPr>
          <p:nvPr>
            <p:ph type="sldNum" sz="quarter" idx="5"/>
          </p:nvPr>
        </p:nvSpPr>
        <p:spPr/>
        <p:txBody>
          <a:bodyPr/>
          <a:lstStyle/>
          <a:p>
            <a:fld id="{6E7EC840-5E83-4DDE-88B0-79583A601F79}" type="slidenum">
              <a:rPr lang="da-DK" smtClean="0"/>
              <a:pPr/>
              <a:t>5</a:t>
            </a:fld>
            <a:endParaRPr lang="da-DK"/>
          </a:p>
        </p:txBody>
      </p:sp>
    </p:spTree>
    <p:extLst>
      <p:ext uri="{BB962C8B-B14F-4D97-AF65-F5344CB8AC3E}">
        <p14:creationId xmlns:p14="http://schemas.microsoft.com/office/powerpoint/2010/main" val="488992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best way to reflect upon the extent to which the Value for Money can be framed through is by looking at the different elements that shape how Value for Money is measured. In the case of the different pillars that have been identified as key elements, they are through the 4 E’s framework.* At this point, discuss the different elements and the indicators that it relates. </a:t>
            </a:r>
          </a:p>
          <a:p>
            <a:endParaRPr lang="da-DK"/>
          </a:p>
        </p:txBody>
      </p:sp>
      <p:sp>
        <p:nvSpPr>
          <p:cNvPr id="4" name="Slide Number Placeholder 3"/>
          <p:cNvSpPr>
            <a:spLocks noGrp="1"/>
          </p:cNvSpPr>
          <p:nvPr>
            <p:ph type="sldNum" sz="quarter" idx="5"/>
          </p:nvPr>
        </p:nvSpPr>
        <p:spPr/>
        <p:txBody>
          <a:bodyPr/>
          <a:lstStyle/>
          <a:p>
            <a:fld id="{6E7EC840-5E83-4DDE-88B0-79583A601F79}" type="slidenum">
              <a:rPr lang="da-DK" smtClean="0"/>
              <a:pPr/>
              <a:t>6</a:t>
            </a:fld>
            <a:endParaRPr lang="da-DK"/>
          </a:p>
        </p:txBody>
      </p:sp>
    </p:spTree>
    <p:extLst>
      <p:ext uri="{BB962C8B-B14F-4D97-AF65-F5344CB8AC3E}">
        <p14:creationId xmlns:p14="http://schemas.microsoft.com/office/powerpoint/2010/main" val="305061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Website link: https://reliefweb.int/report/uganda/uganda-cash-consortium-value-money-analysis-may-2021-june-2022 </a:t>
            </a:r>
          </a:p>
          <a:p>
            <a:endParaRPr lang="en-US"/>
          </a:p>
          <a:p>
            <a:endParaRPr lang="en-US"/>
          </a:p>
          <a:p>
            <a:r>
              <a:rPr lang="en-US"/>
              <a:t>An example of where DRC has undertaken Value for Money analysis has been with the Uganda Cash Consortium, funded by ECHO. The aim of the analysis was to understand the most efficient ways in which we could lead in a consortium and to review how certain roles and responsibilities within the consortium contributing to ensuring that those who were most in need were sufficiently reached. </a:t>
            </a:r>
            <a:endParaRPr lang="da-DK"/>
          </a:p>
          <a:p>
            <a:endParaRPr lang="da-DK"/>
          </a:p>
        </p:txBody>
      </p:sp>
      <p:sp>
        <p:nvSpPr>
          <p:cNvPr id="4" name="Slide Number Placeholder 3"/>
          <p:cNvSpPr>
            <a:spLocks noGrp="1"/>
          </p:cNvSpPr>
          <p:nvPr>
            <p:ph type="sldNum" sz="quarter" idx="5"/>
          </p:nvPr>
        </p:nvSpPr>
        <p:spPr/>
        <p:txBody>
          <a:bodyPr/>
          <a:lstStyle/>
          <a:p>
            <a:fld id="{6E7EC840-5E83-4DDE-88B0-79583A601F79}" type="slidenum">
              <a:rPr lang="da-DK" smtClean="0"/>
              <a:pPr/>
              <a:t>8</a:t>
            </a:fld>
            <a:endParaRPr lang="da-DK"/>
          </a:p>
        </p:txBody>
      </p:sp>
    </p:spTree>
    <p:extLst>
      <p:ext uri="{BB962C8B-B14F-4D97-AF65-F5344CB8AC3E}">
        <p14:creationId xmlns:p14="http://schemas.microsoft.com/office/powerpoint/2010/main" val="489645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4a4fa57707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1" name="Google Shape;511;g24a4fa57707_0_4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
                <a:latin typeface="Arial"/>
                <a:ea typeface="Arial"/>
                <a:cs typeface="Arial"/>
                <a:sym typeface="Arial"/>
              </a:rPr>
              <a:t>In the </a:t>
            </a:r>
            <a:r>
              <a:rPr lang="en"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DG ECHO review for cash programs</a:t>
            </a:r>
            <a:r>
              <a:rPr lang="en">
                <a:latin typeface="Arial"/>
                <a:ea typeface="Arial"/>
                <a:cs typeface="Arial"/>
                <a:sym typeface="Arial"/>
              </a:rPr>
              <a:t>, the UN had the lowest average TCTR at 1.31, while NGOs had an average TCTR of 2.01. This translates to a cash:non-transfer costs ratio of 76%:24% for the UN, or 50%:50% for NGOs.</a:t>
            </a:r>
            <a:r>
              <a:rPr lang="en">
                <a:latin typeface="Calibri"/>
                <a:ea typeface="Calibri"/>
                <a:cs typeface="Calibri"/>
                <a:sym typeface="Calibri"/>
              </a:rPr>
              <a:t> </a:t>
            </a:r>
            <a:r>
              <a:rPr lang="en">
                <a:latin typeface="Arial"/>
                <a:ea typeface="Arial"/>
                <a:cs typeface="Arial"/>
                <a:sym typeface="Arial"/>
              </a:rPr>
              <a:t>At 62%:38%, the Uganda Cash Consortium is performing better than the average for NGOs found in the ECHO review, and contains all program costs – direct, indirect, and shared. Unless NGOs are implementing cash programs at the scale of UN agencies (above €10M), their full value for money potential may not be realized.</a:t>
            </a:r>
            <a:endParaRPr/>
          </a:p>
        </p:txBody>
      </p:sp>
      <p:sp>
        <p:nvSpPr>
          <p:cNvPr id="512" name="Google Shape;512;g24a4fa57707_0_4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4a4fa57707_0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2" name="Google Shape;542;g24a4fa57707_0_4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900"/>
              <a:buFont typeface="Arial"/>
              <a:buNone/>
            </a:pPr>
            <a:r>
              <a:rPr lang="en"/>
              <a:t>By having sufficient budget to transfer the most cash to the most people in Kyangwali, LWF as a partner was able to achieve their value for money potential. Any future partners who is not able to reach this coverage will likely not be able to achieve high value for money.</a:t>
            </a:r>
            <a:endParaRPr/>
          </a:p>
        </p:txBody>
      </p:sp>
      <p:sp>
        <p:nvSpPr>
          <p:cNvPr id="543" name="Google Shape;543;g24a4fa57707_0_4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a:t>Preparations for distribution</a:t>
            </a:r>
            <a:r>
              <a:rPr lang="en-US"/>
              <a:t> include community mobilization, registration, verification, and trainings. The costs are mostly for personnel, incentive workers, vehicles, and motorcycles.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a:t>Distributions</a:t>
            </a:r>
            <a:r>
              <a:rPr lang="en-US"/>
              <a:t> includes distribution rounds and financial payments. The costs are mostly for personnel, incentive workers, vehicles, and motorcycles. Given that Cash on Wheels would incur more costs for staff time, vehicles, and fuel to facilitate the distributions, Agency Banking and Mobile Money modalities would reduce the costs for DRC.</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a:t>Distributions</a:t>
            </a:r>
            <a:r>
              <a:rPr lang="en-US"/>
              <a:t>: In this program, 8 rounds of cash are provided within a period of 12 months, so it is not surprising that the cost of distributions is relatively high. From past implementing experience, recipient households only started to “establish” themselves within the settlements after 4 rounds of cash transfers and could more consistently meet their non-food needs without resorting to negative coping strategies. Therefore, this program designed 8 rounds of cash to ensure that the vulnerability of clients can be improved effectively. (Any past evidence or just anecdotal?)</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a:t>Distributions</a:t>
            </a:r>
            <a:r>
              <a:rPr lang="en-US"/>
              <a:t>: One way to improve efficiency would be to transfer cash every 2 months instead of every month. During targeting and verification, clients could be asked what their preference is. That said, past evaluations have found that clients preferred monthly transfers to multi-month transfers so that their cashflow is more stable.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a:t>Transfer fees</a:t>
            </a:r>
            <a:r>
              <a:rPr lang="en-US"/>
              <a:t>: Of the overall €0.62 CTR, transfer fees constitute €0.05 (or about 8% of the non-cash costs). Different modalities incur different transfer fees: Agency Banking incurs the lowest cost per household, followed by Mobile Money, followed by Cash on Wheels. In the extreme hypothetical scenario where all households are receiving cash only through one modality, we estimate that Agency Banking would be cheaper than Mobile Money for the overall project by €15K, and Mobile Money would in turn be cheaper than Cash on Wheels by another €15K. With recent improvements on infrastructure, coverage, and regulatory concerns about Agency Banking and Mobile Money in the settlements within Uganda, as well as ongoing financial literacy training by URCS, we expect more households to be receptive to digital modalities moving forward.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a:t>Financial literacy training</a:t>
            </a:r>
            <a:r>
              <a:rPr lang="en-US"/>
              <a:t> are costs required to sensitize households to digital cash modalities, which are cheaper, more private, more secure, and more COVID-safe.</a:t>
            </a:r>
          </a:p>
        </p:txBody>
      </p:sp>
      <p:sp>
        <p:nvSpPr>
          <p:cNvPr id="4" name="Slide Number Placeholder 3"/>
          <p:cNvSpPr>
            <a:spLocks noGrp="1"/>
          </p:cNvSpPr>
          <p:nvPr>
            <p:ph type="sldNum" sz="quarter" idx="5"/>
          </p:nvPr>
        </p:nvSpPr>
        <p:spPr/>
        <p:txBody>
          <a:bodyPr/>
          <a:lstStyle/>
          <a:p>
            <a:fld id="{6E7EC840-5E83-4DDE-88B0-79583A601F79}" type="slidenum">
              <a:rPr lang="da-DK" smtClean="0"/>
              <a:pPr/>
              <a:t>11</a:t>
            </a:fld>
            <a:endParaRPr lang="da-DK"/>
          </a:p>
        </p:txBody>
      </p:sp>
    </p:spTree>
    <p:extLst>
      <p:ext uri="{BB962C8B-B14F-4D97-AF65-F5344CB8AC3E}">
        <p14:creationId xmlns:p14="http://schemas.microsoft.com/office/powerpoint/2010/main" val="2497015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27eb08c38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27eb08c38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u="none">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slide 1">
    <p:bg>
      <p:bgPr>
        <a:solidFill>
          <a:srgbClr val="AF161E"/>
        </a:solid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9B31AD84-33AE-42B1-A0E4-EA522935F7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215405" y="-176270"/>
            <a:ext cx="8735222" cy="5453350"/>
          </a:xfrm>
          <a:prstGeom prst="rect">
            <a:avLst/>
          </a:prstGeom>
        </p:spPr>
      </p:pic>
      <p:pic>
        <p:nvPicPr>
          <p:cNvPr id="13" name="Billede 12">
            <a:extLst>
              <a:ext uri="{FF2B5EF4-FFF2-40B4-BE49-F238E27FC236}">
                <a16:creationId xmlns:a16="http://schemas.microsoft.com/office/drawing/2014/main" id="{20248E21-16B0-41FE-91E6-928734C7515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567325" y="2046023"/>
            <a:ext cx="2007550" cy="1037738"/>
          </a:xfrm>
          <a:prstGeom prst="rect">
            <a:avLst/>
          </a:prstGeom>
        </p:spPr>
      </p:pic>
    </p:spTree>
    <p:extLst>
      <p:ext uri="{BB962C8B-B14F-4D97-AF65-F5344CB8AC3E}">
        <p14:creationId xmlns:p14="http://schemas.microsoft.com/office/powerpoint/2010/main" val="15100611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ew section - photo">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gradFill>
            <a:gsLst>
              <a:gs pos="0">
                <a:schemeClr val="tx2">
                  <a:alpha val="90000"/>
                </a:schemeClr>
              </a:gs>
              <a:gs pos="74000">
                <a:schemeClr val="tx2">
                  <a:alpha val="95000"/>
                </a:schemeClr>
              </a:gs>
              <a:gs pos="83000">
                <a:schemeClr val="tx2"/>
              </a:gs>
              <a:gs pos="100000">
                <a:schemeClr val="tx2"/>
              </a:gs>
            </a:gsLst>
            <a:lin ang="10800000" scaled="1"/>
          </a:gradFill>
        </p:spPr>
      </p:pic>
      <p:sp>
        <p:nvSpPr>
          <p:cNvPr id="15" name="Pladsholder til billede 14">
            <a:extLst>
              <a:ext uri="{FF2B5EF4-FFF2-40B4-BE49-F238E27FC236}">
                <a16:creationId xmlns:a16="http://schemas.microsoft.com/office/drawing/2014/main" id="{16C6F774-762C-46CE-A3FC-38088025B338}"/>
              </a:ext>
            </a:extLst>
          </p:cNvPr>
          <p:cNvSpPr>
            <a:spLocks noGrp="1"/>
          </p:cNvSpPr>
          <p:nvPr>
            <p:ph type="pic" sz="quarter" idx="11" hasCustomPrompt="1"/>
          </p:nvPr>
        </p:nvSpPr>
        <p:spPr>
          <a:xfrm>
            <a:off x="1" y="-294"/>
            <a:ext cx="9144000" cy="5143500"/>
          </a:xfrm>
        </p:spPr>
        <p:txBody>
          <a:bodyPr/>
          <a:lstStyle>
            <a:lvl1pPr marL="0" indent="0">
              <a:buFontTx/>
              <a:buNone/>
              <a:defRPr sz="1200"/>
            </a:lvl1pPr>
          </a:lstStyle>
          <a:p>
            <a:r>
              <a:rPr lang="da-DK"/>
              <a:t> </a:t>
            </a:r>
            <a:r>
              <a:rPr lang="da-DK" err="1"/>
              <a:t>Clik</a:t>
            </a:r>
            <a:r>
              <a:rPr lang="da-DK"/>
              <a:t> the </a:t>
            </a:r>
            <a:r>
              <a:rPr lang="da-DK" err="1"/>
              <a:t>icon</a:t>
            </a:r>
            <a:r>
              <a:rPr lang="da-DK"/>
              <a:t> to </a:t>
            </a:r>
            <a:r>
              <a:rPr lang="da-DK" err="1"/>
              <a:t>add</a:t>
            </a:r>
            <a:r>
              <a:rPr lang="da-DK"/>
              <a:t> </a:t>
            </a:r>
            <a:r>
              <a:rPr lang="da-DK" err="1"/>
              <a:t>another</a:t>
            </a:r>
            <a:r>
              <a:rPr lang="da-DK"/>
              <a:t> </a:t>
            </a:r>
            <a:r>
              <a:rPr lang="da-DK" err="1"/>
              <a:t>photo</a:t>
            </a:r>
            <a:endParaRPr lang="da-DK"/>
          </a:p>
        </p:txBody>
      </p:sp>
      <p:sp>
        <p:nvSpPr>
          <p:cNvPr id="19" name="Pladsholder til tekst 18">
            <a:extLst>
              <a:ext uri="{FF2B5EF4-FFF2-40B4-BE49-F238E27FC236}">
                <a16:creationId xmlns:a16="http://schemas.microsoft.com/office/drawing/2014/main" id="{B18210C6-F87A-4159-AE5D-3E1D9EE496BA}"/>
              </a:ext>
            </a:extLst>
          </p:cNvPr>
          <p:cNvSpPr>
            <a:spLocks noGrp="1"/>
          </p:cNvSpPr>
          <p:nvPr>
            <p:ph type="body" sz="quarter" idx="12" hasCustomPrompt="1"/>
          </p:nvPr>
        </p:nvSpPr>
        <p:spPr>
          <a:xfrm>
            <a:off x="1087200" y="1918800"/>
            <a:ext cx="6969600" cy="1458913"/>
          </a:xfrm>
          <a:solidFill>
            <a:srgbClr val="AE151D">
              <a:alpha val="90000"/>
            </a:srgbClr>
          </a:solid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a:t> </a:t>
            </a:r>
          </a:p>
        </p:txBody>
      </p:sp>
      <p:sp>
        <p:nvSpPr>
          <p:cNvPr id="3" name="Pladsholder til tekst 2">
            <a:extLst>
              <a:ext uri="{FF2B5EF4-FFF2-40B4-BE49-F238E27FC236}">
                <a16:creationId xmlns:a16="http://schemas.microsoft.com/office/drawing/2014/main" id="{DA4B223F-4091-4FDF-9D9C-F834F351770F}"/>
              </a:ext>
            </a:extLst>
          </p:cNvPr>
          <p:cNvSpPr>
            <a:spLocks noGrp="1"/>
          </p:cNvSpPr>
          <p:nvPr>
            <p:ph type="body" sz="quarter" idx="10" hasCustomPrompt="1"/>
          </p:nvPr>
        </p:nvSpPr>
        <p:spPr>
          <a:xfrm>
            <a:off x="8287200" y="165600"/>
            <a:ext cx="682625" cy="280988"/>
          </a:xfrm>
          <a:blipFill>
            <a:blip r:embed="rId3"/>
            <a:stretch>
              <a:fillRect/>
            </a:stretch>
          </a:blipFill>
        </p:spPr>
        <p:txBody>
          <a:bodyPr/>
          <a:lstStyle>
            <a:lvl1pPr marL="0" indent="0">
              <a:buFontTx/>
              <a:buNone/>
              <a:defRPr sz="800"/>
            </a:lvl1pPr>
            <a:lvl2pPr>
              <a:defRPr sz="800"/>
            </a:lvl2pPr>
            <a:lvl3pPr>
              <a:defRPr sz="800"/>
            </a:lvl3pPr>
            <a:lvl4pPr>
              <a:defRPr sz="800"/>
            </a:lvl4pPr>
            <a:lvl5pPr>
              <a:defRPr sz="800"/>
            </a:lvl5pPr>
          </a:lstStyle>
          <a:p>
            <a:pPr lvl="0"/>
            <a:r>
              <a:rPr lang="da-DK"/>
              <a:t> </a:t>
            </a:r>
          </a:p>
        </p:txBody>
      </p:sp>
      <p:sp>
        <p:nvSpPr>
          <p:cNvPr id="5" name="Titel 4">
            <a:extLst>
              <a:ext uri="{FF2B5EF4-FFF2-40B4-BE49-F238E27FC236}">
                <a16:creationId xmlns:a16="http://schemas.microsoft.com/office/drawing/2014/main" id="{3E4237DD-06DD-42B8-8240-AB200D7B0B9F}"/>
              </a:ext>
            </a:extLst>
          </p:cNvPr>
          <p:cNvSpPr>
            <a:spLocks noGrp="1"/>
          </p:cNvSpPr>
          <p:nvPr>
            <p:ph type="title" hasCustomPrompt="1"/>
          </p:nvPr>
        </p:nvSpPr>
        <p:spPr>
          <a:xfrm>
            <a:off x="1231200" y="2084400"/>
            <a:ext cx="6681600" cy="1119600"/>
          </a:xfrm>
        </p:spPr>
        <p:txBody>
          <a:bodyPr anchor="ctr"/>
          <a:lstStyle>
            <a:lvl1pPr algn="ctr">
              <a:defRPr>
                <a:solidFill>
                  <a:schemeClr val="bg1"/>
                </a:solidFill>
              </a:defRPr>
            </a:lvl1pPr>
          </a:lstStyle>
          <a:p>
            <a:r>
              <a:rPr lang="da-DK"/>
              <a:t>Title - new </a:t>
            </a:r>
            <a:r>
              <a:rPr lang="da-DK" err="1"/>
              <a:t>section</a:t>
            </a:r>
            <a:r>
              <a:rPr lang="da-DK"/>
              <a:t> </a:t>
            </a:r>
          </a:p>
        </p:txBody>
      </p:sp>
    </p:spTree>
    <p:extLst>
      <p:ext uri="{BB962C8B-B14F-4D97-AF65-F5344CB8AC3E}">
        <p14:creationId xmlns:p14="http://schemas.microsoft.com/office/powerpoint/2010/main" val="38803698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Headline, text and graphics,foo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9200" y="417600"/>
            <a:ext cx="7416900" cy="626255"/>
          </a:xfrm>
        </p:spPr>
        <p:txBody>
          <a:bodyPr/>
          <a:lstStyle>
            <a:lvl1pPr>
              <a:defRPr sz="3600"/>
            </a:lvl1pPr>
          </a:lstStyle>
          <a:p>
            <a:r>
              <a:rPr lang="da-DK"/>
              <a:t>Write a </a:t>
            </a:r>
            <a:r>
              <a:rPr lang="da-DK" err="1"/>
              <a:t>headline</a:t>
            </a:r>
            <a:endParaRPr lang="da-DK"/>
          </a:p>
        </p:txBody>
      </p:sp>
      <p:sp>
        <p:nvSpPr>
          <p:cNvPr id="3" name="Pladsholder til indhold 2"/>
          <p:cNvSpPr>
            <a:spLocks noGrp="1"/>
          </p:cNvSpPr>
          <p:nvPr>
            <p:ph idx="1" hasCustomPrompt="1"/>
          </p:nvPr>
        </p:nvSpPr>
        <p:spPr>
          <a:xfrm>
            <a:off x="529200" y="1486800"/>
            <a:ext cx="7416900" cy="3060000"/>
          </a:xfrm>
          <a:prstGeom prst="rect">
            <a:avLst/>
          </a:prstGeom>
        </p:spPr>
        <p:txBody>
          <a:bodyPr/>
          <a:lstStyle>
            <a:lvl1pPr>
              <a:defRPr sz="2000"/>
            </a:lvl1pPr>
            <a:lvl2pPr>
              <a:defRPr sz="2000"/>
            </a:lvl2pPr>
            <a:lvl3pPr>
              <a:defRPr sz="2000"/>
            </a:lvl3pPr>
          </a:lstStyle>
          <a:p>
            <a:pPr lvl="0"/>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sp>
        <p:nvSpPr>
          <p:cNvPr id="4" name="Pladsholder til dato 3">
            <a:extLst>
              <a:ext uri="{FF2B5EF4-FFF2-40B4-BE49-F238E27FC236}">
                <a16:creationId xmlns:a16="http://schemas.microsoft.com/office/drawing/2014/main" id="{22ECD588-F621-44AA-8A62-0C50BFFB711A}"/>
              </a:ext>
            </a:extLst>
          </p:cNvPr>
          <p:cNvSpPr>
            <a:spLocks noGrp="1"/>
          </p:cNvSpPr>
          <p:nvPr>
            <p:ph type="dt" sz="half" idx="10"/>
          </p:nvPr>
        </p:nvSpPr>
        <p:spPr/>
        <p:txBody>
          <a:bodyPr/>
          <a:lstStyle/>
          <a:p>
            <a:fld id="{DC996A6F-DA8E-43A0-8F90-1EF260BF1647}" type="datetime1">
              <a:rPr lang="en-GB" smtClean="0"/>
              <a:t>07/06/2023</a:t>
            </a:fld>
            <a:endParaRPr lang="da-DK"/>
          </a:p>
        </p:txBody>
      </p:sp>
      <p:sp>
        <p:nvSpPr>
          <p:cNvPr id="5" name="Pladsholder til sidefod 4">
            <a:extLst>
              <a:ext uri="{FF2B5EF4-FFF2-40B4-BE49-F238E27FC236}">
                <a16:creationId xmlns:a16="http://schemas.microsoft.com/office/drawing/2014/main" id="{C792E031-0B5B-46B0-9B98-6106B327733E}"/>
              </a:ext>
            </a:extLst>
          </p:cNvPr>
          <p:cNvSpPr>
            <a:spLocks noGrp="1"/>
          </p:cNvSpPr>
          <p:nvPr>
            <p:ph type="ftr" sz="quarter" idx="11"/>
          </p:nvPr>
        </p:nvSpPr>
        <p:spPr/>
        <p:txBody>
          <a:bodyPr/>
          <a:lstStyle/>
          <a:p>
            <a:r>
              <a:rPr lang="da-DK"/>
              <a:t>Footer</a:t>
            </a:r>
          </a:p>
        </p:txBody>
      </p:sp>
    </p:spTree>
    <p:extLst>
      <p:ext uri="{BB962C8B-B14F-4D97-AF65-F5344CB8AC3E}">
        <p14:creationId xmlns:p14="http://schemas.microsoft.com/office/powerpoint/2010/main" val="330914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line, Text, Graphics">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7DC8FF6-EE81-9942-9F83-3203DA6BBA2E}"/>
              </a:ext>
            </a:extLst>
          </p:cNvPr>
          <p:cNvSpPr>
            <a:spLocks noGrp="1"/>
          </p:cNvSpPr>
          <p:nvPr>
            <p:ph type="title" hasCustomPrompt="1"/>
          </p:nvPr>
        </p:nvSpPr>
        <p:spPr>
          <a:xfrm>
            <a:off x="453600" y="583201"/>
            <a:ext cx="7513393" cy="633758"/>
          </a:xfrm>
          <a:prstGeom prst="rect">
            <a:avLst/>
          </a:prstGeom>
        </p:spPr>
        <p:txBody>
          <a:bodyPr/>
          <a:lstStyle>
            <a:lvl1pPr>
              <a:defRPr/>
            </a:lvl1pPr>
          </a:lstStyle>
          <a:p>
            <a:r>
              <a:rPr lang="da-DK"/>
              <a:t>Write a </a:t>
            </a:r>
            <a:r>
              <a:rPr lang="da-DK" err="1"/>
              <a:t>headline</a:t>
            </a:r>
            <a:endParaRPr lang="da-DK"/>
          </a:p>
        </p:txBody>
      </p:sp>
      <p:sp>
        <p:nvSpPr>
          <p:cNvPr id="3" name="Pladsholder til tekst 2">
            <a:extLst>
              <a:ext uri="{FF2B5EF4-FFF2-40B4-BE49-F238E27FC236}">
                <a16:creationId xmlns:a16="http://schemas.microsoft.com/office/drawing/2014/main" id="{A91604F5-5A91-499E-A334-4073C77421D0}"/>
              </a:ext>
            </a:extLst>
          </p:cNvPr>
          <p:cNvSpPr>
            <a:spLocks noGrp="1"/>
          </p:cNvSpPr>
          <p:nvPr>
            <p:ph type="body" sz="quarter" idx="15" hasCustomPrompt="1"/>
          </p:nvPr>
        </p:nvSpPr>
        <p:spPr>
          <a:xfrm>
            <a:off x="468000" y="57600"/>
            <a:ext cx="7512844" cy="334800"/>
          </a:xfrm>
          <a:prstGeom prst="rect">
            <a:avLst/>
          </a:prstGeom>
        </p:spPr>
        <p:txBody>
          <a:bodyPr/>
          <a:lstStyle>
            <a:lvl1pPr marL="0" indent="0" algn="l">
              <a:buFontTx/>
              <a:buNone/>
              <a:defRPr sz="1800" b="0">
                <a:solidFill>
                  <a:schemeClr val="tx2"/>
                </a:solidFill>
              </a:defRPr>
            </a:lvl1pPr>
            <a:lvl2pPr marL="261938" indent="0">
              <a:buFontTx/>
              <a:buNone/>
              <a:defRPr/>
            </a:lvl2pPr>
            <a:lvl3pPr marL="528638" indent="0">
              <a:buFontTx/>
              <a:buNone/>
              <a:defRPr/>
            </a:lvl3pPr>
            <a:lvl4pPr marL="808435" indent="0">
              <a:buFontTx/>
              <a:buNone/>
              <a:defRPr/>
            </a:lvl4pPr>
            <a:lvl5pPr marL="1079897" indent="0">
              <a:buFontTx/>
              <a:buNone/>
              <a:defRPr/>
            </a:lvl5pPr>
          </a:lstStyle>
          <a:p>
            <a:pPr lvl="0"/>
            <a:r>
              <a:rPr lang="da-DK"/>
              <a:t>Write the titel of the new </a:t>
            </a:r>
            <a:r>
              <a:rPr lang="da-DK" err="1"/>
              <a:t>section</a:t>
            </a:r>
            <a:endParaRPr lang="da-DK"/>
          </a:p>
        </p:txBody>
      </p:sp>
      <p:sp>
        <p:nvSpPr>
          <p:cNvPr id="9" name="Pladsholder til indhold 2">
            <a:extLst>
              <a:ext uri="{FF2B5EF4-FFF2-40B4-BE49-F238E27FC236}">
                <a16:creationId xmlns:a16="http://schemas.microsoft.com/office/drawing/2014/main" id="{0DAF1F95-9034-4B90-BCC6-99A27572F35D}"/>
              </a:ext>
            </a:extLst>
          </p:cNvPr>
          <p:cNvSpPr>
            <a:spLocks noGrp="1"/>
          </p:cNvSpPr>
          <p:nvPr>
            <p:ph idx="1" hasCustomPrompt="1"/>
          </p:nvPr>
        </p:nvSpPr>
        <p:spPr>
          <a:xfrm>
            <a:off x="453600" y="1486800"/>
            <a:ext cx="7514100" cy="3060000"/>
          </a:xfrm>
          <a:prstGeom prst="rect">
            <a:avLst/>
          </a:prstGeom>
        </p:spPr>
        <p:txBody>
          <a:bodyPr/>
          <a:lstStyle/>
          <a:p>
            <a:pPr lvl="0"/>
            <a:r>
              <a:rPr lang="da-DK"/>
              <a:t>Write </a:t>
            </a:r>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cxnSp>
        <p:nvCxnSpPr>
          <p:cNvPr id="8" name="Lige forbindelse 7">
            <a:extLst>
              <a:ext uri="{FF2B5EF4-FFF2-40B4-BE49-F238E27FC236}">
                <a16:creationId xmlns:a16="http://schemas.microsoft.com/office/drawing/2014/main" id="{B20B880C-A339-430F-8066-C5FCA324FD58}"/>
              </a:ext>
            </a:extLst>
          </p:cNvPr>
          <p:cNvCxnSpPr>
            <a:cxnSpLocks/>
          </p:cNvCxnSpPr>
          <p:nvPr userDrawn="1"/>
        </p:nvCxnSpPr>
        <p:spPr>
          <a:xfrm>
            <a:off x="569026" y="410400"/>
            <a:ext cx="7449401"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Pladsholder til dato 1">
            <a:extLst>
              <a:ext uri="{FF2B5EF4-FFF2-40B4-BE49-F238E27FC236}">
                <a16:creationId xmlns:a16="http://schemas.microsoft.com/office/drawing/2014/main" id="{58F6EECE-AA91-4E6B-95B7-EB6FCC43262F}"/>
              </a:ext>
            </a:extLst>
          </p:cNvPr>
          <p:cNvSpPr>
            <a:spLocks noGrp="1"/>
          </p:cNvSpPr>
          <p:nvPr>
            <p:ph type="dt" sz="half" idx="16"/>
          </p:nvPr>
        </p:nvSpPr>
        <p:spPr/>
        <p:txBody>
          <a:bodyPr/>
          <a:lstStyle/>
          <a:p>
            <a:fld id="{8C01ADBA-60E4-4301-9506-CE0BD332B572}" type="datetime1">
              <a:rPr lang="en-GB" smtClean="0"/>
              <a:t>07/06/2023</a:t>
            </a:fld>
            <a:endParaRPr lang="da-DK"/>
          </a:p>
        </p:txBody>
      </p:sp>
      <p:sp>
        <p:nvSpPr>
          <p:cNvPr id="5" name="Pladsholder til sidefod 4">
            <a:extLst>
              <a:ext uri="{FF2B5EF4-FFF2-40B4-BE49-F238E27FC236}">
                <a16:creationId xmlns:a16="http://schemas.microsoft.com/office/drawing/2014/main" id="{733C7817-023B-4FD6-96C5-48FB9EB4C27D}"/>
              </a:ext>
            </a:extLst>
          </p:cNvPr>
          <p:cNvSpPr>
            <a:spLocks noGrp="1"/>
          </p:cNvSpPr>
          <p:nvPr>
            <p:ph type="ftr" sz="quarter" idx="17"/>
          </p:nvPr>
        </p:nvSpPr>
        <p:spPr/>
        <p:txBody>
          <a:bodyPr/>
          <a:lstStyle/>
          <a:p>
            <a:r>
              <a:rPr lang="da-DK"/>
              <a:t>Footer</a:t>
            </a:r>
          </a:p>
        </p:txBody>
      </p:sp>
    </p:spTree>
    <p:extLst>
      <p:ext uri="{BB962C8B-B14F-4D97-AF65-F5344CB8AC3E}">
        <p14:creationId xmlns:p14="http://schemas.microsoft.com/office/powerpoint/2010/main" val="397215553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63"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2 textboxes, graph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417600"/>
            <a:ext cx="7459490" cy="611841"/>
          </a:xfrm>
          <a:prstGeom prst="rect">
            <a:avLst/>
          </a:prstGeom>
        </p:spPr>
        <p:txBody>
          <a:bodyPr/>
          <a:lstStyle>
            <a:lvl1pPr>
              <a:defRPr/>
            </a:lvl1pPr>
          </a:lstStyle>
          <a:p>
            <a:r>
              <a:rPr lang="da-DK"/>
              <a:t>Write a </a:t>
            </a:r>
            <a:r>
              <a:rPr lang="da-DK" err="1"/>
              <a:t>headline</a:t>
            </a:r>
            <a:endParaRPr lang="da-DK"/>
          </a:p>
        </p:txBody>
      </p:sp>
      <p:sp>
        <p:nvSpPr>
          <p:cNvPr id="3" name="Pladsholder til indhold 2"/>
          <p:cNvSpPr>
            <a:spLocks noGrp="1"/>
          </p:cNvSpPr>
          <p:nvPr>
            <p:ph sz="half" idx="1" hasCustomPrompt="1"/>
          </p:nvPr>
        </p:nvSpPr>
        <p:spPr>
          <a:xfrm>
            <a:off x="530352" y="1486800"/>
            <a:ext cx="3564000" cy="3122171"/>
          </a:xfrm>
          <a:prstGeom prst="rect">
            <a:avLst/>
          </a:prstGeom>
        </p:spPr>
        <p:txBody>
          <a:bodyPr/>
          <a:lstStyle>
            <a:lvl1pPr marL="202500" indent="-202500">
              <a:spcAft>
                <a:spcPts val="0"/>
              </a:spcAft>
              <a:buFont typeface="Arial" panose="020B0604020202020204" pitchFamily="34" charset="0"/>
              <a:buChar char="•"/>
              <a:defRPr sz="2000"/>
            </a:lvl1pPr>
            <a:lvl2pPr>
              <a:spcAft>
                <a:spcPts val="0"/>
              </a:spcAft>
              <a:defRPr sz="2000"/>
            </a:lvl2pPr>
            <a:lvl3pPr marL="607500" indent="-202500">
              <a:spcAft>
                <a:spcPts val="0"/>
              </a:spcAft>
              <a:buFont typeface="Courier New" panose="02070309020205020404" pitchFamily="49" charset="0"/>
              <a:buChar char="o"/>
              <a:defRPr sz="2000"/>
            </a:lvl3pPr>
            <a:lvl4pPr>
              <a:defRPr sz="1350"/>
            </a:lvl4pPr>
            <a:lvl5pPr>
              <a:defRPr sz="1350"/>
            </a:lvl5pPr>
            <a:lvl6pPr>
              <a:defRPr sz="1350"/>
            </a:lvl6pPr>
            <a:lvl7pPr>
              <a:defRPr sz="1350"/>
            </a:lvl7pPr>
            <a:lvl8pPr>
              <a:defRPr sz="1350"/>
            </a:lvl8pPr>
            <a:lvl9pPr>
              <a:defRPr sz="1350"/>
            </a:lvl9pPr>
          </a:lstStyle>
          <a:p>
            <a:pPr lvl="0"/>
            <a:r>
              <a:rPr lang="da-DK"/>
              <a:t>Write </a:t>
            </a:r>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sp>
        <p:nvSpPr>
          <p:cNvPr id="13" name="Pladsholder til indhold 2">
            <a:extLst>
              <a:ext uri="{FF2B5EF4-FFF2-40B4-BE49-F238E27FC236}">
                <a16:creationId xmlns:a16="http://schemas.microsoft.com/office/drawing/2014/main" id="{120529FE-C54C-9E4A-A1F8-0455ECBFB6C0}"/>
              </a:ext>
            </a:extLst>
          </p:cNvPr>
          <p:cNvSpPr>
            <a:spLocks noGrp="1"/>
          </p:cNvSpPr>
          <p:nvPr>
            <p:ph sz="half" idx="10" hasCustomPrompt="1"/>
          </p:nvPr>
        </p:nvSpPr>
        <p:spPr>
          <a:xfrm>
            <a:off x="4425843" y="1486800"/>
            <a:ext cx="3564000" cy="3122171"/>
          </a:xfrm>
          <a:prstGeom prst="rect">
            <a:avLst/>
          </a:prstGeom>
        </p:spPr>
        <p:txBody>
          <a:bodyPr/>
          <a:lstStyle>
            <a:lvl1pPr marL="202500" indent="-202500">
              <a:spcAft>
                <a:spcPts val="0"/>
              </a:spcAft>
              <a:buFont typeface="Arial" panose="020B0604020202020204" pitchFamily="34" charset="0"/>
              <a:buChar char="•"/>
              <a:defRPr sz="2000"/>
            </a:lvl1pPr>
            <a:lvl2pPr>
              <a:spcAft>
                <a:spcPts val="0"/>
              </a:spcAft>
              <a:defRPr sz="2000"/>
            </a:lvl2pPr>
            <a:lvl3pPr marL="607500" indent="-202500">
              <a:spcAft>
                <a:spcPts val="0"/>
              </a:spcAft>
              <a:buFont typeface="Courier New" panose="02070309020205020404" pitchFamily="49" charset="0"/>
              <a:buChar char="o"/>
              <a:defRPr sz="2000"/>
            </a:lvl3pPr>
            <a:lvl4pPr>
              <a:defRPr sz="1350"/>
            </a:lvl4pPr>
            <a:lvl5pPr>
              <a:defRPr sz="1350"/>
            </a:lvl5pPr>
            <a:lvl6pPr>
              <a:defRPr sz="1350"/>
            </a:lvl6pPr>
            <a:lvl7pPr>
              <a:defRPr sz="1350"/>
            </a:lvl7pPr>
            <a:lvl8pPr>
              <a:defRPr sz="1350"/>
            </a:lvl8pPr>
            <a:lvl9pPr>
              <a:defRPr sz="1350"/>
            </a:lvl9pPr>
          </a:lstStyle>
          <a:p>
            <a:pPr lvl="0"/>
            <a:r>
              <a:rPr lang="da-DK"/>
              <a:t>Write </a:t>
            </a:r>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sp>
        <p:nvSpPr>
          <p:cNvPr id="6" name="Pladsholder til dato 5">
            <a:extLst>
              <a:ext uri="{FF2B5EF4-FFF2-40B4-BE49-F238E27FC236}">
                <a16:creationId xmlns:a16="http://schemas.microsoft.com/office/drawing/2014/main" id="{DE85BFC6-A075-4220-B746-9898270F7A8B}"/>
              </a:ext>
            </a:extLst>
          </p:cNvPr>
          <p:cNvSpPr>
            <a:spLocks noGrp="1"/>
          </p:cNvSpPr>
          <p:nvPr>
            <p:ph type="dt" sz="half" idx="11"/>
          </p:nvPr>
        </p:nvSpPr>
        <p:spPr/>
        <p:txBody>
          <a:bodyPr/>
          <a:lstStyle/>
          <a:p>
            <a:fld id="{14B49A14-61AA-4C2C-BC25-FA14A06CF562}" type="datetime1">
              <a:rPr lang="en-GB" smtClean="0"/>
              <a:t>07/06/2023</a:t>
            </a:fld>
            <a:endParaRPr lang="da-DK"/>
          </a:p>
        </p:txBody>
      </p:sp>
      <p:sp>
        <p:nvSpPr>
          <p:cNvPr id="7" name="Pladsholder til sidefod 6">
            <a:extLst>
              <a:ext uri="{FF2B5EF4-FFF2-40B4-BE49-F238E27FC236}">
                <a16:creationId xmlns:a16="http://schemas.microsoft.com/office/drawing/2014/main" id="{B88876A8-C040-403E-B09A-B31D219F8E23}"/>
              </a:ext>
            </a:extLst>
          </p:cNvPr>
          <p:cNvSpPr>
            <a:spLocks noGrp="1"/>
          </p:cNvSpPr>
          <p:nvPr>
            <p:ph type="ftr" sz="quarter" idx="12"/>
          </p:nvPr>
        </p:nvSpPr>
        <p:spPr/>
        <p:txBody>
          <a:bodyPr/>
          <a:lstStyle/>
          <a:p>
            <a:r>
              <a:rPr lang="da-DK"/>
              <a:t>Footer</a:t>
            </a:r>
          </a:p>
        </p:txBody>
      </p:sp>
    </p:spTree>
    <p:extLst>
      <p:ext uri="{BB962C8B-B14F-4D97-AF65-F5344CB8AC3E}">
        <p14:creationId xmlns:p14="http://schemas.microsoft.com/office/powerpoint/2010/main" val="11863486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adline, textbox, photo">
    <p:spTree>
      <p:nvGrpSpPr>
        <p:cNvPr id="1" name=""/>
        <p:cNvGrpSpPr/>
        <p:nvPr/>
      </p:nvGrpSpPr>
      <p:grpSpPr>
        <a:xfrm>
          <a:off x="0" y="0"/>
          <a:ext cx="0" cy="0"/>
          <a:chOff x="0" y="0"/>
          <a:chExt cx="0" cy="0"/>
        </a:xfrm>
      </p:grpSpPr>
      <p:sp>
        <p:nvSpPr>
          <p:cNvPr id="5" name="Pladsholder til billede 4">
            <a:extLst>
              <a:ext uri="{FF2B5EF4-FFF2-40B4-BE49-F238E27FC236}">
                <a16:creationId xmlns:a16="http://schemas.microsoft.com/office/drawing/2014/main" id="{69AAC330-45F3-A24D-BB57-BA688549E3FA}"/>
              </a:ext>
            </a:extLst>
          </p:cNvPr>
          <p:cNvSpPr>
            <a:spLocks noGrp="1"/>
          </p:cNvSpPr>
          <p:nvPr>
            <p:ph type="pic" sz="quarter" idx="10" hasCustomPrompt="1"/>
          </p:nvPr>
        </p:nvSpPr>
        <p:spPr>
          <a:xfrm>
            <a:off x="4572000" y="0"/>
            <a:ext cx="4572000" cy="5880619"/>
          </a:xfrm>
          <a:prstGeom prst="rect">
            <a:avLst/>
          </a:prstGeom>
          <a:noFill/>
        </p:spPr>
        <p:txBody>
          <a:bodyPr/>
          <a:lstStyle>
            <a:lvl1pPr marL="0" indent="0">
              <a:buFontTx/>
              <a:buNone/>
              <a:defRPr/>
            </a:lvl1pPr>
          </a:lstStyle>
          <a:p>
            <a:r>
              <a:rPr lang="da-DK" err="1"/>
              <a:t>Click</a:t>
            </a:r>
            <a:r>
              <a:rPr lang="da-DK"/>
              <a:t> </a:t>
            </a:r>
            <a:r>
              <a:rPr lang="da-DK" err="1"/>
              <a:t>icon</a:t>
            </a:r>
            <a:r>
              <a:rPr lang="da-DK"/>
              <a:t> to </a:t>
            </a:r>
            <a:r>
              <a:rPr lang="da-DK" err="1"/>
              <a:t>add</a:t>
            </a:r>
            <a:r>
              <a:rPr lang="da-DK"/>
              <a:t> a </a:t>
            </a:r>
            <a:r>
              <a:rPr lang="da-DK" err="1"/>
              <a:t>photo</a:t>
            </a:r>
            <a:endParaRPr lang="da-DK"/>
          </a:p>
        </p:txBody>
      </p:sp>
      <p:sp>
        <p:nvSpPr>
          <p:cNvPr id="2" name="Titel 1"/>
          <p:cNvSpPr>
            <a:spLocks noGrp="1"/>
          </p:cNvSpPr>
          <p:nvPr>
            <p:ph type="title" hasCustomPrompt="1"/>
          </p:nvPr>
        </p:nvSpPr>
        <p:spPr>
          <a:xfrm>
            <a:off x="530354" y="417514"/>
            <a:ext cx="3617902" cy="611186"/>
          </a:xfrm>
          <a:prstGeom prst="rect">
            <a:avLst/>
          </a:prstGeom>
        </p:spPr>
        <p:txBody>
          <a:bodyPr/>
          <a:lstStyle>
            <a:lvl1pPr>
              <a:defRPr>
                <a:solidFill>
                  <a:schemeClr val="tx2"/>
                </a:solidFill>
              </a:defRPr>
            </a:lvl1pPr>
          </a:lstStyle>
          <a:p>
            <a:r>
              <a:rPr lang="da-DK"/>
              <a:t>Write a </a:t>
            </a:r>
            <a:r>
              <a:rPr lang="da-DK" err="1"/>
              <a:t>headline</a:t>
            </a:r>
            <a:endParaRPr lang="da-DK"/>
          </a:p>
        </p:txBody>
      </p:sp>
      <p:sp>
        <p:nvSpPr>
          <p:cNvPr id="7" name="Pladsholder til tekst 6">
            <a:extLst>
              <a:ext uri="{FF2B5EF4-FFF2-40B4-BE49-F238E27FC236}">
                <a16:creationId xmlns:a16="http://schemas.microsoft.com/office/drawing/2014/main" id="{EEB751A9-AAE0-D446-AE13-CF967B6CA1F4}"/>
              </a:ext>
            </a:extLst>
          </p:cNvPr>
          <p:cNvSpPr>
            <a:spLocks noGrp="1"/>
          </p:cNvSpPr>
          <p:nvPr>
            <p:ph type="body" sz="quarter" idx="11" hasCustomPrompt="1"/>
          </p:nvPr>
        </p:nvSpPr>
        <p:spPr>
          <a:xfrm>
            <a:off x="530354" y="1486800"/>
            <a:ext cx="3617902" cy="3115050"/>
          </a:xfrm>
          <a:prstGeom prst="rect">
            <a:avLst/>
          </a:prstGeom>
        </p:spPr>
        <p:txBody>
          <a:bodyPr/>
          <a:lstStyle>
            <a:lvl1pPr>
              <a:buClr>
                <a:schemeClr val="tx2"/>
              </a:buClr>
              <a:defRPr/>
            </a:lvl1pPr>
            <a:lvl2pPr>
              <a:buClr>
                <a:schemeClr val="tx2"/>
              </a:buClr>
              <a:defRPr/>
            </a:lvl2pPr>
            <a:lvl3pPr>
              <a:buClr>
                <a:schemeClr val="tx2"/>
              </a:buClr>
              <a:defRPr/>
            </a:lvl3pPr>
          </a:lstStyle>
          <a:p>
            <a:pPr lvl="0"/>
            <a:r>
              <a:rPr lang="da-DK"/>
              <a:t>Write </a:t>
            </a:r>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a:p>
            <a:pPr lvl="2"/>
            <a:endParaRPr lang="da-DK"/>
          </a:p>
        </p:txBody>
      </p:sp>
      <p:sp>
        <p:nvSpPr>
          <p:cNvPr id="8" name="Pladsholder til tekst 3">
            <a:extLst>
              <a:ext uri="{FF2B5EF4-FFF2-40B4-BE49-F238E27FC236}">
                <a16:creationId xmlns:a16="http://schemas.microsoft.com/office/drawing/2014/main" id="{4B583656-40E3-4356-85E4-56F394D15F7F}"/>
              </a:ext>
            </a:extLst>
          </p:cNvPr>
          <p:cNvSpPr>
            <a:spLocks noGrp="1"/>
          </p:cNvSpPr>
          <p:nvPr>
            <p:ph type="body" sz="quarter" idx="12" hasCustomPrompt="1"/>
          </p:nvPr>
        </p:nvSpPr>
        <p:spPr>
          <a:xfrm>
            <a:off x="8286750" y="165100"/>
            <a:ext cx="644525" cy="2524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a:t> </a:t>
            </a:r>
          </a:p>
        </p:txBody>
      </p:sp>
    </p:spTree>
    <p:extLst>
      <p:ext uri="{BB962C8B-B14F-4D97-AF65-F5344CB8AC3E}">
        <p14:creationId xmlns:p14="http://schemas.microsoft.com/office/powerpoint/2010/main" val="2766968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_several lines per topic">
    <p:bg>
      <p:bgPr>
        <a:solidFill>
          <a:srgbClr val="AF161E"/>
        </a:solidFill>
        <a:effectLst/>
      </p:bgPr>
    </p:bg>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E04511C7-566B-4B80-B1AD-84DC746AEA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215405" y="-176270"/>
            <a:ext cx="8735222" cy="5453350"/>
          </a:xfrm>
          <a:prstGeom prst="rect">
            <a:avLst/>
          </a:prstGeom>
        </p:spPr>
      </p:pic>
      <p:sp>
        <p:nvSpPr>
          <p:cNvPr id="2" name="Titel 1"/>
          <p:cNvSpPr>
            <a:spLocks noGrp="1"/>
          </p:cNvSpPr>
          <p:nvPr>
            <p:ph type="title" hasCustomPrompt="1"/>
          </p:nvPr>
        </p:nvSpPr>
        <p:spPr>
          <a:xfrm>
            <a:off x="493200" y="417600"/>
            <a:ext cx="7639200" cy="676800"/>
          </a:xfrm>
          <a:prstGeom prst="rect">
            <a:avLst/>
          </a:prstGeom>
        </p:spPr>
        <p:txBody>
          <a:bodyPr anchor="t"/>
          <a:lstStyle>
            <a:lvl1pPr>
              <a:defRPr sz="3600">
                <a:solidFill>
                  <a:schemeClr val="tx1"/>
                </a:solidFill>
              </a:defRPr>
            </a:lvl1pPr>
          </a:lstStyle>
          <a:p>
            <a:r>
              <a:rPr lang="da-DK"/>
              <a:t>Agenda </a:t>
            </a:r>
            <a:r>
              <a:rPr lang="da-DK" err="1"/>
              <a:t>several</a:t>
            </a:r>
            <a:r>
              <a:rPr lang="da-DK"/>
              <a:t> lines per </a:t>
            </a:r>
            <a:r>
              <a:rPr lang="da-DK" err="1"/>
              <a:t>topic</a:t>
            </a:r>
            <a:endParaRPr lang="da-DK"/>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22" name="Pladsholder til tekst 28">
            <a:extLst>
              <a:ext uri="{FF2B5EF4-FFF2-40B4-BE49-F238E27FC236}">
                <a16:creationId xmlns:a16="http://schemas.microsoft.com/office/drawing/2014/main" id="{61742C75-DA4C-4843-BB74-CC42F7102F7E}"/>
              </a:ext>
            </a:extLst>
          </p:cNvPr>
          <p:cNvSpPr>
            <a:spLocks noGrp="1" noChangeAspect="1"/>
          </p:cNvSpPr>
          <p:nvPr>
            <p:ph type="body" sz="quarter" idx="10" hasCustomPrompt="1"/>
          </p:nvPr>
        </p:nvSpPr>
        <p:spPr>
          <a:xfrm>
            <a:off x="493200" y="1566000"/>
            <a:ext cx="7639200" cy="2808461"/>
          </a:xfrm>
        </p:spPr>
        <p:txBody>
          <a:bodyPr wrap="square" anchor="t" anchorCtr="0">
            <a:spAutoFit/>
          </a:bodyPr>
          <a:lstStyle>
            <a:lvl1pPr marL="1341438" indent="-1341438" algn="l">
              <a:buNone/>
              <a:tabLst>
                <a:tab pos="1341438" algn="l"/>
              </a:tabLst>
              <a:defRPr sz="1550" b="0">
                <a:solidFill>
                  <a:schemeClr val="tx1"/>
                </a:solidFill>
              </a:defRPr>
            </a:lvl1pPr>
          </a:lstStyle>
          <a:p>
            <a:pPr lvl="0"/>
            <a:r>
              <a:rPr lang="da-DK"/>
              <a:t>Write time. Press TAB og </a:t>
            </a:r>
            <a:r>
              <a:rPr lang="da-DK" err="1"/>
              <a:t>write</a:t>
            </a:r>
            <a:r>
              <a:rPr lang="da-DK"/>
              <a:t> the </a:t>
            </a:r>
            <a:r>
              <a:rPr lang="da-DK" err="1"/>
              <a:t>topic</a:t>
            </a:r>
            <a:r>
              <a:rPr lang="da-DK"/>
              <a:t>. Press ENTER </a:t>
            </a:r>
            <a:r>
              <a:rPr lang="da-DK" err="1"/>
              <a:t>ENTER</a:t>
            </a:r>
            <a:r>
              <a:rPr lang="da-DK"/>
              <a:t> to start </a:t>
            </a:r>
            <a:r>
              <a:rPr lang="da-DK" err="1"/>
              <a:t>next</a:t>
            </a:r>
            <a:r>
              <a:rPr lang="da-DK"/>
              <a:t> </a:t>
            </a:r>
            <a:r>
              <a:rPr lang="da-DK" err="1"/>
              <a:t>topix</a:t>
            </a:r>
            <a:endParaRPr lang="da-DK"/>
          </a:p>
          <a:p>
            <a:pPr lvl="0"/>
            <a:endParaRPr lang="da-DK"/>
          </a:p>
          <a:p>
            <a:pPr lvl="0"/>
            <a:endParaRPr lang="da-DK"/>
          </a:p>
          <a:p>
            <a:pPr lvl="0"/>
            <a:endParaRPr lang="da-DK"/>
          </a:p>
          <a:p>
            <a:pPr lvl="0"/>
            <a:endParaRPr lang="da-DK"/>
          </a:p>
          <a:p>
            <a:pPr lvl="0"/>
            <a:endParaRPr lang="da-DK"/>
          </a:p>
          <a:p>
            <a:pPr lvl="0"/>
            <a:endParaRPr lang="da-DK"/>
          </a:p>
          <a:p>
            <a:pPr lvl="0"/>
            <a:endParaRPr lang="da-DK"/>
          </a:p>
        </p:txBody>
      </p:sp>
    </p:spTree>
    <p:extLst>
      <p:ext uri="{BB962C8B-B14F-4D97-AF65-F5344CB8AC3E}">
        <p14:creationId xmlns:p14="http://schemas.microsoft.com/office/powerpoint/2010/main" val="39421418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_One line per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69" y="417600"/>
            <a:ext cx="7638555" cy="678335"/>
          </a:xfrm>
          <a:prstGeom prst="rect">
            <a:avLst/>
          </a:prstGeom>
        </p:spPr>
        <p:txBody>
          <a:bodyPr anchor="t"/>
          <a:lstStyle>
            <a:lvl1pPr>
              <a:defRPr sz="3600">
                <a:solidFill>
                  <a:schemeClr val="tx1"/>
                </a:solidFill>
              </a:defRPr>
            </a:lvl1pPr>
          </a:lstStyle>
          <a:p>
            <a:r>
              <a:rPr lang="da-DK"/>
              <a:t>Agenda – One line: Overview</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sz="1550"/>
            </a:lvl1pPr>
          </a:lstStyle>
          <a:p>
            <a:pPr lvl="0"/>
            <a:r>
              <a:rPr lang="da-DK"/>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sz="1550" b="1"/>
            </a:lvl1pPr>
          </a:lstStyle>
          <a:p>
            <a:pPr lvl="0"/>
            <a:r>
              <a:rPr lang="da-DK" err="1"/>
              <a:t>Topic</a:t>
            </a:r>
            <a:endParaRPr lang="da-DK"/>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sz="1550"/>
            </a:lvl1pPr>
          </a:lstStyle>
          <a:p>
            <a:pPr lvl="0"/>
            <a:r>
              <a:rPr lang="da-DK"/>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sz="1550" b="1"/>
            </a:lvl1pPr>
          </a:lstStyle>
          <a:p>
            <a:pPr lvl="0"/>
            <a:r>
              <a:rPr lang="da-DK" err="1"/>
              <a:t>Topic</a:t>
            </a:r>
            <a:endParaRPr lang="da-DK"/>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sz="1550"/>
            </a:lvl1pPr>
          </a:lstStyle>
          <a:p>
            <a:pPr lvl="0"/>
            <a:r>
              <a:rPr lang="da-DK"/>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sz="1550" b="1"/>
            </a:lvl1pPr>
          </a:lstStyle>
          <a:p>
            <a:pPr lvl="0"/>
            <a:r>
              <a:rPr lang="da-DK" err="1"/>
              <a:t>Topic</a:t>
            </a:r>
            <a:endParaRPr lang="da-DK"/>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sz="1550"/>
            </a:lvl1pPr>
          </a:lstStyle>
          <a:p>
            <a:pPr lvl="0"/>
            <a:r>
              <a:rPr lang="da-DK"/>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sz="1550" b="1"/>
            </a:lvl1pPr>
          </a:lstStyle>
          <a:p>
            <a:pPr lvl="0"/>
            <a:r>
              <a:rPr lang="da-DK" err="1"/>
              <a:t>Topic</a:t>
            </a:r>
            <a:endParaRPr lang="da-DK"/>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sz="1550"/>
            </a:lvl1pPr>
          </a:lstStyle>
          <a:p>
            <a:pPr lvl="0"/>
            <a:r>
              <a:rPr lang="da-DK"/>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sz="1550" b="1"/>
            </a:lvl1pPr>
          </a:lstStyle>
          <a:p>
            <a:pPr lvl="0"/>
            <a:r>
              <a:rPr lang="da-DK" err="1"/>
              <a:t>Topic</a:t>
            </a:r>
            <a:endParaRPr lang="da-DK"/>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sz="1550"/>
            </a:lvl1pPr>
          </a:lstStyle>
          <a:p>
            <a:pPr lvl="0"/>
            <a:r>
              <a:rPr lang="da-DK"/>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sz="1550" b="1"/>
            </a:lvl1pPr>
          </a:lstStyle>
          <a:p>
            <a:pPr lvl="0"/>
            <a:r>
              <a:rPr lang="da-DK" err="1"/>
              <a:t>Topic</a:t>
            </a:r>
            <a:endParaRPr lang="da-DK"/>
          </a:p>
        </p:txBody>
      </p:sp>
    </p:spTree>
    <p:extLst>
      <p:ext uri="{BB962C8B-B14F-4D97-AF65-F5344CB8AC3E}">
        <p14:creationId xmlns:p14="http://schemas.microsoft.com/office/powerpoint/2010/main" val="412991763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genda. Show 1.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a:t>Agenda – én linje: Punkt 1</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sz="1550"/>
            </a:lvl1pPr>
          </a:lstStyle>
          <a:p>
            <a:pPr lvl="0"/>
            <a:r>
              <a:rPr lang="da-DK"/>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sz="1550" b="1"/>
            </a:lvl1pPr>
          </a:lstStyle>
          <a:p>
            <a:pPr lvl="0"/>
            <a:r>
              <a:rPr lang="da-DK" err="1"/>
              <a:t>Topic</a:t>
            </a:r>
            <a:endParaRPr lang="da-DK"/>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17" name="Rektangel 16">
            <a:extLst>
              <a:ext uri="{FF2B5EF4-FFF2-40B4-BE49-F238E27FC236}">
                <a16:creationId xmlns:a16="http://schemas.microsoft.com/office/drawing/2014/main" id="{B21671F8-A1D9-4C4A-9D42-469B5E1CC8A4}"/>
              </a:ext>
            </a:extLst>
          </p:cNvPr>
          <p:cNvSpPr/>
          <p:nvPr userDrawn="1"/>
        </p:nvSpPr>
        <p:spPr>
          <a:xfrm>
            <a:off x="-8409" y="1554555"/>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a:p>
        </p:txBody>
      </p:sp>
    </p:spTree>
    <p:extLst>
      <p:ext uri="{BB962C8B-B14F-4D97-AF65-F5344CB8AC3E}">
        <p14:creationId xmlns:p14="http://schemas.microsoft.com/office/powerpoint/2010/main" val="414941819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Agenda. Show 2.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a:t>Agenda – én linje: Punkt 2</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sz="1550" b="1">
                <a:solidFill>
                  <a:schemeClr val="tx1"/>
                </a:solidFill>
              </a:defRPr>
            </a:lvl1pPr>
          </a:lstStyle>
          <a:p>
            <a:pPr lvl="0"/>
            <a:r>
              <a:rPr lang="da-DK" err="1"/>
              <a:t>Topic</a:t>
            </a:r>
            <a:endParaRPr lang="da-DK"/>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18" name="Rektangel 17">
            <a:extLst>
              <a:ext uri="{FF2B5EF4-FFF2-40B4-BE49-F238E27FC236}">
                <a16:creationId xmlns:a16="http://schemas.microsoft.com/office/drawing/2014/main" id="{70F1BD89-5A33-4BA8-A1DD-B10A5C5B35F5}"/>
              </a:ext>
            </a:extLst>
          </p:cNvPr>
          <p:cNvSpPr/>
          <p:nvPr userDrawn="1"/>
        </p:nvSpPr>
        <p:spPr>
          <a:xfrm>
            <a:off x="0" y="20124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a:p>
        </p:txBody>
      </p:sp>
    </p:spTree>
    <p:extLst>
      <p:ext uri="{BB962C8B-B14F-4D97-AF65-F5344CB8AC3E}">
        <p14:creationId xmlns:p14="http://schemas.microsoft.com/office/powerpoint/2010/main" val="277058675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Agenda. Show 3.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a:t>Agenda – én linje: Punkt 3</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18" name="Rektangel 17">
            <a:extLst>
              <a:ext uri="{FF2B5EF4-FFF2-40B4-BE49-F238E27FC236}">
                <a16:creationId xmlns:a16="http://schemas.microsoft.com/office/drawing/2014/main" id="{561A0F58-2092-4A7D-B2E4-3F267179EC90}"/>
              </a:ext>
            </a:extLst>
          </p:cNvPr>
          <p:cNvSpPr/>
          <p:nvPr userDrawn="1"/>
        </p:nvSpPr>
        <p:spPr>
          <a:xfrm>
            <a:off x="-52039" y="25056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a:p>
        </p:txBody>
      </p:sp>
    </p:spTree>
    <p:extLst>
      <p:ext uri="{BB962C8B-B14F-4D97-AF65-F5344CB8AC3E}">
        <p14:creationId xmlns:p14="http://schemas.microsoft.com/office/powerpoint/2010/main" val="27214581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line, text and graphic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9200" y="417600"/>
            <a:ext cx="7416900" cy="626255"/>
          </a:xfrm>
        </p:spPr>
        <p:txBody>
          <a:bodyPr/>
          <a:lstStyle>
            <a:lvl1pPr>
              <a:defRPr sz="3600"/>
            </a:lvl1pPr>
          </a:lstStyle>
          <a:p>
            <a:r>
              <a:rPr lang="da-DK"/>
              <a:t>Write a </a:t>
            </a:r>
            <a:r>
              <a:rPr lang="da-DK" err="1"/>
              <a:t>headline</a:t>
            </a:r>
            <a:endParaRPr lang="da-DK"/>
          </a:p>
        </p:txBody>
      </p:sp>
      <p:sp>
        <p:nvSpPr>
          <p:cNvPr id="3" name="Pladsholder til indhold 2"/>
          <p:cNvSpPr>
            <a:spLocks noGrp="1"/>
          </p:cNvSpPr>
          <p:nvPr>
            <p:ph idx="1" hasCustomPrompt="1"/>
          </p:nvPr>
        </p:nvSpPr>
        <p:spPr>
          <a:xfrm>
            <a:off x="529200" y="1486800"/>
            <a:ext cx="7416900" cy="3060000"/>
          </a:xfrm>
          <a:prstGeom prst="rect">
            <a:avLst/>
          </a:prstGeom>
        </p:spPr>
        <p:txBody>
          <a:bodyPr/>
          <a:lstStyle>
            <a:lvl1pPr>
              <a:defRPr sz="2000"/>
            </a:lvl1pPr>
            <a:lvl2pPr>
              <a:defRPr sz="2000"/>
            </a:lvl2pPr>
            <a:lvl3pPr>
              <a:defRPr sz="2000"/>
            </a:lvl3pPr>
          </a:lstStyle>
          <a:p>
            <a:pPr lvl="0"/>
            <a:r>
              <a:rPr lang="da-DK" err="1"/>
              <a:t>Text</a:t>
            </a:r>
            <a:r>
              <a:rPr lang="da-DK"/>
              <a:t>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spTree>
    <p:extLst>
      <p:ext uri="{BB962C8B-B14F-4D97-AF65-F5344CB8AC3E}">
        <p14:creationId xmlns:p14="http://schemas.microsoft.com/office/powerpoint/2010/main" val="1469301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Agenda. Show 4.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a:t>Agenda – én linje: Punkt 4</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18" name="Rektangel 17">
            <a:extLst>
              <a:ext uri="{FF2B5EF4-FFF2-40B4-BE49-F238E27FC236}">
                <a16:creationId xmlns:a16="http://schemas.microsoft.com/office/drawing/2014/main" id="{508B1834-F379-4494-A484-310A55AF2A9C}"/>
              </a:ext>
            </a:extLst>
          </p:cNvPr>
          <p:cNvSpPr/>
          <p:nvPr userDrawn="1"/>
        </p:nvSpPr>
        <p:spPr>
          <a:xfrm>
            <a:off x="0" y="29808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a:p>
        </p:txBody>
      </p:sp>
    </p:spTree>
    <p:extLst>
      <p:ext uri="{BB962C8B-B14F-4D97-AF65-F5344CB8AC3E}">
        <p14:creationId xmlns:p14="http://schemas.microsoft.com/office/powerpoint/2010/main" val="194048963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Agenda. Show 5.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a:t>Agenda – én linje: Punkt 5</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en-US" noProof="0"/>
              <a:t>Topic</a:t>
            </a:r>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en-US" noProof="0"/>
              <a:t>Topic</a:t>
            </a:r>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18" name="Rektangel 17">
            <a:extLst>
              <a:ext uri="{FF2B5EF4-FFF2-40B4-BE49-F238E27FC236}">
                <a16:creationId xmlns:a16="http://schemas.microsoft.com/office/drawing/2014/main" id="{61847041-B0D0-4370-BDDF-7358CB1F102E}"/>
              </a:ext>
            </a:extLst>
          </p:cNvPr>
          <p:cNvSpPr/>
          <p:nvPr userDrawn="1"/>
        </p:nvSpPr>
        <p:spPr>
          <a:xfrm>
            <a:off x="-8409" y="34560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da-DK"/>
          </a:p>
        </p:txBody>
      </p:sp>
    </p:spTree>
    <p:extLst>
      <p:ext uri="{BB962C8B-B14F-4D97-AF65-F5344CB8AC3E}">
        <p14:creationId xmlns:p14="http://schemas.microsoft.com/office/powerpoint/2010/main" val="405645795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Agenda. Show 6. topic">
    <p:bg>
      <p:bgPr>
        <a:solidFill>
          <a:srgbClr val="AF161E"/>
        </a:solidFill>
        <a:effectLst/>
      </p:bgPr>
    </p:bg>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8A5BE462-6E20-4E96-80BF-359DDC4C18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95980" y="-154925"/>
            <a:ext cx="8735222" cy="5453350"/>
          </a:xfrm>
          <a:prstGeom prst="rect">
            <a:avLst/>
          </a:prstGeom>
        </p:spPr>
      </p:pic>
      <p:sp>
        <p:nvSpPr>
          <p:cNvPr id="2" name="Titel 1"/>
          <p:cNvSpPr>
            <a:spLocks noGrp="1"/>
          </p:cNvSpPr>
          <p:nvPr>
            <p:ph type="title" hasCustomPrompt="1"/>
          </p:nvPr>
        </p:nvSpPr>
        <p:spPr>
          <a:xfrm>
            <a:off x="493470" y="417600"/>
            <a:ext cx="7639200" cy="678335"/>
          </a:xfrm>
          <a:prstGeom prst="rect">
            <a:avLst/>
          </a:prstGeom>
        </p:spPr>
        <p:txBody>
          <a:bodyPr anchor="t"/>
          <a:lstStyle>
            <a:lvl1pPr>
              <a:defRPr sz="3600">
                <a:solidFill>
                  <a:schemeClr val="tx1"/>
                </a:solidFill>
              </a:defRPr>
            </a:lvl1pPr>
          </a:lstStyle>
          <a:p>
            <a:r>
              <a:rPr lang="da-DK"/>
              <a:t>Agenda – én linje: Punkt 6</a:t>
            </a:r>
          </a:p>
        </p:txBody>
      </p:sp>
      <p:pic>
        <p:nvPicPr>
          <p:cNvPr id="14" name="Billede 13">
            <a:extLst>
              <a:ext uri="{FF2B5EF4-FFF2-40B4-BE49-F238E27FC236}">
                <a16:creationId xmlns:a16="http://schemas.microsoft.com/office/drawing/2014/main" id="{7E42D90F-6802-4103-BC23-F6A02F35199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3" name="Pladsholder til tekst 32">
            <a:extLst>
              <a:ext uri="{FF2B5EF4-FFF2-40B4-BE49-F238E27FC236}">
                <a16:creationId xmlns:a16="http://schemas.microsoft.com/office/drawing/2014/main" id="{8533AEA2-B5DD-4BE2-97E2-C388F4FFC079}"/>
              </a:ext>
            </a:extLst>
          </p:cNvPr>
          <p:cNvSpPr>
            <a:spLocks noGrp="1"/>
          </p:cNvSpPr>
          <p:nvPr>
            <p:ph type="body" sz="quarter" idx="11" hasCustomPrompt="1"/>
          </p:nvPr>
        </p:nvSpPr>
        <p:spPr>
          <a:xfrm>
            <a:off x="493470" y="1566000"/>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29" name="Pladsholder til tekst 28">
            <a:extLst>
              <a:ext uri="{FF2B5EF4-FFF2-40B4-BE49-F238E27FC236}">
                <a16:creationId xmlns:a16="http://schemas.microsoft.com/office/drawing/2014/main" id="{738D3CDC-0A30-4572-84C4-1D7CF12B125A}"/>
              </a:ext>
            </a:extLst>
          </p:cNvPr>
          <p:cNvSpPr>
            <a:spLocks noGrp="1"/>
          </p:cNvSpPr>
          <p:nvPr>
            <p:ph type="body" sz="quarter" idx="10" hasCustomPrompt="1"/>
          </p:nvPr>
        </p:nvSpPr>
        <p:spPr>
          <a:xfrm>
            <a:off x="1746000" y="1566654"/>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en-US" noProof="0"/>
              <a:t>Topic</a:t>
            </a:r>
          </a:p>
        </p:txBody>
      </p:sp>
      <p:sp>
        <p:nvSpPr>
          <p:cNvPr id="35" name="Pladsholder til tekst 32">
            <a:extLst>
              <a:ext uri="{FF2B5EF4-FFF2-40B4-BE49-F238E27FC236}">
                <a16:creationId xmlns:a16="http://schemas.microsoft.com/office/drawing/2014/main" id="{624DD1DC-0BE8-4A2B-8F64-CC84960FE996}"/>
              </a:ext>
            </a:extLst>
          </p:cNvPr>
          <p:cNvSpPr>
            <a:spLocks noGrp="1"/>
          </p:cNvSpPr>
          <p:nvPr>
            <p:ph type="body" sz="quarter" idx="12" hasCustomPrompt="1"/>
          </p:nvPr>
        </p:nvSpPr>
        <p:spPr>
          <a:xfrm>
            <a:off x="493470" y="2013806"/>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38" name="Pladsholder til tekst 28">
            <a:extLst>
              <a:ext uri="{FF2B5EF4-FFF2-40B4-BE49-F238E27FC236}">
                <a16:creationId xmlns:a16="http://schemas.microsoft.com/office/drawing/2014/main" id="{B3EF4417-8FE8-4927-A6F3-E5076D259DA5}"/>
              </a:ext>
            </a:extLst>
          </p:cNvPr>
          <p:cNvSpPr>
            <a:spLocks noGrp="1"/>
          </p:cNvSpPr>
          <p:nvPr>
            <p:ph type="body" sz="quarter" idx="13" hasCustomPrompt="1"/>
          </p:nvPr>
        </p:nvSpPr>
        <p:spPr>
          <a:xfrm>
            <a:off x="1746000" y="20124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39" name="Pladsholder til tekst 32">
            <a:extLst>
              <a:ext uri="{FF2B5EF4-FFF2-40B4-BE49-F238E27FC236}">
                <a16:creationId xmlns:a16="http://schemas.microsoft.com/office/drawing/2014/main" id="{815BA8DD-66EB-423A-B963-EB02131EEE28}"/>
              </a:ext>
            </a:extLst>
          </p:cNvPr>
          <p:cNvSpPr>
            <a:spLocks noGrp="1"/>
          </p:cNvSpPr>
          <p:nvPr>
            <p:ph type="body" sz="quarter" idx="14" hasCustomPrompt="1"/>
          </p:nvPr>
        </p:nvSpPr>
        <p:spPr>
          <a:xfrm>
            <a:off x="493470" y="2506175"/>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0" name="Pladsholder til tekst 28">
            <a:extLst>
              <a:ext uri="{FF2B5EF4-FFF2-40B4-BE49-F238E27FC236}">
                <a16:creationId xmlns:a16="http://schemas.microsoft.com/office/drawing/2014/main" id="{98882981-87D4-4901-B406-43B6DEA251DC}"/>
              </a:ext>
            </a:extLst>
          </p:cNvPr>
          <p:cNvSpPr>
            <a:spLocks noGrp="1"/>
          </p:cNvSpPr>
          <p:nvPr>
            <p:ph type="body" sz="quarter" idx="15" hasCustomPrompt="1"/>
          </p:nvPr>
        </p:nvSpPr>
        <p:spPr>
          <a:xfrm>
            <a:off x="1746000" y="25056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41" name="Pladsholder til tekst 32">
            <a:extLst>
              <a:ext uri="{FF2B5EF4-FFF2-40B4-BE49-F238E27FC236}">
                <a16:creationId xmlns:a16="http://schemas.microsoft.com/office/drawing/2014/main" id="{5DC5D152-EA78-408D-A8E0-617C81DD7316}"/>
              </a:ext>
            </a:extLst>
          </p:cNvPr>
          <p:cNvSpPr>
            <a:spLocks noGrp="1"/>
          </p:cNvSpPr>
          <p:nvPr>
            <p:ph type="body" sz="quarter" idx="16" hasCustomPrompt="1"/>
          </p:nvPr>
        </p:nvSpPr>
        <p:spPr>
          <a:xfrm>
            <a:off x="493470" y="2980959"/>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2" name="Pladsholder til tekst 28">
            <a:extLst>
              <a:ext uri="{FF2B5EF4-FFF2-40B4-BE49-F238E27FC236}">
                <a16:creationId xmlns:a16="http://schemas.microsoft.com/office/drawing/2014/main" id="{60DEABF9-5736-491D-8623-4E8843E50080}"/>
              </a:ext>
            </a:extLst>
          </p:cNvPr>
          <p:cNvSpPr>
            <a:spLocks noGrp="1"/>
          </p:cNvSpPr>
          <p:nvPr>
            <p:ph type="body" sz="quarter" idx="17" hasCustomPrompt="1"/>
          </p:nvPr>
        </p:nvSpPr>
        <p:spPr>
          <a:xfrm>
            <a:off x="1746000" y="29808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43" name="Pladsholder til tekst 32">
            <a:extLst>
              <a:ext uri="{FF2B5EF4-FFF2-40B4-BE49-F238E27FC236}">
                <a16:creationId xmlns:a16="http://schemas.microsoft.com/office/drawing/2014/main" id="{87107DAA-FE3B-4D4D-8FED-EBFFFB9B21F6}"/>
              </a:ext>
            </a:extLst>
          </p:cNvPr>
          <p:cNvSpPr>
            <a:spLocks noGrp="1"/>
          </p:cNvSpPr>
          <p:nvPr>
            <p:ph type="body" sz="quarter" idx="18" hasCustomPrompt="1"/>
          </p:nvPr>
        </p:nvSpPr>
        <p:spPr>
          <a:xfrm>
            <a:off x="493470" y="3455744"/>
            <a:ext cx="1177200" cy="330860"/>
          </a:xfrm>
        </p:spPr>
        <p:txBody>
          <a:bodyPr anchor="t" anchorCtr="0">
            <a:spAutoFit/>
          </a:bodyPr>
          <a:lstStyle>
            <a:lvl1pPr marL="0" indent="0">
              <a:spcBef>
                <a:spcPts val="0"/>
              </a:spcBef>
              <a:buNone/>
              <a:defRPr lang="da-DK" sz="1550" b="0"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Time</a:t>
            </a:r>
          </a:p>
        </p:txBody>
      </p:sp>
      <p:sp>
        <p:nvSpPr>
          <p:cNvPr id="44" name="Pladsholder til tekst 28">
            <a:extLst>
              <a:ext uri="{FF2B5EF4-FFF2-40B4-BE49-F238E27FC236}">
                <a16:creationId xmlns:a16="http://schemas.microsoft.com/office/drawing/2014/main" id="{BCFE670E-66BB-42BF-9EF8-A9F72ADE2D88}"/>
              </a:ext>
            </a:extLst>
          </p:cNvPr>
          <p:cNvSpPr>
            <a:spLocks noGrp="1"/>
          </p:cNvSpPr>
          <p:nvPr>
            <p:ph type="body" sz="quarter" idx="19" hasCustomPrompt="1"/>
          </p:nvPr>
        </p:nvSpPr>
        <p:spPr>
          <a:xfrm>
            <a:off x="1746000" y="3456000"/>
            <a:ext cx="6386025" cy="330860"/>
          </a:xfrm>
        </p:spPr>
        <p:txBody>
          <a:bodyPr anchor="t" anchorCtr="0">
            <a:spAutoFit/>
          </a:bodyPr>
          <a:lstStyle>
            <a:lvl1pPr marL="0" indent="0" algn="l">
              <a:buNone/>
              <a:defRPr lang="da-DK" sz="1550" b="1" dirty="0">
                <a:solidFill>
                  <a:schemeClr val="tx1">
                    <a:alpha val="80000"/>
                  </a:schemeClr>
                </a:solidFill>
                <a:latin typeface="Calibri" panose="020F0502020204030204" pitchFamily="34" charset="0"/>
                <a:ea typeface="+mn-ea"/>
                <a:cs typeface="Calibri" panose="020F0502020204030204" pitchFamily="34" charset="0"/>
              </a:defRPr>
            </a:lvl1pPr>
          </a:lstStyle>
          <a:p>
            <a:pPr lvl="0"/>
            <a:r>
              <a:rPr lang="da-DK"/>
              <a:t>Topic</a:t>
            </a:r>
          </a:p>
        </p:txBody>
      </p:sp>
      <p:sp>
        <p:nvSpPr>
          <p:cNvPr id="45" name="Pladsholder til tekst 32">
            <a:extLst>
              <a:ext uri="{FF2B5EF4-FFF2-40B4-BE49-F238E27FC236}">
                <a16:creationId xmlns:a16="http://schemas.microsoft.com/office/drawing/2014/main" id="{CE7CC369-C35B-4F22-A5D7-D06661C8DE0A}"/>
              </a:ext>
            </a:extLst>
          </p:cNvPr>
          <p:cNvSpPr>
            <a:spLocks noGrp="1"/>
          </p:cNvSpPr>
          <p:nvPr>
            <p:ph type="body" sz="quarter" idx="20" hasCustomPrompt="1"/>
          </p:nvPr>
        </p:nvSpPr>
        <p:spPr>
          <a:xfrm>
            <a:off x="493470" y="3939321"/>
            <a:ext cx="1177200" cy="330860"/>
          </a:xfrm>
        </p:spPr>
        <p:txBody>
          <a:bodyPr anchor="t" anchorCtr="0">
            <a:spAutoFit/>
          </a:bodyPr>
          <a:lstStyle>
            <a:lvl1pPr marL="0" indent="0">
              <a:spcBef>
                <a:spcPts val="0"/>
              </a:spcBef>
              <a:buNone/>
              <a:defRPr lang="da-DK" sz="1550" b="0" dirty="0">
                <a:solidFill>
                  <a:schemeClr val="tx1"/>
                </a:solidFill>
                <a:latin typeface="Calibri" panose="020F0502020204030204" pitchFamily="34" charset="0"/>
                <a:ea typeface="+mn-ea"/>
                <a:cs typeface="Calibri" panose="020F0502020204030204" pitchFamily="34" charset="0"/>
              </a:defRPr>
            </a:lvl1pPr>
          </a:lstStyle>
          <a:p>
            <a:pPr lvl="0"/>
            <a:r>
              <a:rPr lang="da-DK"/>
              <a:t>Time</a:t>
            </a:r>
          </a:p>
        </p:txBody>
      </p:sp>
      <p:sp>
        <p:nvSpPr>
          <p:cNvPr id="46" name="Pladsholder til tekst 28">
            <a:extLst>
              <a:ext uri="{FF2B5EF4-FFF2-40B4-BE49-F238E27FC236}">
                <a16:creationId xmlns:a16="http://schemas.microsoft.com/office/drawing/2014/main" id="{EB457DC0-8827-493E-9AF8-733E74008EAE}"/>
              </a:ext>
            </a:extLst>
          </p:cNvPr>
          <p:cNvSpPr>
            <a:spLocks noGrp="1"/>
          </p:cNvSpPr>
          <p:nvPr>
            <p:ph type="body" sz="quarter" idx="21" hasCustomPrompt="1"/>
          </p:nvPr>
        </p:nvSpPr>
        <p:spPr>
          <a:xfrm>
            <a:off x="1746000" y="3938400"/>
            <a:ext cx="6386025" cy="330860"/>
          </a:xfrm>
        </p:spPr>
        <p:txBody>
          <a:bodyPr anchor="t" anchorCtr="0">
            <a:spAutoFit/>
          </a:bodyPr>
          <a:lstStyle>
            <a:lvl1pPr marL="0" indent="0" algn="l">
              <a:buNone/>
              <a:defRPr lang="da-DK" sz="1550" b="1" dirty="0">
                <a:solidFill>
                  <a:schemeClr val="tx1"/>
                </a:solidFill>
                <a:latin typeface="Calibri" panose="020F0502020204030204" pitchFamily="34" charset="0"/>
                <a:ea typeface="+mn-ea"/>
                <a:cs typeface="Calibri" panose="020F0502020204030204" pitchFamily="34" charset="0"/>
              </a:defRPr>
            </a:lvl1pPr>
          </a:lstStyle>
          <a:p>
            <a:pPr lvl="0"/>
            <a:r>
              <a:rPr lang="da-DK" err="1"/>
              <a:t>Topic</a:t>
            </a:r>
            <a:endParaRPr lang="da-DK"/>
          </a:p>
        </p:txBody>
      </p:sp>
      <p:sp>
        <p:nvSpPr>
          <p:cNvPr id="18" name="Rektangel 17">
            <a:extLst>
              <a:ext uri="{FF2B5EF4-FFF2-40B4-BE49-F238E27FC236}">
                <a16:creationId xmlns:a16="http://schemas.microsoft.com/office/drawing/2014/main" id="{3A0FD112-D3B3-478B-840F-FB428F3B64E7}"/>
              </a:ext>
            </a:extLst>
          </p:cNvPr>
          <p:cNvSpPr/>
          <p:nvPr userDrawn="1"/>
        </p:nvSpPr>
        <p:spPr>
          <a:xfrm>
            <a:off x="0" y="3938400"/>
            <a:ext cx="9144000" cy="356159"/>
          </a:xfrm>
          <a:prstGeom prst="rect">
            <a:avLst/>
          </a:prstGeom>
          <a:solidFill>
            <a:srgbClr val="000000">
              <a:alpha val="63137"/>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t" anchorCtr="0"/>
          <a:lstStyle/>
          <a:p>
            <a:pPr algn="ctr"/>
            <a:endParaRPr lang="en-US" noProof="0"/>
          </a:p>
        </p:txBody>
      </p:sp>
    </p:spTree>
    <p:extLst>
      <p:ext uri="{BB962C8B-B14F-4D97-AF65-F5344CB8AC3E}">
        <p14:creationId xmlns:p14="http://schemas.microsoft.com/office/powerpoint/2010/main" val="1562931713"/>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fphics">
    <p:bg>
      <p:bgPr>
        <a:solidFill>
          <a:schemeClr val="bg1"/>
        </a:solidFill>
        <a:effectLst/>
      </p:bgPr>
    </p:bg>
    <p:spTree>
      <p:nvGrpSpPr>
        <p:cNvPr id="1" name=""/>
        <p:cNvGrpSpPr/>
        <p:nvPr/>
      </p:nvGrpSpPr>
      <p:grpSpPr>
        <a:xfrm>
          <a:off x="0" y="0"/>
          <a:ext cx="0" cy="0"/>
          <a:chOff x="0" y="0"/>
          <a:chExt cx="0" cy="0"/>
        </a:xfrm>
      </p:grpSpPr>
      <p:sp>
        <p:nvSpPr>
          <p:cNvPr id="5" name="Pladsholder til indhold 2">
            <a:extLst>
              <a:ext uri="{FF2B5EF4-FFF2-40B4-BE49-F238E27FC236}">
                <a16:creationId xmlns:a16="http://schemas.microsoft.com/office/drawing/2014/main" id="{BD9BCD9F-4373-4E4D-A5E2-7283F74D4395}"/>
              </a:ext>
            </a:extLst>
          </p:cNvPr>
          <p:cNvSpPr>
            <a:spLocks noGrp="1"/>
          </p:cNvSpPr>
          <p:nvPr>
            <p:ph idx="1" hasCustomPrompt="1"/>
          </p:nvPr>
        </p:nvSpPr>
        <p:spPr>
          <a:xfrm>
            <a:off x="529200" y="972000"/>
            <a:ext cx="7513200" cy="3870000"/>
          </a:xfrm>
          <a:prstGeom prst="rect">
            <a:avLst/>
          </a:prstGeom>
        </p:spPr>
        <p:txBody>
          <a:bodyPr/>
          <a:lstStyle>
            <a:lvl1pPr marL="0" indent="0">
              <a:buNone/>
              <a:defRPr sz="2000"/>
            </a:lvl1pPr>
            <a:lvl2pPr>
              <a:defRPr sz="2000"/>
            </a:lvl2pPr>
            <a:lvl3pPr>
              <a:defRPr sz="2000"/>
            </a:lvl3pPr>
          </a:lstStyle>
          <a:p>
            <a:pPr lvl="0"/>
            <a:r>
              <a:rPr lang="da-DK" err="1"/>
              <a:t>Click</a:t>
            </a:r>
            <a:r>
              <a:rPr lang="da-DK"/>
              <a:t> </a:t>
            </a:r>
            <a:r>
              <a:rPr lang="da-DK" err="1"/>
              <a:t>icon</a:t>
            </a:r>
            <a:r>
              <a:rPr lang="da-DK"/>
              <a:t> to </a:t>
            </a:r>
            <a:r>
              <a:rPr lang="da-DK" err="1"/>
              <a:t>add</a:t>
            </a:r>
            <a:r>
              <a:rPr lang="da-DK"/>
              <a:t> </a:t>
            </a:r>
            <a:r>
              <a:rPr lang="da-DK" err="1"/>
              <a:t>any</a:t>
            </a:r>
            <a:r>
              <a:rPr lang="da-DK"/>
              <a:t> illustration</a:t>
            </a:r>
          </a:p>
        </p:txBody>
      </p:sp>
      <p:sp>
        <p:nvSpPr>
          <p:cNvPr id="2" name="Pladsholder til dato 1">
            <a:extLst>
              <a:ext uri="{FF2B5EF4-FFF2-40B4-BE49-F238E27FC236}">
                <a16:creationId xmlns:a16="http://schemas.microsoft.com/office/drawing/2014/main" id="{4C1962D9-4B32-4BE0-B3E9-165BA798A05B}"/>
              </a:ext>
            </a:extLst>
          </p:cNvPr>
          <p:cNvSpPr>
            <a:spLocks noGrp="1"/>
          </p:cNvSpPr>
          <p:nvPr>
            <p:ph type="dt" sz="half" idx="10"/>
          </p:nvPr>
        </p:nvSpPr>
        <p:spPr/>
        <p:txBody>
          <a:bodyPr/>
          <a:lstStyle/>
          <a:p>
            <a:fld id="{483C5F2B-923B-4B90-BE33-46F144F335AE}" type="datetime1">
              <a:rPr lang="en-GB" smtClean="0"/>
              <a:t>07/06/2023</a:t>
            </a:fld>
            <a:endParaRPr lang="da-DK"/>
          </a:p>
        </p:txBody>
      </p:sp>
      <p:sp>
        <p:nvSpPr>
          <p:cNvPr id="3" name="Pladsholder til sidefod 2">
            <a:extLst>
              <a:ext uri="{FF2B5EF4-FFF2-40B4-BE49-F238E27FC236}">
                <a16:creationId xmlns:a16="http://schemas.microsoft.com/office/drawing/2014/main" id="{6E339960-24EA-4FFA-8689-6228776780B3}"/>
              </a:ext>
            </a:extLst>
          </p:cNvPr>
          <p:cNvSpPr>
            <a:spLocks noGrp="1"/>
          </p:cNvSpPr>
          <p:nvPr>
            <p:ph type="ftr" sz="quarter" idx="11"/>
          </p:nvPr>
        </p:nvSpPr>
        <p:spPr/>
        <p:txBody>
          <a:bodyPr/>
          <a:lstStyle/>
          <a:p>
            <a:r>
              <a:rPr lang="da-DK"/>
              <a:t>Footer</a:t>
            </a:r>
          </a:p>
        </p:txBody>
      </p:sp>
    </p:spTree>
    <p:extLst>
      <p:ext uri="{BB962C8B-B14F-4D97-AF65-F5344CB8AC3E}">
        <p14:creationId xmlns:p14="http://schemas.microsoft.com/office/powerpoint/2010/main" val="174413615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 graphics">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422CCA-D813-4232-A6D5-3CB16793F431}"/>
              </a:ext>
            </a:extLst>
          </p:cNvPr>
          <p:cNvSpPr>
            <a:spLocks noGrp="1"/>
          </p:cNvSpPr>
          <p:nvPr>
            <p:ph type="title" hasCustomPrompt="1"/>
          </p:nvPr>
        </p:nvSpPr>
        <p:spPr>
          <a:xfrm>
            <a:off x="529200" y="302400"/>
            <a:ext cx="7513200" cy="514800"/>
          </a:xfrm>
        </p:spPr>
        <p:txBody>
          <a:bodyPr anchor="ctr"/>
          <a:lstStyle>
            <a:lvl1pPr>
              <a:defRPr sz="2400"/>
            </a:lvl1pPr>
          </a:lstStyle>
          <a:p>
            <a:r>
              <a:rPr lang="da-DK"/>
              <a:t>Write </a:t>
            </a:r>
            <a:r>
              <a:rPr lang="da-DK" err="1"/>
              <a:t>title</a:t>
            </a:r>
            <a:r>
              <a:rPr lang="da-DK"/>
              <a:t> for the illustration</a:t>
            </a:r>
          </a:p>
        </p:txBody>
      </p:sp>
      <p:sp>
        <p:nvSpPr>
          <p:cNvPr id="9" name="Pladsholder til indhold 2">
            <a:extLst>
              <a:ext uri="{FF2B5EF4-FFF2-40B4-BE49-F238E27FC236}">
                <a16:creationId xmlns:a16="http://schemas.microsoft.com/office/drawing/2014/main" id="{E9A0D2B7-4B48-47DD-9795-A0F2580910F6}"/>
              </a:ext>
            </a:extLst>
          </p:cNvPr>
          <p:cNvSpPr>
            <a:spLocks noGrp="1"/>
          </p:cNvSpPr>
          <p:nvPr>
            <p:ph idx="1" hasCustomPrompt="1"/>
          </p:nvPr>
        </p:nvSpPr>
        <p:spPr>
          <a:xfrm>
            <a:off x="529200" y="972000"/>
            <a:ext cx="7513200" cy="3870000"/>
          </a:xfrm>
          <a:prstGeom prst="rect">
            <a:avLst/>
          </a:prstGeom>
        </p:spPr>
        <p:txBody>
          <a:bodyPr/>
          <a:lstStyle>
            <a:lvl1pPr marL="0" indent="0">
              <a:buNone/>
              <a:defRPr sz="2000"/>
            </a:lvl1pPr>
            <a:lvl2pPr>
              <a:defRPr sz="2000"/>
            </a:lvl2pPr>
            <a:lvl3pPr>
              <a:defRPr sz="2000"/>
            </a:lvl3pPr>
          </a:lstStyle>
          <a:p>
            <a:pPr lvl="0"/>
            <a:r>
              <a:rPr lang="da-DK" err="1"/>
              <a:t>Click</a:t>
            </a:r>
            <a:r>
              <a:rPr lang="da-DK"/>
              <a:t> </a:t>
            </a:r>
            <a:r>
              <a:rPr lang="da-DK" err="1"/>
              <a:t>icon</a:t>
            </a:r>
            <a:r>
              <a:rPr lang="da-DK"/>
              <a:t> to </a:t>
            </a:r>
            <a:r>
              <a:rPr lang="da-DK" err="1"/>
              <a:t>add</a:t>
            </a:r>
            <a:r>
              <a:rPr lang="da-DK"/>
              <a:t> </a:t>
            </a:r>
            <a:r>
              <a:rPr lang="da-DK" err="1"/>
              <a:t>any</a:t>
            </a:r>
            <a:r>
              <a:rPr lang="da-DK"/>
              <a:t> illustration</a:t>
            </a:r>
          </a:p>
        </p:txBody>
      </p:sp>
      <p:sp>
        <p:nvSpPr>
          <p:cNvPr id="4" name="Pladsholder til dato 3"/>
          <p:cNvSpPr>
            <a:spLocks noGrp="1"/>
          </p:cNvSpPr>
          <p:nvPr>
            <p:ph type="dt" sz="half" idx="10"/>
          </p:nvPr>
        </p:nvSpPr>
        <p:spPr>
          <a:xfrm rot="5400000">
            <a:off x="8366728" y="4375382"/>
            <a:ext cx="728040" cy="205199"/>
          </a:xfrm>
          <a:prstGeom prst="rect">
            <a:avLst/>
          </a:prstGeom>
        </p:spPr>
        <p:txBody>
          <a:bodyPr/>
          <a:lstStyle>
            <a:lvl1pPr algn="r">
              <a:defRPr sz="750">
                <a:solidFill>
                  <a:schemeClr val="bg1">
                    <a:lumMod val="50000"/>
                  </a:schemeClr>
                </a:solidFill>
              </a:defRPr>
            </a:lvl1pPr>
          </a:lstStyle>
          <a:p>
            <a:fld id="{47ADA7AC-AD37-4532-A6D5-BEB7BF0E2030}" type="datetime1">
              <a:rPr lang="en-GB" smtClean="0"/>
              <a:t>07/06/2023</a:t>
            </a:fld>
            <a:endParaRPr lang="da-DK"/>
          </a:p>
        </p:txBody>
      </p:sp>
      <p:sp>
        <p:nvSpPr>
          <p:cNvPr id="7" name="Pladsholder til sidefod 1">
            <a:extLst>
              <a:ext uri="{FF2B5EF4-FFF2-40B4-BE49-F238E27FC236}">
                <a16:creationId xmlns:a16="http://schemas.microsoft.com/office/drawing/2014/main" id="{A7E2B67E-AE29-41E2-8B3A-3F1B4CC0A829}"/>
              </a:ext>
            </a:extLst>
          </p:cNvPr>
          <p:cNvSpPr>
            <a:spLocks noGrp="1"/>
          </p:cNvSpPr>
          <p:nvPr>
            <p:ph type="ftr" sz="quarter" idx="3"/>
          </p:nvPr>
        </p:nvSpPr>
        <p:spPr>
          <a:xfrm rot="5400000">
            <a:off x="7147755" y="2428370"/>
            <a:ext cx="3165984" cy="205200"/>
          </a:xfrm>
          <a:prstGeom prst="rect">
            <a:avLst/>
          </a:prstGeom>
        </p:spPr>
        <p:txBody>
          <a:bodyPr vert="horz" lIns="91440" tIns="45720" rIns="91440" bIns="45720" rtlCol="0" anchor="t" anchorCtr="0"/>
          <a:lstStyle>
            <a:lvl1pPr algn="r">
              <a:defRPr sz="750">
                <a:solidFill>
                  <a:srgbClr val="7F7F7F"/>
                </a:solidFill>
                <a:latin typeface="Calibri" panose="020F0502020204030204" pitchFamily="34" charset="0"/>
                <a:cs typeface="Calibri" panose="020F0502020204030204" pitchFamily="34" charset="0"/>
              </a:defRPr>
            </a:lvl1pPr>
          </a:lstStyle>
          <a:p>
            <a:r>
              <a:rPr lang="da-DK"/>
              <a:t>Footer</a:t>
            </a:r>
          </a:p>
        </p:txBody>
      </p:sp>
    </p:spTree>
    <p:extLst>
      <p:ext uri="{BB962C8B-B14F-4D97-AF65-F5344CB8AC3E}">
        <p14:creationId xmlns:p14="http://schemas.microsoft.com/office/powerpoint/2010/main" val="3470258096"/>
      </p:ext>
    </p:extLst>
  </p:cSld>
  <p:clrMapOvr>
    <a:masterClrMapping/>
  </p:clrMapOvr>
  <p:extLst>
    <p:ext uri="{DCECCB84-F9BA-43D5-87BE-67443E8EF086}">
      <p15:sldGuideLst xmlns:p15="http://schemas.microsoft.com/office/powerpoint/2012/main">
        <p15:guide id="1" orient="horz" pos="259"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 Read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F7A0D26B-5E6B-4348-BC43-36B589CE5CC5}"/>
              </a:ext>
            </a:extLst>
          </p:cNvPr>
          <p:cNvSpPr>
            <a:spLocks noGrp="1"/>
          </p:cNvSpPr>
          <p:nvPr>
            <p:ph type="pic" sz="quarter" idx="10" hasCustomPrompt="1"/>
          </p:nvPr>
        </p:nvSpPr>
        <p:spPr>
          <a:xfrm>
            <a:off x="0" y="0"/>
            <a:ext cx="9144000" cy="5143500"/>
          </a:xfrm>
          <a:solidFill>
            <a:schemeClr val="bg1"/>
          </a:solidFill>
        </p:spPr>
        <p:txBody>
          <a:bodyPr/>
          <a:lstStyle>
            <a:lvl1pPr marL="0" indent="0">
              <a:buFontTx/>
              <a:buNone/>
              <a:defRPr/>
            </a:lvl1pPr>
          </a:lstStyle>
          <a:p>
            <a:r>
              <a:rPr lang="da-DK" err="1"/>
              <a:t>Click</a:t>
            </a:r>
            <a:r>
              <a:rPr lang="da-DK"/>
              <a:t> the </a:t>
            </a:r>
            <a:r>
              <a:rPr lang="da-DK" err="1"/>
              <a:t>icon</a:t>
            </a:r>
            <a:r>
              <a:rPr lang="da-DK"/>
              <a:t> to </a:t>
            </a:r>
            <a:r>
              <a:rPr lang="da-DK" err="1"/>
              <a:t>add</a:t>
            </a:r>
            <a:r>
              <a:rPr lang="da-DK"/>
              <a:t> a </a:t>
            </a:r>
            <a:r>
              <a:rPr lang="da-DK" err="1"/>
              <a:t>photo</a:t>
            </a:r>
            <a:endParaRPr lang="da-DK"/>
          </a:p>
        </p:txBody>
      </p:sp>
      <p:sp>
        <p:nvSpPr>
          <p:cNvPr id="5" name="Pladsholder til tekst 3">
            <a:extLst>
              <a:ext uri="{FF2B5EF4-FFF2-40B4-BE49-F238E27FC236}">
                <a16:creationId xmlns:a16="http://schemas.microsoft.com/office/drawing/2014/main" id="{75A4B2C2-05C2-40F8-B3F1-2CD945621EAD}"/>
              </a:ext>
            </a:extLst>
          </p:cNvPr>
          <p:cNvSpPr>
            <a:spLocks noGrp="1"/>
          </p:cNvSpPr>
          <p:nvPr>
            <p:ph type="body" sz="quarter" idx="12" hasCustomPrompt="1"/>
          </p:nvPr>
        </p:nvSpPr>
        <p:spPr>
          <a:xfrm>
            <a:off x="8287200" y="165600"/>
            <a:ext cx="644525" cy="2524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a:t> </a:t>
            </a:r>
          </a:p>
        </p:txBody>
      </p:sp>
    </p:spTree>
    <p:extLst>
      <p:ext uri="{BB962C8B-B14F-4D97-AF65-F5344CB8AC3E}">
        <p14:creationId xmlns:p14="http://schemas.microsoft.com/office/powerpoint/2010/main" val="3884860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hoto - White logo">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F7A0D26B-5E6B-4348-BC43-36B589CE5CC5}"/>
              </a:ext>
            </a:extLst>
          </p:cNvPr>
          <p:cNvSpPr>
            <a:spLocks noGrp="1"/>
          </p:cNvSpPr>
          <p:nvPr>
            <p:ph type="pic" sz="quarter" idx="10" hasCustomPrompt="1"/>
          </p:nvPr>
        </p:nvSpPr>
        <p:spPr>
          <a:xfrm>
            <a:off x="0" y="0"/>
            <a:ext cx="9144000" cy="5143500"/>
          </a:xfrm>
          <a:solidFill>
            <a:srgbClr val="AE151D"/>
          </a:solidFill>
        </p:spPr>
        <p:txBody>
          <a:bodyPr/>
          <a:lstStyle>
            <a:lvl1pPr marL="0" indent="0">
              <a:buFontTx/>
              <a:buNone/>
              <a:defRPr/>
            </a:lvl1pPr>
          </a:lstStyle>
          <a:p>
            <a:r>
              <a:rPr lang="da-DK" err="1"/>
              <a:t>Click</a:t>
            </a:r>
            <a:r>
              <a:rPr lang="da-DK"/>
              <a:t> the </a:t>
            </a:r>
            <a:r>
              <a:rPr lang="da-DK" err="1"/>
              <a:t>icon</a:t>
            </a:r>
            <a:r>
              <a:rPr lang="da-DK"/>
              <a:t> to </a:t>
            </a:r>
            <a:r>
              <a:rPr lang="da-DK" err="1"/>
              <a:t>add</a:t>
            </a:r>
            <a:r>
              <a:rPr lang="da-DK"/>
              <a:t> a </a:t>
            </a:r>
            <a:r>
              <a:rPr lang="da-DK" err="1"/>
              <a:t>photo</a:t>
            </a:r>
            <a:endParaRPr lang="da-DK"/>
          </a:p>
        </p:txBody>
      </p:sp>
      <p:sp>
        <p:nvSpPr>
          <p:cNvPr id="5" name="Pladsholder til tekst 3">
            <a:extLst>
              <a:ext uri="{FF2B5EF4-FFF2-40B4-BE49-F238E27FC236}">
                <a16:creationId xmlns:a16="http://schemas.microsoft.com/office/drawing/2014/main" id="{75A4B2C2-05C2-40F8-B3F1-2CD945621EAD}"/>
              </a:ext>
            </a:extLst>
          </p:cNvPr>
          <p:cNvSpPr>
            <a:spLocks noGrp="1"/>
          </p:cNvSpPr>
          <p:nvPr>
            <p:ph type="body" sz="quarter" idx="12" hasCustomPrompt="1"/>
          </p:nvPr>
        </p:nvSpPr>
        <p:spPr>
          <a:xfrm>
            <a:off x="8287200" y="165600"/>
            <a:ext cx="644525" cy="252413"/>
          </a:xfrm>
          <a:blipFill>
            <a:blip r:embed="rId2"/>
            <a:stretch>
              <a:fillRect/>
            </a:stretch>
          </a:blipFill>
        </p:spPr>
        <p:txBody>
          <a:bodyPr/>
          <a:lstStyle>
            <a:lvl1pPr marL="0" indent="0">
              <a:buNone/>
              <a:defRPr sz="800"/>
            </a:lvl1pPr>
            <a:lvl2pPr marL="202500" indent="0">
              <a:buNone/>
              <a:defRPr sz="800"/>
            </a:lvl2pPr>
            <a:lvl3pPr marL="405000" indent="0">
              <a:buNone/>
              <a:defRPr sz="800"/>
            </a:lvl3pPr>
            <a:lvl4pPr marL="808435" indent="0">
              <a:buNone/>
              <a:defRPr sz="800"/>
            </a:lvl4pPr>
            <a:lvl5pPr marL="1079897" indent="0">
              <a:buNone/>
              <a:defRPr sz="800"/>
            </a:lvl5pPr>
          </a:lstStyle>
          <a:p>
            <a:pPr lvl="0"/>
            <a:r>
              <a:rPr lang="da-DK"/>
              <a:t> </a:t>
            </a:r>
          </a:p>
        </p:txBody>
      </p:sp>
    </p:spTree>
    <p:extLst>
      <p:ext uri="{BB962C8B-B14F-4D97-AF65-F5344CB8AC3E}">
        <p14:creationId xmlns:p14="http://schemas.microsoft.com/office/powerpoint/2010/main" val="168674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photo - white">
    <p:spTree>
      <p:nvGrpSpPr>
        <p:cNvPr id="1" name=""/>
        <p:cNvGrpSpPr/>
        <p:nvPr/>
      </p:nvGrpSpPr>
      <p:grpSpPr>
        <a:xfrm>
          <a:off x="0" y="0"/>
          <a:ext cx="0" cy="0"/>
          <a:chOff x="0" y="0"/>
          <a:chExt cx="0" cy="0"/>
        </a:xfrm>
      </p:grpSpPr>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0" y="2592532"/>
            <a:ext cx="9144000" cy="2571750"/>
          </a:xfrm>
          <a:prstGeom prst="rect">
            <a:avLst/>
          </a:prstGeom>
        </p:spPr>
        <p:txBody>
          <a:bodyPr/>
          <a:lstStyle>
            <a:lvl1pPr marL="0" indent="0">
              <a:buFontTx/>
              <a:buNone/>
              <a:defRPr/>
            </a:lvl1pPr>
          </a:lstStyle>
          <a:p>
            <a:r>
              <a:rPr lang="da-DK" err="1"/>
              <a:t>Click</a:t>
            </a:r>
            <a:r>
              <a:rPr lang="da-DK"/>
              <a:t> and </a:t>
            </a:r>
            <a:r>
              <a:rPr lang="da-DK" err="1"/>
              <a:t>add</a:t>
            </a:r>
            <a:r>
              <a:rPr lang="da-DK"/>
              <a:t> a </a:t>
            </a:r>
            <a:r>
              <a:rPr lang="da-DK" err="1"/>
              <a:t>photo</a:t>
            </a:r>
            <a:endParaRPr lang="da-DK"/>
          </a:p>
        </p:txBody>
      </p:sp>
      <p:sp>
        <p:nvSpPr>
          <p:cNvPr id="2" name="Titel 1"/>
          <p:cNvSpPr>
            <a:spLocks noGrp="1"/>
          </p:cNvSpPr>
          <p:nvPr>
            <p:ph type="title" hasCustomPrompt="1"/>
          </p:nvPr>
        </p:nvSpPr>
        <p:spPr>
          <a:xfrm>
            <a:off x="530353" y="806400"/>
            <a:ext cx="7513393" cy="645459"/>
          </a:xfrm>
          <a:prstGeom prst="rect">
            <a:avLst/>
          </a:prstGeom>
        </p:spPr>
        <p:txBody>
          <a:bodyPr/>
          <a:lstStyle>
            <a:lvl1pPr>
              <a:defRPr/>
            </a:lvl1pPr>
          </a:lstStyle>
          <a:p>
            <a:r>
              <a:rPr lang="da-DK"/>
              <a:t>Write a </a:t>
            </a:r>
            <a:r>
              <a:rPr lang="da-DK" err="1"/>
              <a:t>headline</a:t>
            </a:r>
            <a:endParaRPr lang="da-DK"/>
          </a:p>
        </p:txBody>
      </p:sp>
    </p:spTree>
    <p:extLst>
      <p:ext uri="{BB962C8B-B14F-4D97-AF65-F5344CB8AC3E}">
        <p14:creationId xmlns:p14="http://schemas.microsoft.com/office/powerpoint/2010/main" val="3684702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photo - read">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51441"/>
          </a:xfrm>
          <a:prstGeom prst="rect">
            <a:avLst/>
          </a:prstGeom>
        </p:spPr>
        <p:txBody>
          <a:bodyPr/>
          <a:lstStyle>
            <a:lvl1pPr>
              <a:defRPr>
                <a:solidFill>
                  <a:schemeClr val="tx1"/>
                </a:solidFill>
              </a:defRPr>
            </a:lvl1pPr>
          </a:lstStyle>
          <a:p>
            <a:r>
              <a:rPr lang="da-DK"/>
              <a:t>Write a </a:t>
            </a:r>
            <a:r>
              <a:rPr lang="da-DK" err="1"/>
              <a:t>headline</a:t>
            </a:r>
            <a:endParaRPr lang="da-DK"/>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0" y="2571750"/>
            <a:ext cx="9144000" cy="2571750"/>
          </a:xfrm>
          <a:prstGeom prst="rect">
            <a:avLst/>
          </a:prstGeom>
        </p:spPr>
        <p:txBody>
          <a:bodyPr/>
          <a:lstStyle>
            <a:lvl1pPr>
              <a:defRPr/>
            </a:lvl1pPr>
          </a:lstStyle>
          <a:p>
            <a:r>
              <a:rPr lang="da-DK" err="1"/>
              <a:t>Click</a:t>
            </a:r>
            <a:r>
              <a:rPr lang="da-DK"/>
              <a:t> and </a:t>
            </a:r>
            <a:r>
              <a:rPr lang="da-DK" err="1"/>
              <a:t>add</a:t>
            </a:r>
            <a:r>
              <a:rPr lang="da-DK"/>
              <a:t> a </a:t>
            </a:r>
            <a:r>
              <a:rPr lang="da-DK" err="1"/>
              <a:t>photo</a:t>
            </a:r>
            <a:endParaRPr lang="da-DK"/>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74140606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Textbox - read/black">
    <p:bg>
      <p:bgRef idx="1001">
        <a:schemeClr val="bg2"/>
      </p:bgRef>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3" y="806400"/>
            <a:ext cx="7416000" cy="725401"/>
          </a:xfrm>
          <a:prstGeom prst="rect">
            <a:avLst/>
          </a:prstGeom>
        </p:spPr>
        <p:txBody>
          <a:bodyPr/>
          <a:lstStyle>
            <a:lvl1pPr>
              <a:defRPr>
                <a:solidFill>
                  <a:schemeClr val="tx1"/>
                </a:solidFill>
              </a:defRPr>
            </a:lvl1pPr>
          </a:lstStyle>
          <a:p>
            <a:r>
              <a:rPr lang="da-DK"/>
              <a:t>Write a </a:t>
            </a:r>
            <a:r>
              <a:rPr lang="da-DK" err="1"/>
              <a:t>headline</a:t>
            </a:r>
            <a:endParaRPr lang="da-DK"/>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519100"/>
            <a:ext cx="7514100" cy="2022300"/>
          </a:xfrm>
          <a:prstGeom prst="rect">
            <a:avLst/>
          </a:prstGeom>
        </p:spPr>
        <p:txBody>
          <a:bodyPr/>
          <a:lstStyle>
            <a:lvl1pPr marL="0" indent="0">
              <a:buNone/>
              <a:defRPr/>
            </a:lvl1pPr>
            <a:lvl2pPr marL="261938" indent="0">
              <a:buNone/>
              <a:defRPr/>
            </a:lvl2pPr>
            <a:lvl3pPr marL="528638" indent="0">
              <a:buNone/>
              <a:defRPr/>
            </a:lvl3pPr>
            <a:lvl4pPr marL="808435" indent="0">
              <a:buNone/>
              <a:defRPr/>
            </a:lvl4pPr>
            <a:lvl5pPr marL="1079897" indent="0">
              <a:buNone/>
              <a:defRPr/>
            </a:lvl5pPr>
          </a:lstStyle>
          <a:p>
            <a:pPr lvl="0"/>
            <a:r>
              <a:rPr lang="da-DK"/>
              <a:t>Write </a:t>
            </a:r>
            <a:r>
              <a:rPr lang="da-DK" err="1"/>
              <a:t>text</a:t>
            </a:r>
            <a:endParaRPr lang="da-DK"/>
          </a:p>
        </p:txBody>
      </p:sp>
      <p:pic>
        <p:nvPicPr>
          <p:cNvPr id="7" name="Billede 6">
            <a:extLst>
              <a:ext uri="{FF2B5EF4-FFF2-40B4-BE49-F238E27FC236}">
                <a16:creationId xmlns:a16="http://schemas.microsoft.com/office/drawing/2014/main" id="{386577A6-B181-4B00-9AB1-351346F2F8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351403294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slide 2">
    <p:bg>
      <p:bgPr>
        <a:solidFill>
          <a:srgbClr val="AF161E"/>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664C8A0A-F7CE-4BF9-B658-FB54F06231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309569" y="917753"/>
            <a:ext cx="5805960" cy="3624628"/>
          </a:xfrm>
          <a:prstGeom prst="rect">
            <a:avLst/>
          </a:prstGeom>
        </p:spPr>
      </p:pic>
      <p:pic>
        <p:nvPicPr>
          <p:cNvPr id="10" name="Billede 9">
            <a:extLst>
              <a:ext uri="{FF2B5EF4-FFF2-40B4-BE49-F238E27FC236}">
                <a16:creationId xmlns:a16="http://schemas.microsoft.com/office/drawing/2014/main" id="{737298CC-2FC6-9A41-BBE6-F883F86E1C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43747" y="222647"/>
            <a:ext cx="880946" cy="343605"/>
          </a:xfrm>
          <a:prstGeom prst="rect">
            <a:avLst/>
          </a:prstGeom>
        </p:spPr>
      </p:pic>
      <p:pic>
        <p:nvPicPr>
          <p:cNvPr id="9" name="Billede 8">
            <a:extLst>
              <a:ext uri="{FF2B5EF4-FFF2-40B4-BE49-F238E27FC236}">
                <a16:creationId xmlns:a16="http://schemas.microsoft.com/office/drawing/2014/main" id="{BF542566-39D3-446F-BB57-8A839513042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366982" y="2044800"/>
            <a:ext cx="2005735" cy="1036800"/>
          </a:xfrm>
          <a:prstGeom prst="rect">
            <a:avLst/>
          </a:prstGeom>
        </p:spPr>
      </p:pic>
    </p:spTree>
    <p:extLst>
      <p:ext uri="{BB962C8B-B14F-4D97-AF65-F5344CB8AC3E}">
        <p14:creationId xmlns:p14="http://schemas.microsoft.com/office/powerpoint/2010/main" val="197524273"/>
      </p:ext>
    </p:extLst>
  </p:cSld>
  <p:clrMapOvr>
    <a:overrideClrMapping bg1="dk1" tx1="lt1" bg2="dk2" tx2="lt2" accent1="accent1" accent2="accent2" accent3="accent3" accent4="accent4" accent5="accent5" accent6="accent6" hlink="hlink" folHlink="folHlink"/>
  </p:clrMapOvr>
  <p:transition spd="slow">
    <p:wip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Textbox - read/whit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718676"/>
          </a:xfrm>
          <a:prstGeom prst="rect">
            <a:avLst/>
          </a:prstGeom>
        </p:spPr>
        <p:txBody>
          <a:bodyPr/>
          <a:lstStyle>
            <a:lvl1pPr>
              <a:defRPr>
                <a:solidFill>
                  <a:schemeClr val="tx1"/>
                </a:solidFill>
              </a:defRPr>
            </a:lvl1pPr>
          </a:lstStyle>
          <a:p>
            <a:r>
              <a:rPr lang="da-DK"/>
              <a:t>Write a </a:t>
            </a:r>
            <a:r>
              <a:rPr lang="da-DK" err="1"/>
              <a:t>headline</a:t>
            </a:r>
            <a:endParaRPr lang="da-DK"/>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lumMod val="50000"/>
                </a:schemeClr>
              </a:solidFill>
            </a:endParaRPr>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498318"/>
            <a:ext cx="7514100" cy="2022300"/>
          </a:xfrm>
          <a:prstGeom prst="rect">
            <a:avLst/>
          </a:prstGeom>
        </p:spPr>
        <p:txBody>
          <a:bodyPr/>
          <a:lstStyle>
            <a:lvl1pPr marL="0" indent="0">
              <a:buNone/>
              <a:defRPr>
                <a:solidFill>
                  <a:schemeClr val="bg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a:t>Write </a:t>
            </a:r>
            <a:r>
              <a:rPr lang="da-DK" err="1"/>
              <a:t>text</a:t>
            </a:r>
            <a:endParaRPr lang="da-DK"/>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768532265"/>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Textbox - read">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78335"/>
          </a:xfrm>
          <a:prstGeom prst="rect">
            <a:avLst/>
          </a:prstGeom>
        </p:spPr>
        <p:txBody>
          <a:bodyPr/>
          <a:lstStyle>
            <a:lvl1pPr>
              <a:defRPr>
                <a:solidFill>
                  <a:schemeClr val="tx1"/>
                </a:solidFill>
              </a:defRPr>
            </a:lvl1pPr>
          </a:lstStyle>
          <a:p>
            <a:r>
              <a:rPr lang="da-DK"/>
              <a:t>Write a </a:t>
            </a:r>
            <a:r>
              <a:rPr lang="da-DK" err="1"/>
              <a:t>title</a:t>
            </a:r>
            <a:endParaRPr lang="da-DK"/>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rgbClr val="AF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da-DK" sz="2000"/>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29200" y="2498318"/>
            <a:ext cx="7514100" cy="2022300"/>
          </a:xfrm>
          <a:prstGeom prst="rect">
            <a:avLst/>
          </a:prstGeom>
        </p:spPr>
        <p:txBody>
          <a:bodyPr/>
          <a:lstStyle>
            <a:lvl1pPr marL="0" indent="0">
              <a:buNone/>
              <a:defRPr>
                <a:solidFill>
                  <a:schemeClr val="tx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a:t>Write </a:t>
            </a:r>
            <a:r>
              <a:rPr lang="da-DK" err="1"/>
              <a:t>text</a:t>
            </a:r>
            <a:endParaRPr lang="da-DK"/>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
        <p:nvSpPr>
          <p:cNvPr id="3" name="Pladsholder til dato 2" hidden="1">
            <a:extLst>
              <a:ext uri="{FF2B5EF4-FFF2-40B4-BE49-F238E27FC236}">
                <a16:creationId xmlns:a16="http://schemas.microsoft.com/office/drawing/2014/main" id="{35528CD9-A6A7-45E3-A6B4-F4C5923192AC}"/>
              </a:ext>
            </a:extLst>
          </p:cNvPr>
          <p:cNvSpPr>
            <a:spLocks noGrp="1"/>
          </p:cNvSpPr>
          <p:nvPr>
            <p:ph type="dt" sz="half" idx="15"/>
          </p:nvPr>
        </p:nvSpPr>
        <p:spPr>
          <a:xfrm rot="5400000">
            <a:off x="8479800" y="4238945"/>
            <a:ext cx="666000" cy="205200"/>
          </a:xfrm>
          <a:prstGeom prst="rect">
            <a:avLst/>
          </a:prstGeom>
        </p:spPr>
        <p:txBody>
          <a:bodyPr/>
          <a:lstStyle>
            <a:lvl1pPr>
              <a:defRPr>
                <a:solidFill>
                  <a:srgbClr val="7F7F7F"/>
                </a:solidFill>
              </a:defRPr>
            </a:lvl1pPr>
          </a:lstStyle>
          <a:p>
            <a:fld id="{44B10404-A5FB-4CA6-998A-7B779A87929E}" type="datetime1">
              <a:rPr lang="en-GB" smtClean="0"/>
              <a:t>07/06/2023</a:t>
            </a:fld>
            <a:endParaRPr lang="da-DK"/>
          </a:p>
        </p:txBody>
      </p:sp>
      <p:sp>
        <p:nvSpPr>
          <p:cNvPr id="6" name="Pladsholder til sidefod 5" hidden="1">
            <a:extLst>
              <a:ext uri="{FF2B5EF4-FFF2-40B4-BE49-F238E27FC236}">
                <a16:creationId xmlns:a16="http://schemas.microsoft.com/office/drawing/2014/main" id="{9AD4DE78-B7B1-44F8-A2F1-617BDB963958}"/>
              </a:ext>
            </a:extLst>
          </p:cNvPr>
          <p:cNvSpPr>
            <a:spLocks noGrp="1"/>
          </p:cNvSpPr>
          <p:nvPr>
            <p:ph type="ftr" sz="quarter" idx="16"/>
          </p:nvPr>
        </p:nvSpPr>
        <p:spPr>
          <a:xfrm rot="5400000">
            <a:off x="7282800" y="2375945"/>
            <a:ext cx="3060000" cy="205200"/>
          </a:xfrm>
          <a:prstGeom prst="rect">
            <a:avLst/>
          </a:prstGeom>
        </p:spPr>
        <p:txBody>
          <a:bodyPr/>
          <a:lstStyle>
            <a:lvl1pPr>
              <a:defRPr>
                <a:solidFill>
                  <a:srgbClr val="7F7F7F"/>
                </a:solidFill>
              </a:defRPr>
            </a:lvl1pPr>
          </a:lstStyle>
          <a:p>
            <a:r>
              <a:rPr lang="da-DK"/>
              <a:t>Footer</a:t>
            </a:r>
          </a:p>
        </p:txBody>
      </p:sp>
    </p:spTree>
    <p:extLst>
      <p:ext uri="{BB962C8B-B14F-4D97-AF65-F5344CB8AC3E}">
        <p14:creationId xmlns:p14="http://schemas.microsoft.com/office/powerpoint/2010/main" val="117366105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Textbox - read/green">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0353" y="806400"/>
            <a:ext cx="7416000" cy="651441"/>
          </a:xfrm>
          <a:prstGeom prst="rect">
            <a:avLst/>
          </a:prstGeom>
        </p:spPr>
        <p:txBody>
          <a:bodyPr/>
          <a:lstStyle>
            <a:lvl1pPr>
              <a:defRPr>
                <a:solidFill>
                  <a:schemeClr val="tx1"/>
                </a:solidFill>
              </a:defRPr>
            </a:lvl1pPr>
          </a:lstStyle>
          <a:p>
            <a:r>
              <a:rPr lang="da-DK"/>
              <a:t>Write a </a:t>
            </a:r>
            <a:r>
              <a:rPr lang="da-DK" err="1"/>
              <a:t>headline</a:t>
            </a:r>
            <a:endParaRPr lang="da-DK"/>
          </a:p>
        </p:txBody>
      </p:sp>
      <p:sp>
        <p:nvSpPr>
          <p:cNvPr id="4" name="Rektangel 3">
            <a:extLst>
              <a:ext uri="{FF2B5EF4-FFF2-40B4-BE49-F238E27FC236}">
                <a16:creationId xmlns:a16="http://schemas.microsoft.com/office/drawing/2014/main" id="{56AB45B0-9AAF-2641-A15C-2A09C137E157}"/>
              </a:ext>
            </a:extLst>
          </p:cNvPr>
          <p:cNvSpPr/>
          <p:nvPr userDrawn="1"/>
        </p:nvSpPr>
        <p:spPr>
          <a:xfrm>
            <a:off x="0" y="2027700"/>
            <a:ext cx="9144900" cy="3115800"/>
          </a:xfrm>
          <a:prstGeom prst="rect">
            <a:avLst/>
          </a:prstGeom>
          <a:solidFill>
            <a:schemeClr val="accent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8">
            <a:extLst>
              <a:ext uri="{FF2B5EF4-FFF2-40B4-BE49-F238E27FC236}">
                <a16:creationId xmlns:a16="http://schemas.microsoft.com/office/drawing/2014/main" id="{FDB59DA2-28B4-4BAA-BB45-EDA1889B1558}"/>
              </a:ext>
            </a:extLst>
          </p:cNvPr>
          <p:cNvSpPr>
            <a:spLocks noGrp="1"/>
          </p:cNvSpPr>
          <p:nvPr>
            <p:ph type="body" sz="quarter" idx="14" hasCustomPrompt="1"/>
          </p:nvPr>
        </p:nvSpPr>
        <p:spPr>
          <a:xfrm>
            <a:off x="530353" y="2498318"/>
            <a:ext cx="7514100" cy="2022300"/>
          </a:xfrm>
          <a:prstGeom prst="rect">
            <a:avLst/>
          </a:prstGeom>
        </p:spPr>
        <p:txBody>
          <a:bodyPr/>
          <a:lstStyle>
            <a:lvl1pPr marL="0" indent="0">
              <a:buNone/>
              <a:defRPr>
                <a:solidFill>
                  <a:schemeClr val="tx1"/>
                </a:solidFill>
              </a:defRPr>
            </a:lvl1pPr>
            <a:lvl2pPr marL="261938" indent="0">
              <a:buNone/>
              <a:defRPr/>
            </a:lvl2pPr>
            <a:lvl3pPr marL="528638" indent="0">
              <a:buNone/>
              <a:defRPr/>
            </a:lvl3pPr>
            <a:lvl4pPr marL="808435" indent="0">
              <a:buNone/>
              <a:defRPr/>
            </a:lvl4pPr>
            <a:lvl5pPr marL="1079897" indent="0">
              <a:buNone/>
              <a:defRPr/>
            </a:lvl5pPr>
          </a:lstStyle>
          <a:p>
            <a:pPr lvl="0"/>
            <a:r>
              <a:rPr lang="da-DK"/>
              <a:t>Write </a:t>
            </a:r>
            <a:r>
              <a:rPr lang="da-DK" err="1"/>
              <a:t>text</a:t>
            </a:r>
            <a:endParaRPr lang="da-DK"/>
          </a:p>
        </p:txBody>
      </p:sp>
      <p:pic>
        <p:nvPicPr>
          <p:cNvPr id="5" name="Billede 4">
            <a:extLst>
              <a:ext uri="{FF2B5EF4-FFF2-40B4-BE49-F238E27FC236}">
                <a16:creationId xmlns:a16="http://schemas.microsoft.com/office/drawing/2014/main" id="{712E7178-F69E-A04B-BC8E-0C2826DA9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287200" y="165600"/>
            <a:ext cx="644002" cy="252000"/>
          </a:xfrm>
          <a:prstGeom prst="rect">
            <a:avLst/>
          </a:prstGeom>
        </p:spPr>
      </p:pic>
    </p:spTree>
    <p:extLst>
      <p:ext uri="{BB962C8B-B14F-4D97-AF65-F5344CB8AC3E}">
        <p14:creationId xmlns:p14="http://schemas.microsoft.com/office/powerpoint/2010/main" val="3126997288"/>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title, photo - rea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10136"/>
            <a:ext cx="7293600" cy="671214"/>
          </a:xfrm>
          <a:prstGeom prst="rect">
            <a:avLst/>
          </a:prstGeom>
        </p:spPr>
        <p:txBody>
          <a:bodyPr/>
          <a:lstStyle>
            <a:lvl1pPr>
              <a:defRPr>
                <a:solidFill>
                  <a:schemeClr val="bg1"/>
                </a:solidFill>
              </a:defRPr>
            </a:lvl1pPr>
          </a:lstStyle>
          <a:p>
            <a:r>
              <a:rPr lang="da-DK"/>
              <a:t>Write a </a:t>
            </a:r>
            <a:r>
              <a:rPr lang="da-DK" err="1"/>
              <a:t>headline</a:t>
            </a:r>
            <a:endParaRPr lang="da-DK"/>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8" y="1491486"/>
            <a:ext cx="7293599" cy="506514"/>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a:t>Write a </a:t>
            </a:r>
            <a:r>
              <a:rPr lang="da-DK" err="1"/>
              <a:t>subtitle</a:t>
            </a:r>
            <a:r>
              <a:rPr lang="da-DK"/>
              <a:t> </a:t>
            </a:r>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bg1"/>
                </a:solidFill>
              </a:defRPr>
            </a:lvl1pPr>
          </a:lstStyle>
          <a:p>
            <a:r>
              <a:rPr lang="da-DK" err="1"/>
              <a:t>Click</a:t>
            </a:r>
            <a:r>
              <a:rPr lang="da-DK"/>
              <a:t> and </a:t>
            </a:r>
            <a:r>
              <a:rPr lang="da-DK" err="1"/>
              <a:t>add</a:t>
            </a:r>
            <a:r>
              <a:rPr lang="da-DK"/>
              <a:t> a </a:t>
            </a:r>
            <a:r>
              <a:rPr lang="da-DK" err="1"/>
              <a:t>photo</a:t>
            </a:r>
            <a:endParaRPr lang="da-DK"/>
          </a:p>
        </p:txBody>
      </p:sp>
      <p:sp>
        <p:nvSpPr>
          <p:cNvPr id="8" name="Pladsholder til dato 7">
            <a:extLst>
              <a:ext uri="{FF2B5EF4-FFF2-40B4-BE49-F238E27FC236}">
                <a16:creationId xmlns:a16="http://schemas.microsoft.com/office/drawing/2014/main" id="{4AC47EE8-8369-446D-A332-2975686E5EE4}"/>
              </a:ext>
            </a:extLst>
          </p:cNvPr>
          <p:cNvSpPr>
            <a:spLocks noGrp="1"/>
          </p:cNvSpPr>
          <p:nvPr>
            <p:ph type="dt" sz="half" idx="14"/>
          </p:nvPr>
        </p:nvSpPr>
        <p:spPr/>
        <p:txBody>
          <a:bodyPr/>
          <a:lstStyle/>
          <a:p>
            <a:fld id="{E2D803BD-5BB3-4973-9D83-1F8A9F73F840}" type="datetime1">
              <a:rPr lang="en-GB" smtClean="0"/>
              <a:t>07/06/2023</a:t>
            </a:fld>
            <a:endParaRPr lang="da-DK"/>
          </a:p>
        </p:txBody>
      </p:sp>
      <p:sp>
        <p:nvSpPr>
          <p:cNvPr id="9" name="Pladsholder til sidefod 8">
            <a:extLst>
              <a:ext uri="{FF2B5EF4-FFF2-40B4-BE49-F238E27FC236}">
                <a16:creationId xmlns:a16="http://schemas.microsoft.com/office/drawing/2014/main" id="{A21DC698-3B6C-4582-AE83-B5F1C10C8A45}"/>
              </a:ext>
            </a:extLst>
          </p:cNvPr>
          <p:cNvSpPr>
            <a:spLocks noGrp="1"/>
          </p:cNvSpPr>
          <p:nvPr>
            <p:ph type="ftr" sz="quarter" idx="15"/>
          </p:nvPr>
        </p:nvSpPr>
        <p:spPr/>
        <p:txBody>
          <a:bodyPr/>
          <a:lstStyle/>
          <a:p>
            <a:r>
              <a:rPr lang="da-DK"/>
              <a:t>Footer</a:t>
            </a:r>
          </a:p>
        </p:txBody>
      </p:sp>
    </p:spTree>
    <p:extLst>
      <p:ext uri="{BB962C8B-B14F-4D97-AF65-F5344CB8AC3E}">
        <p14:creationId xmlns:p14="http://schemas.microsoft.com/office/powerpoint/2010/main" val="14330958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38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title, photo - blac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10136"/>
            <a:ext cx="7293600" cy="671214"/>
          </a:xfrm>
          <a:prstGeom prst="rect">
            <a:avLst/>
          </a:prstGeom>
        </p:spPr>
        <p:txBody>
          <a:bodyPr/>
          <a:lstStyle>
            <a:lvl1pPr>
              <a:defRPr>
                <a:solidFill>
                  <a:schemeClr val="bg1"/>
                </a:solidFill>
              </a:defRPr>
            </a:lvl1pPr>
          </a:lstStyle>
          <a:p>
            <a:r>
              <a:rPr lang="da-DK"/>
              <a:t>Write a </a:t>
            </a:r>
            <a:r>
              <a:rPr lang="da-DK" err="1"/>
              <a:t>headline</a:t>
            </a:r>
            <a:endParaRPr lang="da-DK"/>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9" y="1491486"/>
            <a:ext cx="7222400" cy="506514"/>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a:t>Write a </a:t>
            </a:r>
            <a:r>
              <a:rPr lang="da-DK" err="1"/>
              <a:t>subtitle</a:t>
            </a:r>
            <a:endParaRPr lang="da-DK"/>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bg1"/>
                </a:solidFill>
              </a:defRPr>
            </a:lvl1pPr>
          </a:lstStyle>
          <a:p>
            <a:r>
              <a:rPr lang="da-DK" err="1"/>
              <a:t>Click</a:t>
            </a:r>
            <a:r>
              <a:rPr lang="da-DK"/>
              <a:t> and </a:t>
            </a:r>
            <a:r>
              <a:rPr lang="da-DK" err="1"/>
              <a:t>add</a:t>
            </a:r>
            <a:r>
              <a:rPr lang="da-DK"/>
              <a:t> a </a:t>
            </a:r>
            <a:r>
              <a:rPr lang="da-DK" err="1"/>
              <a:t>photo</a:t>
            </a:r>
            <a:endParaRPr lang="da-DK"/>
          </a:p>
        </p:txBody>
      </p:sp>
      <p:sp>
        <p:nvSpPr>
          <p:cNvPr id="4" name="Pladsholder til dato 3">
            <a:extLst>
              <a:ext uri="{FF2B5EF4-FFF2-40B4-BE49-F238E27FC236}">
                <a16:creationId xmlns:a16="http://schemas.microsoft.com/office/drawing/2014/main" id="{3F4080EC-2EA7-4872-A483-56A66FA585FE}"/>
              </a:ext>
            </a:extLst>
          </p:cNvPr>
          <p:cNvSpPr>
            <a:spLocks noGrp="1"/>
          </p:cNvSpPr>
          <p:nvPr>
            <p:ph type="dt" sz="half" idx="14"/>
          </p:nvPr>
        </p:nvSpPr>
        <p:spPr>
          <a:xfrm rot="5400000">
            <a:off x="8479800" y="4238945"/>
            <a:ext cx="666000" cy="205200"/>
          </a:xfrm>
          <a:prstGeom prst="rect">
            <a:avLst/>
          </a:prstGeom>
        </p:spPr>
        <p:txBody>
          <a:bodyPr/>
          <a:lstStyle>
            <a:lvl1pPr algn="r">
              <a:defRPr sz="750">
                <a:solidFill>
                  <a:schemeClr val="bg1">
                    <a:lumMod val="50000"/>
                  </a:schemeClr>
                </a:solidFill>
              </a:defRPr>
            </a:lvl1pPr>
          </a:lstStyle>
          <a:p>
            <a:fld id="{F461D601-BAD0-41BF-A24C-1DA6EA899A0D}" type="datetime1">
              <a:rPr lang="en-GB" smtClean="0"/>
              <a:t>07/06/2023</a:t>
            </a:fld>
            <a:endParaRPr lang="da-DK"/>
          </a:p>
        </p:txBody>
      </p:sp>
      <p:sp>
        <p:nvSpPr>
          <p:cNvPr id="8" name="Pladsholder til sidefod 7">
            <a:extLst>
              <a:ext uri="{FF2B5EF4-FFF2-40B4-BE49-F238E27FC236}">
                <a16:creationId xmlns:a16="http://schemas.microsoft.com/office/drawing/2014/main" id="{1FE16B70-ACF1-468C-9EA5-057534FE677B}"/>
              </a:ext>
            </a:extLst>
          </p:cNvPr>
          <p:cNvSpPr>
            <a:spLocks noGrp="1"/>
          </p:cNvSpPr>
          <p:nvPr>
            <p:ph type="ftr" sz="quarter" idx="15"/>
          </p:nvPr>
        </p:nvSpPr>
        <p:spPr/>
        <p:txBody>
          <a:bodyPr/>
          <a:lstStyle/>
          <a:p>
            <a:r>
              <a:rPr lang="da-DK"/>
              <a:t>Footer</a:t>
            </a:r>
          </a:p>
        </p:txBody>
      </p:sp>
    </p:spTree>
    <p:extLst>
      <p:ext uri="{BB962C8B-B14F-4D97-AF65-F5344CB8AC3E}">
        <p14:creationId xmlns:p14="http://schemas.microsoft.com/office/powerpoint/2010/main" val="2928149937"/>
      </p:ext>
    </p:extLst>
  </p:cSld>
  <p:clrMapOvr>
    <a:masterClrMapping/>
  </p:clrMapOvr>
  <p:extLst>
    <p:ext uri="{DCECCB84-F9BA-43D5-87BE-67443E8EF086}">
      <p15:sldGuideLst xmlns:p15="http://schemas.microsoft.com/office/powerpoint/2012/main">
        <p15:guide id="1" orient="horz" pos="1620">
          <p15:clr>
            <a:srgbClr val="FBAE40"/>
          </p15:clr>
        </p15:guide>
        <p15:guide id="2" pos="38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subtitle, photo - grey/black fon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DC6393B-708D-436D-A4F2-D788AEE2FEEE}"/>
              </a:ext>
            </a:extLst>
          </p:cNvPr>
          <p:cNvSpPr/>
          <p:nvPr userDrawn="1"/>
        </p:nvSpPr>
        <p:spPr>
          <a:xfrm>
            <a:off x="0" y="0"/>
            <a:ext cx="8102010" cy="5143500"/>
          </a:xfrm>
          <a:prstGeom prst="rect">
            <a:avLst/>
          </a:prstGeom>
          <a:solidFill>
            <a:srgbClr val="788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a:p>
        </p:txBody>
      </p:sp>
      <p:sp>
        <p:nvSpPr>
          <p:cNvPr id="2" name="Titel 1"/>
          <p:cNvSpPr>
            <a:spLocks noGrp="1"/>
          </p:cNvSpPr>
          <p:nvPr>
            <p:ph type="title" hasCustomPrompt="1"/>
          </p:nvPr>
        </p:nvSpPr>
        <p:spPr>
          <a:xfrm>
            <a:off x="530352" y="403413"/>
            <a:ext cx="7293600" cy="598394"/>
          </a:xfrm>
          <a:prstGeom prst="rect">
            <a:avLst/>
          </a:prstGeom>
        </p:spPr>
        <p:txBody>
          <a:bodyPr/>
          <a:lstStyle>
            <a:lvl1pPr>
              <a:defRPr>
                <a:solidFill>
                  <a:schemeClr val="tx1"/>
                </a:solidFill>
              </a:defRPr>
            </a:lvl1pPr>
          </a:lstStyle>
          <a:p>
            <a:r>
              <a:rPr lang="da-DK"/>
              <a:t>Write a </a:t>
            </a:r>
            <a:r>
              <a:rPr lang="da-DK" err="1"/>
              <a:t>headline</a:t>
            </a:r>
            <a:endParaRPr lang="da-DK"/>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8" y="1479176"/>
            <a:ext cx="7293599" cy="518824"/>
          </a:xfrm>
          <a:prstGeom prst="rect">
            <a:avLst/>
          </a:prstGeom>
        </p:spPr>
        <p:txBody>
          <a:bodyPr/>
          <a:lstStyle>
            <a:lvl1pPr marL="0" indent="0">
              <a:buFontTx/>
              <a:buNone/>
              <a:defRPr sz="2000">
                <a:solidFill>
                  <a:schemeClr val="tx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a:t>Write a </a:t>
            </a:r>
            <a:r>
              <a:rPr lang="da-DK" err="1"/>
              <a:t>subtitle</a:t>
            </a:r>
            <a:r>
              <a:rPr lang="da-DK"/>
              <a:t> – </a:t>
            </a:r>
            <a:r>
              <a:rPr lang="da-DK" err="1"/>
              <a:t>only</a:t>
            </a:r>
            <a:r>
              <a:rPr lang="da-DK"/>
              <a:t> 1 line</a:t>
            </a:r>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indent="0">
              <a:buFontTx/>
              <a:buNone/>
              <a:defRPr>
                <a:solidFill>
                  <a:schemeClr val="tx1"/>
                </a:solidFill>
              </a:defRPr>
            </a:lvl1pPr>
          </a:lstStyle>
          <a:p>
            <a:r>
              <a:rPr lang="da-DK" err="1"/>
              <a:t>Click</a:t>
            </a:r>
            <a:r>
              <a:rPr lang="da-DK"/>
              <a:t> and </a:t>
            </a:r>
            <a:r>
              <a:rPr lang="da-DK" err="1"/>
              <a:t>add</a:t>
            </a:r>
            <a:r>
              <a:rPr lang="da-DK"/>
              <a:t> a </a:t>
            </a:r>
            <a:r>
              <a:rPr lang="da-DK" err="1"/>
              <a:t>photo</a:t>
            </a:r>
            <a:endParaRPr lang="da-DK"/>
          </a:p>
        </p:txBody>
      </p:sp>
      <p:sp>
        <p:nvSpPr>
          <p:cNvPr id="8" name="Pladsholder til dato 7">
            <a:extLst>
              <a:ext uri="{FF2B5EF4-FFF2-40B4-BE49-F238E27FC236}">
                <a16:creationId xmlns:a16="http://schemas.microsoft.com/office/drawing/2014/main" id="{5025828C-7285-45DB-9486-975DBA5A7196}"/>
              </a:ext>
            </a:extLst>
          </p:cNvPr>
          <p:cNvSpPr>
            <a:spLocks noGrp="1"/>
          </p:cNvSpPr>
          <p:nvPr>
            <p:ph type="dt" sz="half" idx="14"/>
          </p:nvPr>
        </p:nvSpPr>
        <p:spPr/>
        <p:txBody>
          <a:bodyPr/>
          <a:lstStyle/>
          <a:p>
            <a:fld id="{E7EEE760-0E59-4911-B4D4-A2A39956C5F8}" type="datetime1">
              <a:rPr lang="en-GB" smtClean="0"/>
              <a:t>07/06/2023</a:t>
            </a:fld>
            <a:endParaRPr lang="da-DK"/>
          </a:p>
        </p:txBody>
      </p:sp>
      <p:sp>
        <p:nvSpPr>
          <p:cNvPr id="9" name="Pladsholder til sidefod 8">
            <a:extLst>
              <a:ext uri="{FF2B5EF4-FFF2-40B4-BE49-F238E27FC236}">
                <a16:creationId xmlns:a16="http://schemas.microsoft.com/office/drawing/2014/main" id="{CECE9B67-B0E1-4082-85B3-3E900B96A40F}"/>
              </a:ext>
            </a:extLst>
          </p:cNvPr>
          <p:cNvSpPr>
            <a:spLocks noGrp="1"/>
          </p:cNvSpPr>
          <p:nvPr>
            <p:ph type="ftr" sz="quarter" idx="15"/>
          </p:nvPr>
        </p:nvSpPr>
        <p:spPr/>
        <p:txBody>
          <a:bodyPr/>
          <a:lstStyle/>
          <a:p>
            <a:r>
              <a:rPr lang="da-DK"/>
              <a:t>Footer</a:t>
            </a:r>
          </a:p>
        </p:txBody>
      </p:sp>
    </p:spTree>
    <p:extLst>
      <p:ext uri="{BB962C8B-B14F-4D97-AF65-F5344CB8AC3E}">
        <p14:creationId xmlns:p14="http://schemas.microsoft.com/office/powerpoint/2010/main" val="1011464735"/>
      </p:ext>
    </p:extLst>
  </p:cSld>
  <p:clrMapOvr>
    <a:masterClrMapping/>
  </p:clrMapOvr>
  <p:extLst>
    <p:ext uri="{DCECCB84-F9BA-43D5-87BE-67443E8EF086}">
      <p15:sldGuideLst xmlns:p15="http://schemas.microsoft.com/office/powerpoint/2012/main">
        <p15:guide id="1" orient="horz" pos="1620">
          <p15:clr>
            <a:srgbClr val="FBAE40"/>
          </p15:clr>
        </p15:guide>
        <p15:guide id="2" pos="38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title, photo - grey/white font">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B243342-5D27-481B-B06A-E8F7D8E55A34}"/>
              </a:ext>
            </a:extLst>
          </p:cNvPr>
          <p:cNvSpPr/>
          <p:nvPr userDrawn="1"/>
        </p:nvSpPr>
        <p:spPr>
          <a:xfrm>
            <a:off x="0" y="0"/>
            <a:ext cx="8102008" cy="5143500"/>
          </a:xfrm>
          <a:prstGeom prst="rect">
            <a:avLst/>
          </a:prstGeom>
          <a:solidFill>
            <a:srgbClr val="788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hasCustomPrompt="1"/>
          </p:nvPr>
        </p:nvSpPr>
        <p:spPr>
          <a:xfrm>
            <a:off x="530353" y="403412"/>
            <a:ext cx="7295211" cy="545133"/>
          </a:xfrm>
          <a:prstGeom prst="rect">
            <a:avLst/>
          </a:prstGeom>
        </p:spPr>
        <p:txBody>
          <a:bodyPr/>
          <a:lstStyle>
            <a:lvl1pPr>
              <a:defRPr>
                <a:solidFill>
                  <a:schemeClr val="bg1"/>
                </a:solidFill>
              </a:defRPr>
            </a:lvl1pPr>
          </a:lstStyle>
          <a:p>
            <a:r>
              <a:rPr lang="da-DK"/>
              <a:t>Write a </a:t>
            </a:r>
            <a:r>
              <a:rPr lang="da-DK" err="1"/>
              <a:t>headline</a:t>
            </a:r>
            <a:endParaRPr lang="da-DK"/>
          </a:p>
        </p:txBody>
      </p:sp>
      <p:sp>
        <p:nvSpPr>
          <p:cNvPr id="6" name="Pladsholder til tekst 5">
            <a:extLst>
              <a:ext uri="{FF2B5EF4-FFF2-40B4-BE49-F238E27FC236}">
                <a16:creationId xmlns:a16="http://schemas.microsoft.com/office/drawing/2014/main" id="{800C79A9-6DE0-4B4F-829F-470071E107A6}"/>
              </a:ext>
            </a:extLst>
          </p:cNvPr>
          <p:cNvSpPr>
            <a:spLocks noGrp="1"/>
          </p:cNvSpPr>
          <p:nvPr>
            <p:ph type="body" sz="quarter" idx="13" hasCustomPrompt="1"/>
          </p:nvPr>
        </p:nvSpPr>
        <p:spPr>
          <a:xfrm>
            <a:off x="529829" y="1452867"/>
            <a:ext cx="5073300" cy="545133"/>
          </a:xfrm>
          <a:prstGeom prst="rect">
            <a:avLst/>
          </a:prstGeom>
        </p:spPr>
        <p:txBody>
          <a:bodyPr/>
          <a:lstStyle>
            <a:lvl1pPr marL="0" indent="0">
              <a:buFontTx/>
              <a:buNone/>
              <a:defRPr sz="2000">
                <a:solidFill>
                  <a:schemeClr val="bg1"/>
                </a:solidFill>
                <a:latin typeface="Calibri" panose="020F0502020204030204" pitchFamily="34" charset="0"/>
                <a:cs typeface="Calibri" panose="020F0502020204030204" pitchFamily="34" charset="0"/>
              </a:defRPr>
            </a:lvl1pPr>
            <a:lvl2pPr marL="261938" indent="0">
              <a:buFontTx/>
              <a:buNone/>
              <a:defRPr sz="1125">
                <a:solidFill>
                  <a:schemeClr val="bg1"/>
                </a:solidFill>
                <a:latin typeface="Calibri" panose="020F0502020204030204" pitchFamily="34" charset="0"/>
                <a:cs typeface="Calibri" panose="020F0502020204030204" pitchFamily="34" charset="0"/>
              </a:defRPr>
            </a:lvl2pPr>
            <a:lvl3pPr marL="528638" indent="0">
              <a:buFontTx/>
              <a:buNone/>
              <a:defRPr sz="1125">
                <a:solidFill>
                  <a:schemeClr val="bg1"/>
                </a:solidFill>
                <a:latin typeface="Calibri" panose="020F0502020204030204" pitchFamily="34" charset="0"/>
                <a:cs typeface="Calibri" panose="020F0502020204030204" pitchFamily="34" charset="0"/>
              </a:defRPr>
            </a:lvl3pPr>
            <a:lvl4pPr marL="808435" indent="0">
              <a:buFontTx/>
              <a:buNone/>
              <a:defRPr sz="1125">
                <a:solidFill>
                  <a:schemeClr val="bg1"/>
                </a:solidFill>
                <a:latin typeface="Calibri" panose="020F0502020204030204" pitchFamily="34" charset="0"/>
                <a:cs typeface="Calibri" panose="020F0502020204030204" pitchFamily="34" charset="0"/>
              </a:defRPr>
            </a:lvl4pPr>
            <a:lvl5pPr marL="1079897" indent="0">
              <a:buFontTx/>
              <a:buNone/>
              <a:defRPr sz="1125">
                <a:solidFill>
                  <a:schemeClr val="bg1"/>
                </a:solidFill>
                <a:latin typeface="Calibri" panose="020F0502020204030204" pitchFamily="34" charset="0"/>
                <a:cs typeface="Calibri" panose="020F0502020204030204" pitchFamily="34" charset="0"/>
              </a:defRPr>
            </a:lvl5pPr>
          </a:lstStyle>
          <a:p>
            <a:pPr lvl="0"/>
            <a:r>
              <a:rPr lang="da-DK"/>
              <a:t>Write a </a:t>
            </a:r>
            <a:r>
              <a:rPr lang="da-DK" err="1"/>
              <a:t>subtitle</a:t>
            </a:r>
            <a:endParaRPr lang="da-DK"/>
          </a:p>
        </p:txBody>
      </p:sp>
      <p:sp>
        <p:nvSpPr>
          <p:cNvPr id="3" name="Pladsholder til billede 4">
            <a:extLst>
              <a:ext uri="{FF2B5EF4-FFF2-40B4-BE49-F238E27FC236}">
                <a16:creationId xmlns:a16="http://schemas.microsoft.com/office/drawing/2014/main" id="{48B737F7-495B-7F4E-8C53-E7C2CAAFA0F5}"/>
              </a:ext>
            </a:extLst>
          </p:cNvPr>
          <p:cNvSpPr>
            <a:spLocks noGrp="1"/>
          </p:cNvSpPr>
          <p:nvPr>
            <p:ph type="pic" sz="quarter" idx="10" hasCustomPrompt="1"/>
          </p:nvPr>
        </p:nvSpPr>
        <p:spPr>
          <a:xfrm>
            <a:off x="2" y="2571750"/>
            <a:ext cx="8102008" cy="2571750"/>
          </a:xfrm>
          <a:prstGeom prst="rect">
            <a:avLst/>
          </a:prstGeom>
        </p:spPr>
        <p:txBody>
          <a:bodyPr/>
          <a:lstStyle>
            <a:lvl1pPr marL="0" marR="0" indent="0" algn="l" defTabSz="914400" rtl="0" eaLnBrk="1" fontAlgn="base" latinLnBrk="0" hangingPunct="1">
              <a:lnSpc>
                <a:spcPct val="100000"/>
              </a:lnSpc>
              <a:spcBef>
                <a:spcPts val="900"/>
              </a:spcBef>
              <a:spcAft>
                <a:spcPts val="0"/>
              </a:spcAft>
              <a:buClr>
                <a:schemeClr val="accent1"/>
              </a:buClr>
              <a:buSzTx/>
              <a:buFontTx/>
              <a:buNone/>
              <a:tabLst/>
              <a:defRPr>
                <a:solidFill>
                  <a:schemeClr val="bg1"/>
                </a:solidFill>
              </a:defRPr>
            </a:lvl1pPr>
          </a:lstStyle>
          <a:p>
            <a:pPr marL="0" marR="0" lvl="0" indent="0" algn="l" defTabSz="914400" rtl="0" eaLnBrk="1" fontAlgn="base" latinLnBrk="0" hangingPunct="1">
              <a:lnSpc>
                <a:spcPct val="100000"/>
              </a:lnSpc>
              <a:spcBef>
                <a:spcPts val="900"/>
              </a:spcBef>
              <a:spcAft>
                <a:spcPts val="0"/>
              </a:spcAft>
              <a:buClr>
                <a:schemeClr val="accent1"/>
              </a:buClr>
              <a:buSzTx/>
              <a:buFontTx/>
              <a:buNone/>
              <a:tabLst/>
              <a:defRPr/>
            </a:pPr>
            <a:r>
              <a:rPr lang="da-DK" err="1"/>
              <a:t>Click</a:t>
            </a:r>
            <a:r>
              <a:rPr lang="da-DK"/>
              <a:t> and </a:t>
            </a:r>
            <a:r>
              <a:rPr lang="da-DK" err="1"/>
              <a:t>add</a:t>
            </a:r>
            <a:r>
              <a:rPr lang="da-DK"/>
              <a:t> a </a:t>
            </a:r>
            <a:r>
              <a:rPr lang="da-DK" err="1"/>
              <a:t>photo</a:t>
            </a:r>
            <a:endParaRPr lang="da-DK"/>
          </a:p>
          <a:p>
            <a:endParaRPr lang="da-DK"/>
          </a:p>
        </p:txBody>
      </p:sp>
      <p:sp>
        <p:nvSpPr>
          <p:cNvPr id="4" name="Pladsholder til dato 3">
            <a:extLst>
              <a:ext uri="{FF2B5EF4-FFF2-40B4-BE49-F238E27FC236}">
                <a16:creationId xmlns:a16="http://schemas.microsoft.com/office/drawing/2014/main" id="{42EEF979-A4E4-47CE-97FB-6B370E6EEAFE}"/>
              </a:ext>
            </a:extLst>
          </p:cNvPr>
          <p:cNvSpPr>
            <a:spLocks noGrp="1"/>
          </p:cNvSpPr>
          <p:nvPr>
            <p:ph type="dt" sz="half" idx="14"/>
          </p:nvPr>
        </p:nvSpPr>
        <p:spPr/>
        <p:txBody>
          <a:bodyPr/>
          <a:lstStyle/>
          <a:p>
            <a:fld id="{9352585D-3669-4C88-A143-917B778F06F3}" type="datetime1">
              <a:rPr lang="en-GB" smtClean="0"/>
              <a:t>07/06/2023</a:t>
            </a:fld>
            <a:endParaRPr lang="da-DK"/>
          </a:p>
        </p:txBody>
      </p:sp>
      <p:sp>
        <p:nvSpPr>
          <p:cNvPr id="9" name="Pladsholder til sidefod 8">
            <a:extLst>
              <a:ext uri="{FF2B5EF4-FFF2-40B4-BE49-F238E27FC236}">
                <a16:creationId xmlns:a16="http://schemas.microsoft.com/office/drawing/2014/main" id="{F088CC4E-9AD5-42E6-908B-5C0CC263AAAF}"/>
              </a:ext>
            </a:extLst>
          </p:cNvPr>
          <p:cNvSpPr>
            <a:spLocks noGrp="1"/>
          </p:cNvSpPr>
          <p:nvPr>
            <p:ph type="ftr" sz="quarter" idx="15"/>
          </p:nvPr>
        </p:nvSpPr>
        <p:spPr/>
        <p:txBody>
          <a:bodyPr/>
          <a:lstStyle/>
          <a:p>
            <a:r>
              <a:rPr lang="da-DK"/>
              <a:t>Footer</a:t>
            </a:r>
          </a:p>
        </p:txBody>
      </p:sp>
    </p:spTree>
    <p:extLst>
      <p:ext uri="{BB962C8B-B14F-4D97-AF65-F5344CB8AC3E}">
        <p14:creationId xmlns:p14="http://schemas.microsoft.com/office/powerpoint/2010/main" val="20289871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ood bye and thank you">
    <p:bg>
      <p:bgRef idx="1001">
        <a:schemeClr val="bg2"/>
      </p:bgRef>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79EC7B9C-2F1A-487C-9C98-CCC739154D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869428" y="534278"/>
            <a:ext cx="5707990" cy="3563466"/>
          </a:xfrm>
          <a:prstGeom prst="rect">
            <a:avLst/>
          </a:prstGeom>
        </p:spPr>
      </p:pic>
      <p:sp>
        <p:nvSpPr>
          <p:cNvPr id="5" name="Titel 1">
            <a:extLst>
              <a:ext uri="{FF2B5EF4-FFF2-40B4-BE49-F238E27FC236}">
                <a16:creationId xmlns:a16="http://schemas.microsoft.com/office/drawing/2014/main" id="{B6BBE893-635A-704F-976C-0078E96041F4}"/>
              </a:ext>
            </a:extLst>
          </p:cNvPr>
          <p:cNvSpPr>
            <a:spLocks noGrp="1"/>
          </p:cNvSpPr>
          <p:nvPr>
            <p:ph type="title" hasCustomPrompt="1"/>
          </p:nvPr>
        </p:nvSpPr>
        <p:spPr>
          <a:xfrm>
            <a:off x="642938" y="3773105"/>
            <a:ext cx="7858125" cy="589066"/>
          </a:xfrm>
          <a:prstGeom prst="rect">
            <a:avLst/>
          </a:prstGeom>
        </p:spPr>
        <p:txBody>
          <a:bodyPr/>
          <a:lstStyle>
            <a:lvl1pPr algn="ctr">
              <a:defRPr sz="2400" b="0">
                <a:solidFill>
                  <a:schemeClr val="tx1"/>
                </a:solidFill>
                <a:latin typeface="+mj-lt"/>
              </a:defRPr>
            </a:lvl1pPr>
          </a:lstStyle>
          <a:p>
            <a:r>
              <a:rPr lang="da-DK" err="1"/>
              <a:t>Click</a:t>
            </a:r>
            <a:r>
              <a:rPr lang="da-DK"/>
              <a:t> and </a:t>
            </a:r>
            <a:r>
              <a:rPr lang="da-DK" err="1"/>
              <a:t>add</a:t>
            </a:r>
            <a:r>
              <a:rPr lang="da-DK"/>
              <a:t> </a:t>
            </a:r>
            <a:r>
              <a:rPr lang="da-DK" err="1"/>
              <a:t>thank</a:t>
            </a:r>
            <a:r>
              <a:rPr lang="da-DK"/>
              <a:t> </a:t>
            </a:r>
            <a:r>
              <a:rPr lang="da-DK" err="1"/>
              <a:t>you</a:t>
            </a:r>
            <a:r>
              <a:rPr lang="da-DK"/>
              <a:t> and </a:t>
            </a:r>
            <a:r>
              <a:rPr lang="da-DK" err="1"/>
              <a:t>good</a:t>
            </a:r>
            <a:r>
              <a:rPr lang="da-DK"/>
              <a:t> </a:t>
            </a:r>
            <a:r>
              <a:rPr lang="da-DK" err="1"/>
              <a:t>bye</a:t>
            </a:r>
            <a:endParaRPr lang="da-DK"/>
          </a:p>
        </p:txBody>
      </p:sp>
      <p:pic>
        <p:nvPicPr>
          <p:cNvPr id="6" name="Billede 5">
            <a:extLst>
              <a:ext uri="{FF2B5EF4-FFF2-40B4-BE49-F238E27FC236}">
                <a16:creationId xmlns:a16="http://schemas.microsoft.com/office/drawing/2014/main" id="{E4BC3BF7-BE4C-4E75-8F30-D90D1BC11B22}"/>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916834" y="1773900"/>
            <a:ext cx="1308531" cy="676403"/>
          </a:xfrm>
          <a:prstGeom prst="rect">
            <a:avLst/>
          </a:prstGeom>
        </p:spPr>
      </p:pic>
    </p:spTree>
    <p:extLst>
      <p:ext uri="{BB962C8B-B14F-4D97-AF65-F5344CB8AC3E}">
        <p14:creationId xmlns:p14="http://schemas.microsoft.com/office/powerpoint/2010/main" val="104115693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
        <p:nvSpPr>
          <p:cNvPr id="35" name="Google Shape;35;p8"/>
          <p:cNvSpPr/>
          <p:nvPr/>
        </p:nvSpPr>
        <p:spPr>
          <a:xfrm>
            <a:off x="361476" y="461269"/>
            <a:ext cx="52500" cy="7113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0158687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Headline, Textbox - read/white">
  <p:cSld name="1_Headline, Textbox - read/white">
    <p:bg>
      <p:bgPr>
        <a:solidFill>
          <a:schemeClr val="dk2"/>
        </a:solidFill>
        <a:effectLst/>
      </p:bgPr>
    </p:bg>
    <p:spTree>
      <p:nvGrpSpPr>
        <p:cNvPr id="1" name="Shape 108"/>
        <p:cNvGrpSpPr/>
        <p:nvPr/>
      </p:nvGrpSpPr>
      <p:grpSpPr>
        <a:xfrm>
          <a:off x="0" y="0"/>
          <a:ext cx="0" cy="0"/>
          <a:chOff x="0" y="0"/>
          <a:chExt cx="0" cy="0"/>
        </a:xfrm>
      </p:grpSpPr>
      <p:sp>
        <p:nvSpPr>
          <p:cNvPr id="109" name="Google Shape;109;p27"/>
          <p:cNvSpPr txBox="1">
            <a:spLocks noGrp="1"/>
          </p:cNvSpPr>
          <p:nvPr>
            <p:ph type="title"/>
          </p:nvPr>
        </p:nvSpPr>
        <p:spPr>
          <a:xfrm>
            <a:off x="530353" y="806400"/>
            <a:ext cx="7416000" cy="718800"/>
          </a:xfrm>
          <a:prstGeom prst="rect">
            <a:avLst/>
          </a:prstGeom>
          <a:noFill/>
          <a:ln>
            <a:noFill/>
          </a:ln>
        </p:spPr>
        <p:txBody>
          <a:bodyPr spcFirstLastPara="1" wrap="square" lIns="91425" tIns="45700" rIns="91425" bIns="45700" anchor="t" anchorCtr="0">
            <a:noAutofit/>
          </a:bodyPr>
          <a:lstStyle>
            <a:lvl1pPr lvl="0" algn="l" rtl="0">
              <a:lnSpc>
                <a:spcPct val="102777"/>
              </a:lnSpc>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 name="Google Shape;110;p27"/>
          <p:cNvSpPr/>
          <p:nvPr/>
        </p:nvSpPr>
        <p:spPr>
          <a:xfrm>
            <a:off x="0" y="2027700"/>
            <a:ext cx="9144900" cy="3115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11" name="Google Shape;111;p27"/>
          <p:cNvSpPr txBox="1">
            <a:spLocks noGrp="1"/>
          </p:cNvSpPr>
          <p:nvPr>
            <p:ph type="body" idx="1"/>
          </p:nvPr>
        </p:nvSpPr>
        <p:spPr>
          <a:xfrm>
            <a:off x="529200" y="2498318"/>
            <a:ext cx="7514100" cy="20223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900"/>
              </a:spcBef>
              <a:spcAft>
                <a:spcPts val="0"/>
              </a:spcAft>
              <a:buSzPts val="2000"/>
              <a:buNone/>
              <a:defRPr>
                <a:solidFill>
                  <a:schemeClr val="dk1"/>
                </a:solidFill>
              </a:defRPr>
            </a:lvl1pPr>
            <a:lvl2pPr marL="914400" lvl="1" indent="-228600" algn="l" rtl="0">
              <a:lnSpc>
                <a:spcPct val="100000"/>
              </a:lnSpc>
              <a:spcBef>
                <a:spcPts val="900"/>
              </a:spcBef>
              <a:spcAft>
                <a:spcPts val="0"/>
              </a:spcAft>
              <a:buSzPts val="2000"/>
              <a:buNone/>
              <a:defRPr/>
            </a:lvl2pPr>
            <a:lvl3pPr marL="1371600" lvl="2" indent="-228600" algn="l" rtl="0">
              <a:lnSpc>
                <a:spcPct val="100000"/>
              </a:lnSpc>
              <a:spcBef>
                <a:spcPts val="900"/>
              </a:spcBef>
              <a:spcAft>
                <a:spcPts val="0"/>
              </a:spcAft>
              <a:buSzPts val="2000"/>
              <a:buNone/>
              <a:defRPr/>
            </a:lvl3pPr>
            <a:lvl4pPr marL="1828800" lvl="3" indent="-228600" algn="l" rtl="0">
              <a:spcBef>
                <a:spcPts val="270"/>
              </a:spcBef>
              <a:spcAft>
                <a:spcPts val="0"/>
              </a:spcAft>
              <a:buSzPts val="1350"/>
              <a:buNone/>
              <a:defRPr/>
            </a:lvl4pPr>
            <a:lvl5pPr marL="2286000" lvl="4" indent="-228600" algn="l" rtl="0">
              <a:spcBef>
                <a:spcPts val="270"/>
              </a:spcBef>
              <a:spcAft>
                <a:spcPts val="0"/>
              </a:spcAft>
              <a:buSzPts val="1350"/>
              <a:buNone/>
              <a:defRPr/>
            </a:lvl5pPr>
            <a:lvl6pPr marL="2743200" lvl="5" indent="-342900" algn="l" rtl="0">
              <a:spcBef>
                <a:spcPts val="360"/>
              </a:spcBef>
              <a:spcAft>
                <a:spcPts val="0"/>
              </a:spcAft>
              <a:buSzPts val="1800"/>
              <a:buChar char="&gt;"/>
              <a:defRPr/>
            </a:lvl6pPr>
            <a:lvl7pPr marL="3200400" lvl="6" indent="-342900" algn="l" rtl="0">
              <a:spcBef>
                <a:spcPts val="360"/>
              </a:spcBef>
              <a:spcAft>
                <a:spcPts val="0"/>
              </a:spcAft>
              <a:buSzPts val="1800"/>
              <a:buChar char="&gt;"/>
              <a:defRPr/>
            </a:lvl7pPr>
            <a:lvl8pPr marL="3657600" lvl="7" indent="-342900" algn="l" rtl="0">
              <a:spcBef>
                <a:spcPts val="360"/>
              </a:spcBef>
              <a:spcAft>
                <a:spcPts val="0"/>
              </a:spcAft>
              <a:buSzPts val="1800"/>
              <a:buChar char="&gt;"/>
              <a:defRPr/>
            </a:lvl8pPr>
            <a:lvl9pPr marL="4114800" lvl="8" indent="-342900" algn="l" rtl="0">
              <a:spcBef>
                <a:spcPts val="360"/>
              </a:spcBef>
              <a:spcAft>
                <a:spcPts val="0"/>
              </a:spcAft>
              <a:buSzPts val="1800"/>
              <a:buChar char="&gt;"/>
              <a:defRPr/>
            </a:lvl9pPr>
          </a:lstStyle>
          <a:p>
            <a:endParaRPr/>
          </a:p>
        </p:txBody>
      </p:sp>
      <p:pic>
        <p:nvPicPr>
          <p:cNvPr id="112" name="Google Shape;112;p27"/>
          <p:cNvPicPr preferRelativeResize="0"/>
          <p:nvPr/>
        </p:nvPicPr>
        <p:blipFill rotWithShape="1">
          <a:blip r:embed="rId2">
            <a:alphaModFix/>
          </a:blip>
          <a:srcRect/>
          <a:stretch/>
        </p:blipFill>
        <p:spPr>
          <a:xfrm>
            <a:off x="8287200" y="165600"/>
            <a:ext cx="644002" cy="252000"/>
          </a:xfrm>
          <a:prstGeom prst="rect">
            <a:avLst/>
          </a:prstGeom>
          <a:noFill/>
          <a:ln>
            <a:noFill/>
          </a:ln>
        </p:spPr>
      </p:pic>
    </p:spTree>
    <p:extLst>
      <p:ext uri="{BB962C8B-B14F-4D97-AF65-F5344CB8AC3E}">
        <p14:creationId xmlns:p14="http://schemas.microsoft.com/office/powerpoint/2010/main" val="111489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rgbClr val="AF161E"/>
        </a:solidFill>
        <a:effectLst/>
      </p:bgPr>
    </p:bg>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59F49446-BCCD-4D5E-A198-6E9F12541C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309569" y="917753"/>
            <a:ext cx="5805960" cy="3624628"/>
          </a:xfrm>
          <a:prstGeom prst="rect">
            <a:avLst/>
          </a:prstGeom>
        </p:spPr>
      </p:pic>
      <p:sp>
        <p:nvSpPr>
          <p:cNvPr id="2" name="Titel 1">
            <a:extLst>
              <a:ext uri="{FF2B5EF4-FFF2-40B4-BE49-F238E27FC236}">
                <a16:creationId xmlns:a16="http://schemas.microsoft.com/office/drawing/2014/main" id="{5C0D4FE5-B793-4BD0-B235-9CDBE692A1CD}"/>
              </a:ext>
            </a:extLst>
          </p:cNvPr>
          <p:cNvSpPr>
            <a:spLocks noGrp="1"/>
          </p:cNvSpPr>
          <p:nvPr>
            <p:ph type="title" hasCustomPrompt="1"/>
          </p:nvPr>
        </p:nvSpPr>
        <p:spPr>
          <a:xfrm>
            <a:off x="633600" y="2016000"/>
            <a:ext cx="5072400" cy="1033200"/>
          </a:xfrm>
        </p:spPr>
        <p:txBody>
          <a:bodyPr anchor="b"/>
          <a:lstStyle>
            <a:lvl1pPr>
              <a:defRPr>
                <a:solidFill>
                  <a:schemeClr val="tx1"/>
                </a:solidFill>
              </a:defRPr>
            </a:lvl1pPr>
          </a:lstStyle>
          <a:p>
            <a:r>
              <a:rPr lang="da-DK"/>
              <a:t>Titel of </a:t>
            </a:r>
            <a:r>
              <a:rPr lang="da-DK" err="1"/>
              <a:t>presentation</a:t>
            </a:r>
            <a:br>
              <a:rPr lang="da-DK"/>
            </a:br>
            <a:r>
              <a:rPr lang="da-DK"/>
              <a:t>max. </a:t>
            </a:r>
            <a:r>
              <a:rPr lang="da-DK" err="1"/>
              <a:t>two</a:t>
            </a:r>
            <a:r>
              <a:rPr lang="da-DK"/>
              <a:t> lines</a:t>
            </a:r>
          </a:p>
        </p:txBody>
      </p:sp>
      <p:sp>
        <p:nvSpPr>
          <p:cNvPr id="4" name="Pladsholder til tekst 3">
            <a:extLst>
              <a:ext uri="{FF2B5EF4-FFF2-40B4-BE49-F238E27FC236}">
                <a16:creationId xmlns:a16="http://schemas.microsoft.com/office/drawing/2014/main" id="{6858A45C-806D-4AEB-A7B3-9126745A73A4}"/>
              </a:ext>
            </a:extLst>
          </p:cNvPr>
          <p:cNvSpPr>
            <a:spLocks noGrp="1"/>
          </p:cNvSpPr>
          <p:nvPr>
            <p:ph type="body" sz="quarter" idx="10" hasCustomPrompt="1"/>
          </p:nvPr>
        </p:nvSpPr>
        <p:spPr>
          <a:xfrm>
            <a:off x="633413" y="3218400"/>
            <a:ext cx="5072062" cy="342900"/>
          </a:xfrm>
        </p:spPr>
        <p:txBody>
          <a:bodyPr/>
          <a:lstStyle>
            <a:lvl1pPr marL="0" marR="0" indent="0" algn="l" defTabSz="914400" rtl="0" eaLnBrk="1" fontAlgn="base" latinLnBrk="0" hangingPunct="1">
              <a:lnSpc>
                <a:spcPct val="100000"/>
              </a:lnSpc>
              <a:spcBef>
                <a:spcPts val="900"/>
              </a:spcBef>
              <a:spcAft>
                <a:spcPts val="0"/>
              </a:spcAft>
              <a:buClr>
                <a:schemeClr val="accent1"/>
              </a:buClr>
              <a:buSzTx/>
              <a:buFontTx/>
              <a:buNone/>
              <a:tabLst/>
              <a:defRPr sz="2000">
                <a:latin typeface="Calibri Light" panose="020F0302020204030204" pitchFamily="34" charset="0"/>
                <a:cs typeface="Calibri Light" panose="020F0302020204030204" pitchFamily="34" charset="0"/>
              </a:defRPr>
            </a:lvl1pPr>
          </a:lstStyle>
          <a:p>
            <a:pPr marL="0" marR="0" lvl="0" indent="0" algn="l" defTabSz="914400" rtl="0" eaLnBrk="1" fontAlgn="base" latinLnBrk="0" hangingPunct="1">
              <a:lnSpc>
                <a:spcPct val="100000"/>
              </a:lnSpc>
              <a:spcBef>
                <a:spcPts val="900"/>
              </a:spcBef>
              <a:spcAft>
                <a:spcPts val="0"/>
              </a:spcAft>
              <a:buClr>
                <a:schemeClr val="accent1"/>
              </a:buClr>
              <a:buSzTx/>
              <a:buFontTx/>
              <a:buNone/>
              <a:tabLst/>
              <a:defRPr/>
            </a:pPr>
            <a:r>
              <a:rPr lang="da-DK" err="1"/>
              <a:t>Subtitle</a:t>
            </a:r>
            <a:endParaRPr lang="da-DK"/>
          </a:p>
        </p:txBody>
      </p:sp>
      <p:pic>
        <p:nvPicPr>
          <p:cNvPr id="9" name="Billede 8">
            <a:extLst>
              <a:ext uri="{FF2B5EF4-FFF2-40B4-BE49-F238E27FC236}">
                <a16:creationId xmlns:a16="http://schemas.microsoft.com/office/drawing/2014/main" id="{BF542566-39D3-446F-BB57-8A839513042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367509" y="2044800"/>
            <a:ext cx="2009682" cy="1038840"/>
          </a:xfrm>
          <a:prstGeom prst="rect">
            <a:avLst/>
          </a:prstGeom>
        </p:spPr>
      </p:pic>
      <p:sp>
        <p:nvSpPr>
          <p:cNvPr id="6" name="Pladsholder til indhold 2">
            <a:extLst>
              <a:ext uri="{FF2B5EF4-FFF2-40B4-BE49-F238E27FC236}">
                <a16:creationId xmlns:a16="http://schemas.microsoft.com/office/drawing/2014/main" id="{7169F15F-2402-4418-8806-60EA21B115B7}"/>
              </a:ext>
            </a:extLst>
          </p:cNvPr>
          <p:cNvSpPr>
            <a:spLocks noGrp="1"/>
          </p:cNvSpPr>
          <p:nvPr>
            <p:ph sz="quarter" idx="11" hasCustomPrompt="1"/>
          </p:nvPr>
        </p:nvSpPr>
        <p:spPr>
          <a:xfrm>
            <a:off x="633413" y="4616253"/>
            <a:ext cx="3798000" cy="190655"/>
          </a:xfrm>
          <a:prstGeom prst="rect">
            <a:avLst/>
          </a:prstGeom>
        </p:spPr>
        <p:txBody>
          <a:bodyPr anchor="ctr" anchorCtr="0"/>
          <a:lstStyle>
            <a:lvl1pPr marL="0" indent="0" algn="l">
              <a:spcBef>
                <a:spcPts val="0"/>
              </a:spcBef>
              <a:buNone/>
              <a:defRPr sz="1350">
                <a:solidFill>
                  <a:schemeClr val="tx1"/>
                </a:solidFill>
                <a:latin typeface="Calibri" panose="020F0502020204030204" pitchFamily="34" charset="0"/>
                <a:cs typeface="Calibri" panose="020F0502020204030204" pitchFamily="34" charset="0"/>
              </a:defRPr>
            </a:lvl1pPr>
            <a:lvl2pPr algn="l">
              <a:defRPr sz="825">
                <a:solidFill>
                  <a:schemeClr val="bg1"/>
                </a:solidFill>
                <a:latin typeface="Calibri" panose="020F0502020204030204" pitchFamily="34" charset="0"/>
                <a:cs typeface="Calibri" panose="020F0502020204030204" pitchFamily="34" charset="0"/>
              </a:defRPr>
            </a:lvl2pPr>
            <a:lvl3pPr algn="l">
              <a:defRPr sz="825">
                <a:solidFill>
                  <a:schemeClr val="bg1"/>
                </a:solidFill>
                <a:latin typeface="Calibri" panose="020F0502020204030204" pitchFamily="34" charset="0"/>
                <a:cs typeface="Calibri" panose="020F0502020204030204" pitchFamily="34" charset="0"/>
              </a:defRPr>
            </a:lvl3pPr>
            <a:lvl4pPr algn="l">
              <a:defRPr sz="825">
                <a:solidFill>
                  <a:schemeClr val="bg1"/>
                </a:solidFill>
                <a:latin typeface="Calibri" panose="020F0502020204030204" pitchFamily="34" charset="0"/>
                <a:cs typeface="Calibri" panose="020F0502020204030204" pitchFamily="34" charset="0"/>
              </a:defRPr>
            </a:lvl4pPr>
            <a:lvl5pPr algn="l">
              <a:defRPr sz="825">
                <a:solidFill>
                  <a:schemeClr val="bg1"/>
                </a:solidFill>
                <a:latin typeface="Calibri" panose="020F0502020204030204" pitchFamily="34" charset="0"/>
                <a:cs typeface="Calibri" panose="020F0502020204030204" pitchFamily="34" charset="0"/>
              </a:defRPr>
            </a:lvl5pPr>
          </a:lstStyle>
          <a:p>
            <a:pPr lvl="0"/>
            <a:r>
              <a:rPr lang="da-DK" err="1"/>
              <a:t>Name</a:t>
            </a:r>
            <a:r>
              <a:rPr lang="da-DK"/>
              <a:t> of </a:t>
            </a:r>
            <a:r>
              <a:rPr lang="da-DK" err="1"/>
              <a:t>author</a:t>
            </a:r>
            <a:r>
              <a:rPr lang="da-DK"/>
              <a:t> / date</a:t>
            </a:r>
          </a:p>
        </p:txBody>
      </p:sp>
    </p:spTree>
    <p:extLst>
      <p:ext uri="{BB962C8B-B14F-4D97-AF65-F5344CB8AC3E}">
        <p14:creationId xmlns:p14="http://schemas.microsoft.com/office/powerpoint/2010/main" val="3463845399"/>
      </p:ext>
    </p:extLst>
  </p:cSld>
  <p:clrMapOvr>
    <a:overrideClrMapping bg1="dk1" tx1="lt1" bg2="dk2" tx2="lt2" accent1="accent1" accent2="accent2" accent3="accent3" accent4="accent4" accent5="accent5" accent6="accent6" hlink="hlink" folHlink="folHlink"/>
  </p:clrMapOvr>
  <p:transition spd="slow">
    <p:wipe/>
  </p:transition>
  <p:extLst>
    <p:ext uri="{DCECCB84-F9BA-43D5-87BE-67443E8EF086}">
      <p15:sldGuideLst xmlns:p15="http://schemas.microsoft.com/office/powerpoint/2012/main">
        <p15:guide id="1" orient="horz" pos="1302"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10" name="Pladsholder til billede 9">
            <a:extLst>
              <a:ext uri="{FF2B5EF4-FFF2-40B4-BE49-F238E27FC236}">
                <a16:creationId xmlns:a16="http://schemas.microsoft.com/office/drawing/2014/main" id="{7C77B0F1-CBC8-41FB-A0FD-BF8ECA6BBDDE}"/>
              </a:ext>
            </a:extLst>
          </p:cNvPr>
          <p:cNvSpPr>
            <a:spLocks noGrp="1"/>
          </p:cNvSpPr>
          <p:nvPr>
            <p:ph type="pic" sz="quarter" idx="18" hasCustomPrompt="1"/>
          </p:nvPr>
        </p:nvSpPr>
        <p:spPr>
          <a:xfrm>
            <a:off x="0" y="0"/>
            <a:ext cx="9144000" cy="5143499"/>
          </a:xfrm>
        </p:spPr>
        <p:txBody>
          <a:bodyPr>
            <a:normAutofit/>
          </a:bodyPr>
          <a:lstStyle>
            <a:lvl1pPr marL="0" indent="0">
              <a:buNone/>
              <a:defRPr sz="1100"/>
            </a:lvl1pPr>
          </a:lstStyle>
          <a:p>
            <a:r>
              <a:rPr lang="da-DK" err="1"/>
              <a:t>Click</a:t>
            </a:r>
            <a:r>
              <a:rPr lang="da-DK"/>
              <a:t> on INSERTE in the menu to </a:t>
            </a:r>
            <a:r>
              <a:rPr lang="da-DK" err="1"/>
              <a:t>replace</a:t>
            </a:r>
            <a:r>
              <a:rPr lang="da-DK"/>
              <a:t> </a:t>
            </a:r>
            <a:r>
              <a:rPr lang="da-DK" err="1"/>
              <a:t>this</a:t>
            </a:r>
            <a:r>
              <a:rPr lang="da-DK"/>
              <a:t> </a:t>
            </a:r>
            <a:r>
              <a:rPr lang="da-DK" err="1"/>
              <a:t>photo</a:t>
            </a:r>
            <a:endParaRPr lang="da-DK"/>
          </a:p>
        </p:txBody>
      </p:sp>
      <p:sp>
        <p:nvSpPr>
          <p:cNvPr id="13" name="Pladsholder til tekst 13">
            <a:extLst>
              <a:ext uri="{FF2B5EF4-FFF2-40B4-BE49-F238E27FC236}">
                <a16:creationId xmlns:a16="http://schemas.microsoft.com/office/drawing/2014/main" id="{1FF0FEAB-D47F-4100-9359-93EA2EF0F07E}"/>
              </a:ext>
            </a:extLst>
          </p:cNvPr>
          <p:cNvSpPr>
            <a:spLocks noGrp="1"/>
          </p:cNvSpPr>
          <p:nvPr>
            <p:ph type="body" sz="quarter" idx="16" hasCustomPrompt="1"/>
          </p:nvPr>
        </p:nvSpPr>
        <p:spPr>
          <a:xfrm>
            <a:off x="140400" y="2250000"/>
            <a:ext cx="8859600" cy="2732400"/>
          </a:xfrm>
          <a:solidFill>
            <a:srgbClr val="AF1420"/>
          </a:solidFill>
        </p:spPr>
        <p:txBody>
          <a:bodyPr>
            <a:normAutofit/>
          </a:bodyPr>
          <a:lstStyle>
            <a:lvl1pPr>
              <a:defRPr sz="600"/>
            </a:lvl1pPr>
          </a:lstStyle>
          <a:p>
            <a:r>
              <a:rPr lang="da-DK"/>
              <a:t> </a:t>
            </a:r>
          </a:p>
        </p:txBody>
      </p:sp>
      <p:sp>
        <p:nvSpPr>
          <p:cNvPr id="12" name="Pladsholder til tekst 14">
            <a:extLst>
              <a:ext uri="{FF2B5EF4-FFF2-40B4-BE49-F238E27FC236}">
                <a16:creationId xmlns:a16="http://schemas.microsoft.com/office/drawing/2014/main" id="{EC94B4EA-F3E9-46E6-8C13-184D86573CEC}"/>
              </a:ext>
            </a:extLst>
          </p:cNvPr>
          <p:cNvSpPr>
            <a:spLocks noGrp="1"/>
          </p:cNvSpPr>
          <p:nvPr>
            <p:ph type="body" sz="quarter" idx="17" hasCustomPrompt="1"/>
          </p:nvPr>
        </p:nvSpPr>
        <p:spPr>
          <a:xfrm>
            <a:off x="478800" y="2116800"/>
            <a:ext cx="5151600" cy="3214800"/>
          </a:xfrm>
          <a:blipFill>
            <a:blip r:embed="rId3"/>
            <a:stretch>
              <a:fillRect/>
            </a:stretch>
          </a:blipFill>
        </p:spPr>
        <p:txBody>
          <a:bodyPr>
            <a:normAutofit/>
          </a:bodyPr>
          <a:lstStyle>
            <a:lvl1pPr marL="0" indent="0">
              <a:buFontTx/>
              <a:buNone/>
              <a:defRPr sz="600"/>
            </a:lvl1pPr>
          </a:lstStyle>
          <a:p>
            <a:r>
              <a:rPr lang="da-DK"/>
              <a:t>  </a:t>
            </a:r>
          </a:p>
        </p:txBody>
      </p:sp>
      <p:sp>
        <p:nvSpPr>
          <p:cNvPr id="19" name="Pladsholder til tekst 18">
            <a:extLst>
              <a:ext uri="{FF2B5EF4-FFF2-40B4-BE49-F238E27FC236}">
                <a16:creationId xmlns:a16="http://schemas.microsoft.com/office/drawing/2014/main" id="{10E6E2CB-723D-4ECE-9C57-6E7BCB2F0B27}"/>
              </a:ext>
            </a:extLst>
          </p:cNvPr>
          <p:cNvSpPr>
            <a:spLocks noGrp="1"/>
          </p:cNvSpPr>
          <p:nvPr>
            <p:ph type="body" sz="quarter" idx="19" hasCustomPrompt="1"/>
          </p:nvPr>
        </p:nvSpPr>
        <p:spPr>
          <a:xfrm>
            <a:off x="6368400" y="3286800"/>
            <a:ext cx="2005200" cy="1036800"/>
          </a:xfrm>
          <a:blipFill>
            <a:blip r:embed="rId4" cstate="screen">
              <a:extLst>
                <a:ext uri="{28A0092B-C50C-407E-A947-70E740481C1C}">
                  <a14:useLocalDpi xmlns:a14="http://schemas.microsoft.com/office/drawing/2010/main"/>
                </a:ext>
              </a:extLst>
            </a:blip>
            <a:stretch>
              <a:fillRect/>
            </a:stretch>
          </a:blipFill>
        </p:spPr>
        <p:txBody>
          <a:bodyPr>
            <a:normAutofit/>
          </a:bodyPr>
          <a:lstStyle>
            <a:lvl1pPr marL="0" indent="0" algn="l">
              <a:buNone/>
              <a:defRPr sz="600">
                <a:solidFill>
                  <a:srgbClr val="B3161E"/>
                </a:solidFill>
              </a:defRPr>
            </a:lvl1pPr>
            <a:lvl2pPr>
              <a:defRPr sz="600">
                <a:solidFill>
                  <a:srgbClr val="B3161E"/>
                </a:solidFill>
              </a:defRPr>
            </a:lvl2pPr>
            <a:lvl3pPr>
              <a:defRPr sz="600">
                <a:solidFill>
                  <a:srgbClr val="B3161E"/>
                </a:solidFill>
              </a:defRPr>
            </a:lvl3pPr>
            <a:lvl4pPr>
              <a:defRPr sz="600">
                <a:solidFill>
                  <a:srgbClr val="B3161E"/>
                </a:solidFill>
              </a:defRPr>
            </a:lvl4pPr>
            <a:lvl5pPr>
              <a:defRPr sz="600">
                <a:solidFill>
                  <a:srgbClr val="B3161E"/>
                </a:solidFill>
              </a:defRPr>
            </a:lvl5pPr>
          </a:lstStyle>
          <a:p>
            <a:pPr lvl="0"/>
            <a:r>
              <a:rPr lang="da-DK"/>
              <a:t> </a:t>
            </a:r>
          </a:p>
          <a:p>
            <a:pPr lvl="0"/>
            <a:r>
              <a:rPr lang="da-DK"/>
              <a:t> </a:t>
            </a:r>
          </a:p>
        </p:txBody>
      </p:sp>
      <p:sp>
        <p:nvSpPr>
          <p:cNvPr id="2" name="Titel 1">
            <a:extLst>
              <a:ext uri="{FF2B5EF4-FFF2-40B4-BE49-F238E27FC236}">
                <a16:creationId xmlns:a16="http://schemas.microsoft.com/office/drawing/2014/main" id="{4E891666-6943-446C-A0E9-4B41665B6B0B}"/>
              </a:ext>
            </a:extLst>
          </p:cNvPr>
          <p:cNvSpPr>
            <a:spLocks noGrp="1"/>
          </p:cNvSpPr>
          <p:nvPr>
            <p:ph type="title" hasCustomPrompt="1"/>
          </p:nvPr>
        </p:nvSpPr>
        <p:spPr>
          <a:xfrm>
            <a:off x="622800" y="3279600"/>
            <a:ext cx="5072400" cy="950400"/>
          </a:xfrm>
        </p:spPr>
        <p:txBody>
          <a:bodyPr/>
          <a:lstStyle>
            <a:lvl1pPr>
              <a:defRPr>
                <a:solidFill>
                  <a:schemeClr val="bg1"/>
                </a:solidFill>
              </a:defRPr>
            </a:lvl1pPr>
          </a:lstStyle>
          <a:p>
            <a:r>
              <a:rPr lang="da-DK" err="1"/>
              <a:t>Click</a:t>
            </a:r>
            <a:r>
              <a:rPr lang="da-DK"/>
              <a:t> to </a:t>
            </a:r>
            <a:r>
              <a:rPr lang="da-DK" err="1"/>
              <a:t>write</a:t>
            </a:r>
            <a:r>
              <a:rPr lang="da-DK"/>
              <a:t> the </a:t>
            </a:r>
            <a:r>
              <a:rPr lang="da-DK" err="1"/>
              <a:t>title</a:t>
            </a:r>
            <a:r>
              <a:rPr lang="da-DK"/>
              <a:t> max. </a:t>
            </a:r>
            <a:r>
              <a:rPr lang="da-DK" err="1"/>
              <a:t>two</a:t>
            </a:r>
            <a:r>
              <a:rPr lang="da-DK"/>
              <a:t> lines</a:t>
            </a:r>
          </a:p>
        </p:txBody>
      </p:sp>
      <p:sp>
        <p:nvSpPr>
          <p:cNvPr id="4" name="Pladsholder til indhold 3">
            <a:extLst>
              <a:ext uri="{FF2B5EF4-FFF2-40B4-BE49-F238E27FC236}">
                <a16:creationId xmlns:a16="http://schemas.microsoft.com/office/drawing/2014/main" id="{990B2D65-601B-45FD-A350-DE1C9E3E3E7F}"/>
              </a:ext>
            </a:extLst>
          </p:cNvPr>
          <p:cNvSpPr>
            <a:spLocks noGrp="1"/>
          </p:cNvSpPr>
          <p:nvPr>
            <p:ph sz="quarter" idx="11" hasCustomPrompt="1"/>
          </p:nvPr>
        </p:nvSpPr>
        <p:spPr>
          <a:xfrm>
            <a:off x="565200" y="2389226"/>
            <a:ext cx="5400000" cy="189310"/>
          </a:xfrm>
          <a:prstGeom prst="rect">
            <a:avLst/>
          </a:prstGeom>
        </p:spPr>
        <p:txBody>
          <a:bodyPr anchor="ctr">
            <a:noAutofit/>
          </a:bodyPr>
          <a:lstStyle>
            <a:lvl1pPr marL="0" indent="0">
              <a:buNone/>
              <a:defRPr lang="da-DK" sz="1350" dirty="0">
                <a:solidFill>
                  <a:schemeClr val="bg1"/>
                </a:solidFill>
                <a:latin typeface="Calibri Light" panose="020F0302020204030204" pitchFamily="34" charset="0"/>
                <a:ea typeface="+mn-ea"/>
                <a:cs typeface="Calibri Light" panose="020F0302020204030204" pitchFamily="34" charset="0"/>
              </a:defRPr>
            </a:lvl1pPr>
            <a:lvl2pPr>
              <a:defRPr sz="1125">
                <a:solidFill>
                  <a:schemeClr val="bg1"/>
                </a:solidFill>
                <a:latin typeface="Calibri" panose="020F0502020204030204" pitchFamily="34" charset="0"/>
                <a:cs typeface="Calibri" panose="020F0502020204030204" pitchFamily="34" charset="0"/>
              </a:defRPr>
            </a:lvl2pPr>
            <a:lvl3pPr>
              <a:defRPr sz="1125">
                <a:solidFill>
                  <a:schemeClr val="bg1"/>
                </a:solidFill>
                <a:latin typeface="Calibri" panose="020F0502020204030204" pitchFamily="34" charset="0"/>
                <a:cs typeface="Calibri" panose="020F0502020204030204" pitchFamily="34" charset="0"/>
              </a:defRPr>
            </a:lvl3pPr>
            <a:lvl4pPr>
              <a:defRPr sz="1125">
                <a:solidFill>
                  <a:schemeClr val="bg1"/>
                </a:solidFill>
                <a:latin typeface="Calibri" panose="020F0502020204030204" pitchFamily="34" charset="0"/>
                <a:cs typeface="Calibri" panose="020F0502020204030204" pitchFamily="34" charset="0"/>
              </a:defRPr>
            </a:lvl4pPr>
            <a:lvl5pPr>
              <a:defRPr sz="1125">
                <a:solidFill>
                  <a:schemeClr val="bg1"/>
                </a:solidFill>
                <a:latin typeface="Calibri" panose="020F0502020204030204" pitchFamily="34" charset="0"/>
                <a:cs typeface="Calibri" panose="020F0502020204030204" pitchFamily="34" charset="0"/>
              </a:defRPr>
            </a:lvl5pPr>
          </a:lstStyle>
          <a:p>
            <a:pPr lvl="0"/>
            <a:r>
              <a:rPr lang="da-DK" err="1"/>
              <a:t>Name</a:t>
            </a:r>
            <a:r>
              <a:rPr lang="da-DK"/>
              <a:t> of </a:t>
            </a:r>
            <a:r>
              <a:rPr lang="da-DK" err="1"/>
              <a:t>author</a:t>
            </a:r>
            <a:r>
              <a:rPr lang="da-DK"/>
              <a:t> and </a:t>
            </a:r>
            <a:r>
              <a:rPr lang="da-DK" err="1"/>
              <a:t>any</a:t>
            </a:r>
            <a:r>
              <a:rPr lang="da-DK"/>
              <a:t>  new item/Date</a:t>
            </a:r>
          </a:p>
        </p:txBody>
      </p:sp>
      <p:sp>
        <p:nvSpPr>
          <p:cNvPr id="3" name="Pladsholder til indhold 2">
            <a:extLst>
              <a:ext uri="{FF2B5EF4-FFF2-40B4-BE49-F238E27FC236}">
                <a16:creationId xmlns:a16="http://schemas.microsoft.com/office/drawing/2014/main" id="{2A07DA56-FEF4-4090-BF4A-A4497810C297}"/>
              </a:ext>
            </a:extLst>
          </p:cNvPr>
          <p:cNvSpPr>
            <a:spLocks noGrp="1"/>
          </p:cNvSpPr>
          <p:nvPr>
            <p:ph sz="quarter" idx="12" hasCustomPrompt="1"/>
          </p:nvPr>
        </p:nvSpPr>
        <p:spPr>
          <a:xfrm>
            <a:off x="622800" y="4374000"/>
            <a:ext cx="5072400" cy="342000"/>
          </a:xfrm>
        </p:spPr>
        <p:txBody>
          <a:bodyPr anchor="b"/>
          <a:lstStyle>
            <a:lvl1pPr marL="0" indent="0">
              <a:buFontTx/>
              <a:buNone/>
              <a:defRPr>
                <a:solidFill>
                  <a:schemeClr val="bg1"/>
                </a:solidFill>
                <a:latin typeface="Calibri Light" panose="020F0302020204030204" pitchFamily="34" charset="0"/>
                <a:cs typeface="Calibri Light" panose="020F0302020204030204" pitchFamily="34" charset="0"/>
              </a:defRPr>
            </a:lvl1pPr>
          </a:lstStyle>
          <a:p>
            <a:pPr lvl="0"/>
            <a:r>
              <a:rPr lang="da-DK" err="1"/>
              <a:t>Subtitle</a:t>
            </a:r>
            <a:r>
              <a:rPr lang="da-DK"/>
              <a:t> – </a:t>
            </a:r>
            <a:r>
              <a:rPr lang="da-DK" err="1"/>
              <a:t>only</a:t>
            </a:r>
            <a:r>
              <a:rPr lang="da-DK"/>
              <a:t> </a:t>
            </a:r>
            <a:r>
              <a:rPr lang="da-DK" err="1"/>
              <a:t>one</a:t>
            </a:r>
            <a:r>
              <a:rPr lang="da-DK"/>
              <a:t> line</a:t>
            </a:r>
          </a:p>
        </p:txBody>
      </p:sp>
    </p:spTree>
    <p:extLst>
      <p:ext uri="{BB962C8B-B14F-4D97-AF65-F5344CB8AC3E}">
        <p14:creationId xmlns:p14="http://schemas.microsoft.com/office/powerpoint/2010/main" val="325322362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847">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Ref idx="1001">
        <a:schemeClr val="bg1"/>
      </p:bgRef>
    </p:bg>
    <p:spTree>
      <p:nvGrpSpPr>
        <p:cNvPr id="1" name=""/>
        <p:cNvGrpSpPr/>
        <p:nvPr/>
      </p:nvGrpSpPr>
      <p:grpSpPr>
        <a:xfrm>
          <a:off x="0" y="0"/>
          <a:ext cx="0" cy="0"/>
          <a:chOff x="0" y="0"/>
          <a:chExt cx="0" cy="0"/>
        </a:xfrm>
      </p:grpSpPr>
      <p:pic>
        <p:nvPicPr>
          <p:cNvPr id="6" name="Billede 5" descr="Et billede, der indeholder himmel, udendørs, jord&#10;&#10;Automatisk genereret beskrivelse">
            <a:extLst>
              <a:ext uri="{FF2B5EF4-FFF2-40B4-BE49-F238E27FC236}">
                <a16:creationId xmlns:a16="http://schemas.microsoft.com/office/drawing/2014/main" id="{59DE8D9E-B7E1-CC4B-B602-3299C862538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 y="0"/>
            <a:ext cx="9144000" cy="5143500"/>
          </a:xfrm>
          <a:prstGeom prst="rect">
            <a:avLst/>
          </a:prstGeom>
          <a:gradFill>
            <a:gsLst>
              <a:gs pos="0">
                <a:schemeClr val="tx2">
                  <a:alpha val="90000"/>
                </a:schemeClr>
              </a:gs>
              <a:gs pos="74000">
                <a:schemeClr val="tx2">
                  <a:alpha val="95000"/>
                </a:schemeClr>
              </a:gs>
              <a:gs pos="83000">
                <a:schemeClr val="tx2"/>
              </a:gs>
              <a:gs pos="100000">
                <a:schemeClr val="tx2"/>
              </a:gs>
            </a:gsLst>
            <a:lin ang="10800000" scaled="1"/>
          </a:gradFill>
        </p:spPr>
      </p:pic>
      <p:sp>
        <p:nvSpPr>
          <p:cNvPr id="19" name="Pladsholder til billede 18">
            <a:extLst>
              <a:ext uri="{FF2B5EF4-FFF2-40B4-BE49-F238E27FC236}">
                <a16:creationId xmlns:a16="http://schemas.microsoft.com/office/drawing/2014/main" id="{0EFA19F5-F662-4A1C-9DC8-DBDDC890EEB6}"/>
              </a:ext>
            </a:extLst>
          </p:cNvPr>
          <p:cNvSpPr>
            <a:spLocks noGrp="1"/>
          </p:cNvSpPr>
          <p:nvPr>
            <p:ph type="pic" sz="quarter" idx="15" hasCustomPrompt="1"/>
          </p:nvPr>
        </p:nvSpPr>
        <p:spPr>
          <a:xfrm>
            <a:off x="0" y="0"/>
            <a:ext cx="9144000" cy="5143500"/>
          </a:xfrm>
        </p:spPr>
        <p:txBody>
          <a:bodyPr>
            <a:normAutofit/>
          </a:bodyPr>
          <a:lstStyle>
            <a:lvl1pPr marL="0" marR="0" indent="0" algn="r"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None/>
              <a:tabLst/>
              <a:defRPr sz="1100"/>
            </a:lvl1pPr>
          </a:lstStyle>
          <a:p>
            <a:pPr marL="0" marR="0" lvl="0" indent="0" algn="r"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None/>
              <a:tabLst/>
              <a:defRPr/>
            </a:pPr>
            <a:r>
              <a:rPr lang="da-DK" err="1"/>
              <a:t>Click</a:t>
            </a:r>
            <a:r>
              <a:rPr lang="da-DK"/>
              <a:t> on INSERTE in the menu to </a:t>
            </a:r>
            <a:r>
              <a:rPr lang="da-DK" err="1"/>
              <a:t>replace</a:t>
            </a:r>
            <a:r>
              <a:rPr lang="da-DK"/>
              <a:t> </a:t>
            </a:r>
            <a:r>
              <a:rPr lang="da-DK" err="1"/>
              <a:t>this</a:t>
            </a:r>
            <a:r>
              <a:rPr lang="da-DK"/>
              <a:t> </a:t>
            </a:r>
            <a:r>
              <a:rPr lang="da-DK" err="1"/>
              <a:t>photo</a:t>
            </a:r>
            <a:endParaRPr lang="da-DK"/>
          </a:p>
        </p:txBody>
      </p:sp>
      <p:sp>
        <p:nvSpPr>
          <p:cNvPr id="12" name="Pladsholder til tekst 11">
            <a:extLst>
              <a:ext uri="{FF2B5EF4-FFF2-40B4-BE49-F238E27FC236}">
                <a16:creationId xmlns:a16="http://schemas.microsoft.com/office/drawing/2014/main" id="{01606EE9-294F-4EE4-B393-047153129A0E}"/>
              </a:ext>
            </a:extLst>
          </p:cNvPr>
          <p:cNvSpPr>
            <a:spLocks noGrp="1"/>
          </p:cNvSpPr>
          <p:nvPr>
            <p:ph type="body" sz="quarter" idx="13" hasCustomPrompt="1"/>
          </p:nvPr>
        </p:nvSpPr>
        <p:spPr>
          <a:xfrm>
            <a:off x="205200" y="176400"/>
            <a:ext cx="4651200" cy="4813200"/>
          </a:xfrm>
          <a:solidFill>
            <a:srgbClr val="AF161E"/>
          </a:solidFill>
        </p:spPr>
        <p:txBody>
          <a:bodyPr>
            <a:normAutofit/>
          </a:bodyPr>
          <a:lstStyle>
            <a:lvl1pPr marL="202500" marR="0" indent="-202500" algn="l"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Char char="•"/>
              <a:tabLst/>
              <a:defRPr sz="600">
                <a:solidFill>
                  <a:srgbClr val="AF161E"/>
                </a:solidFill>
              </a:defRPr>
            </a:lvl1pPr>
          </a:lstStyle>
          <a:p>
            <a:pPr marL="202500" marR="0" lvl="0" indent="-202500" algn="l" defTabSz="914400" rtl="0" eaLnBrk="1" fontAlgn="base" latinLnBrk="0" hangingPunct="1">
              <a:lnSpc>
                <a:spcPct val="100000"/>
              </a:lnSpc>
              <a:spcBef>
                <a:spcPts val="900"/>
              </a:spcBef>
              <a:spcAft>
                <a:spcPts val="0"/>
              </a:spcAft>
              <a:buClr>
                <a:schemeClr val="accent1"/>
              </a:buClr>
              <a:buSzTx/>
              <a:buFont typeface="Arial" panose="020B0604020202020204" pitchFamily="34" charset="0"/>
              <a:buChar char="•"/>
              <a:tabLst/>
              <a:defRPr/>
            </a:pPr>
            <a:r>
              <a:rPr lang="da-DK" err="1"/>
              <a:t>Click</a:t>
            </a:r>
            <a:r>
              <a:rPr lang="da-DK"/>
              <a:t> on INSERTE in the menu to </a:t>
            </a:r>
            <a:r>
              <a:rPr lang="da-DK" err="1"/>
              <a:t>replace</a:t>
            </a:r>
            <a:r>
              <a:rPr lang="da-DK"/>
              <a:t> </a:t>
            </a:r>
            <a:r>
              <a:rPr lang="da-DK" err="1"/>
              <a:t>this</a:t>
            </a:r>
            <a:r>
              <a:rPr lang="da-DK"/>
              <a:t> </a:t>
            </a:r>
            <a:r>
              <a:rPr lang="da-DK" err="1"/>
              <a:t>photo</a:t>
            </a:r>
            <a:endParaRPr lang="da-DK"/>
          </a:p>
          <a:p>
            <a:pPr lvl="0"/>
            <a:endParaRPr lang="da-DK"/>
          </a:p>
        </p:txBody>
      </p:sp>
      <p:sp>
        <p:nvSpPr>
          <p:cNvPr id="8" name="Pladsholder til tekst 7">
            <a:extLst>
              <a:ext uri="{FF2B5EF4-FFF2-40B4-BE49-F238E27FC236}">
                <a16:creationId xmlns:a16="http://schemas.microsoft.com/office/drawing/2014/main" id="{5A449058-2751-46ED-8E01-67282CB13697}"/>
              </a:ext>
            </a:extLst>
          </p:cNvPr>
          <p:cNvSpPr>
            <a:spLocks noGrp="1"/>
          </p:cNvSpPr>
          <p:nvPr>
            <p:ph type="body" sz="quarter" idx="12"/>
          </p:nvPr>
        </p:nvSpPr>
        <p:spPr>
          <a:xfrm>
            <a:off x="248400" y="1490400"/>
            <a:ext cx="4759200" cy="2970000"/>
          </a:xfrm>
          <a:blipFill>
            <a:blip r:embed="rId3" cstate="screen">
              <a:extLst>
                <a:ext uri="{28A0092B-C50C-407E-A947-70E740481C1C}">
                  <a14:useLocalDpi xmlns:a14="http://schemas.microsoft.com/office/drawing/2010/main"/>
                </a:ext>
              </a:extLst>
            </a:blip>
            <a:stretch>
              <a:fillRect/>
            </a:stretch>
          </a:blipFill>
        </p:spPr>
        <p:txBody>
          <a:bodyPr>
            <a:normAutofit/>
          </a:bodyPr>
          <a:lstStyle>
            <a:lvl1pPr>
              <a:defRPr sz="600"/>
            </a:lvl1pPr>
          </a:lstStyle>
          <a:p>
            <a:pPr lvl="0"/>
            <a:r>
              <a:rPr lang="en-US"/>
              <a:t>Click to edit Master text styles</a:t>
            </a:r>
          </a:p>
        </p:txBody>
      </p:sp>
      <p:sp>
        <p:nvSpPr>
          <p:cNvPr id="4" name="Pladsholder til tekst 3">
            <a:extLst>
              <a:ext uri="{FF2B5EF4-FFF2-40B4-BE49-F238E27FC236}">
                <a16:creationId xmlns:a16="http://schemas.microsoft.com/office/drawing/2014/main" id="{22D06CA9-74E7-42A8-A980-E9DE544B8BAF}"/>
              </a:ext>
            </a:extLst>
          </p:cNvPr>
          <p:cNvSpPr>
            <a:spLocks noGrp="1"/>
          </p:cNvSpPr>
          <p:nvPr>
            <p:ph type="body" sz="quarter" idx="11" hasCustomPrompt="1"/>
          </p:nvPr>
        </p:nvSpPr>
        <p:spPr>
          <a:xfrm>
            <a:off x="536400" y="648000"/>
            <a:ext cx="1882800" cy="975600"/>
          </a:xfrm>
          <a:blipFill>
            <a:blip r:embed="rId4" cstate="screen">
              <a:extLst>
                <a:ext uri="{28A0092B-C50C-407E-A947-70E740481C1C}">
                  <a14:useLocalDpi xmlns:a14="http://schemas.microsoft.com/office/drawing/2010/main"/>
                </a:ext>
              </a:extLst>
            </a:blip>
            <a:stretch>
              <a:fillRect/>
            </a:stretch>
          </a:blipFill>
        </p:spPr>
        <p:txBody>
          <a:bodyPr>
            <a:normAutofit/>
          </a:bodyPr>
          <a:lstStyle>
            <a:lvl1pPr marL="0" indent="0">
              <a:buNone/>
              <a:defRPr sz="400"/>
            </a:lvl1pPr>
          </a:lstStyle>
          <a:p>
            <a:pPr lvl="0"/>
            <a:r>
              <a:rPr lang="da-DK"/>
              <a:t> </a:t>
            </a:r>
          </a:p>
        </p:txBody>
      </p:sp>
      <p:sp>
        <p:nvSpPr>
          <p:cNvPr id="13" name="Titel 12">
            <a:extLst>
              <a:ext uri="{FF2B5EF4-FFF2-40B4-BE49-F238E27FC236}">
                <a16:creationId xmlns:a16="http://schemas.microsoft.com/office/drawing/2014/main" id="{5C38E270-B078-46CC-AEB5-5632955E7450}"/>
              </a:ext>
            </a:extLst>
          </p:cNvPr>
          <p:cNvSpPr>
            <a:spLocks noGrp="1"/>
          </p:cNvSpPr>
          <p:nvPr>
            <p:ph type="title" hasCustomPrompt="1"/>
          </p:nvPr>
        </p:nvSpPr>
        <p:spPr>
          <a:xfrm>
            <a:off x="536400" y="2595600"/>
            <a:ext cx="3798000" cy="975600"/>
          </a:xfrm>
        </p:spPr>
        <p:txBody>
          <a:bodyPr/>
          <a:lstStyle>
            <a:lvl1pPr>
              <a:defRPr>
                <a:solidFill>
                  <a:schemeClr val="bg1"/>
                </a:solidFill>
              </a:defRPr>
            </a:lvl1pPr>
          </a:lstStyle>
          <a:p>
            <a:r>
              <a:rPr lang="da-DK"/>
              <a:t>Title max. </a:t>
            </a:r>
            <a:r>
              <a:rPr lang="da-DK" err="1"/>
              <a:t>two</a:t>
            </a:r>
            <a:r>
              <a:rPr lang="da-DK"/>
              <a:t> lines</a:t>
            </a:r>
          </a:p>
        </p:txBody>
      </p:sp>
      <p:sp>
        <p:nvSpPr>
          <p:cNvPr id="17" name="Pladsholder til indhold 16">
            <a:extLst>
              <a:ext uri="{FF2B5EF4-FFF2-40B4-BE49-F238E27FC236}">
                <a16:creationId xmlns:a16="http://schemas.microsoft.com/office/drawing/2014/main" id="{1BC33C20-280D-44C5-81A3-3EC2A745E9BD}"/>
              </a:ext>
            </a:extLst>
          </p:cNvPr>
          <p:cNvSpPr>
            <a:spLocks noGrp="1"/>
          </p:cNvSpPr>
          <p:nvPr>
            <p:ph sz="quarter" idx="14" hasCustomPrompt="1"/>
          </p:nvPr>
        </p:nvSpPr>
        <p:spPr>
          <a:xfrm>
            <a:off x="547200" y="3772800"/>
            <a:ext cx="3797300" cy="342000"/>
          </a:xfrm>
        </p:spPr>
        <p:txBody>
          <a:bodyPr/>
          <a:lstStyle>
            <a:lvl1pPr marL="0" indent="0">
              <a:buFontTx/>
              <a:buNone/>
              <a:defRPr>
                <a:solidFill>
                  <a:schemeClr val="bg1"/>
                </a:solidFill>
                <a:latin typeface="Calibri Light" panose="020F0302020204030204" pitchFamily="34" charset="0"/>
                <a:cs typeface="Calibri Light" panose="020F0302020204030204" pitchFamily="34" charset="0"/>
              </a:defRPr>
            </a:lvl1pPr>
          </a:lstStyle>
          <a:p>
            <a:pPr lvl="0"/>
            <a:r>
              <a:rPr lang="da-DK" err="1">
                <a:latin typeface="Calibri Light" panose="020F0302020204030204" pitchFamily="34" charset="0"/>
                <a:cs typeface="Calibri Light" panose="020F0302020204030204" pitchFamily="34" charset="0"/>
              </a:rPr>
              <a:t>Subtitle</a:t>
            </a:r>
            <a:r>
              <a:rPr lang="da-DK">
                <a:latin typeface="Calibri Light" panose="020F0302020204030204" pitchFamily="34" charset="0"/>
                <a:cs typeface="Calibri Light" panose="020F0302020204030204" pitchFamily="34" charset="0"/>
              </a:rPr>
              <a:t> </a:t>
            </a:r>
            <a:r>
              <a:rPr lang="da-DK" err="1">
                <a:latin typeface="Calibri Light" panose="020F0302020204030204" pitchFamily="34" charset="0"/>
                <a:cs typeface="Calibri Light" panose="020F0302020204030204" pitchFamily="34" charset="0"/>
              </a:rPr>
              <a:t>only</a:t>
            </a:r>
            <a:r>
              <a:rPr lang="da-DK">
                <a:latin typeface="Calibri Light" panose="020F0302020204030204" pitchFamily="34" charset="0"/>
                <a:cs typeface="Calibri Light" panose="020F0302020204030204" pitchFamily="34" charset="0"/>
              </a:rPr>
              <a:t> </a:t>
            </a:r>
            <a:r>
              <a:rPr lang="da-DK" err="1">
                <a:latin typeface="Calibri Light" panose="020F0302020204030204" pitchFamily="34" charset="0"/>
                <a:cs typeface="Calibri Light" panose="020F0302020204030204" pitchFamily="34" charset="0"/>
              </a:rPr>
              <a:t>one</a:t>
            </a:r>
            <a:r>
              <a:rPr lang="da-DK">
                <a:latin typeface="Calibri Light" panose="020F0302020204030204" pitchFamily="34" charset="0"/>
                <a:cs typeface="Calibri Light" panose="020F0302020204030204" pitchFamily="34" charset="0"/>
              </a:rPr>
              <a:t> line</a:t>
            </a:r>
            <a:endParaRPr lang="da-DK"/>
          </a:p>
        </p:txBody>
      </p:sp>
      <p:sp>
        <p:nvSpPr>
          <p:cNvPr id="3" name="Pladsholder til indhold 2">
            <a:extLst>
              <a:ext uri="{FF2B5EF4-FFF2-40B4-BE49-F238E27FC236}">
                <a16:creationId xmlns:a16="http://schemas.microsoft.com/office/drawing/2014/main" id="{14A26844-C0ED-45A5-BCAE-F40C078336F5}"/>
              </a:ext>
            </a:extLst>
          </p:cNvPr>
          <p:cNvSpPr>
            <a:spLocks noGrp="1"/>
          </p:cNvSpPr>
          <p:nvPr>
            <p:ph sz="quarter" idx="10" hasCustomPrompt="1"/>
          </p:nvPr>
        </p:nvSpPr>
        <p:spPr>
          <a:xfrm>
            <a:off x="468000" y="4602016"/>
            <a:ext cx="3798000" cy="190655"/>
          </a:xfrm>
          <a:prstGeom prst="rect">
            <a:avLst/>
          </a:prstGeom>
        </p:spPr>
        <p:txBody>
          <a:bodyPr anchor="ctr" anchorCtr="0">
            <a:noAutofit/>
          </a:bodyPr>
          <a:lstStyle>
            <a:lvl1pPr marL="0" indent="0" algn="l">
              <a:spcBef>
                <a:spcPts val="0"/>
              </a:spcBef>
              <a:buNone/>
              <a:defRPr sz="1350">
                <a:solidFill>
                  <a:schemeClr val="bg1"/>
                </a:solidFill>
                <a:latin typeface="Calibri" panose="020F0502020204030204" pitchFamily="34" charset="0"/>
                <a:cs typeface="Calibri" panose="020F0502020204030204" pitchFamily="34" charset="0"/>
              </a:defRPr>
            </a:lvl1pPr>
            <a:lvl2pPr algn="l">
              <a:defRPr sz="825">
                <a:solidFill>
                  <a:schemeClr val="bg1"/>
                </a:solidFill>
                <a:latin typeface="Calibri" panose="020F0502020204030204" pitchFamily="34" charset="0"/>
                <a:cs typeface="Calibri" panose="020F0502020204030204" pitchFamily="34" charset="0"/>
              </a:defRPr>
            </a:lvl2pPr>
            <a:lvl3pPr algn="l">
              <a:defRPr sz="825">
                <a:solidFill>
                  <a:schemeClr val="bg1"/>
                </a:solidFill>
                <a:latin typeface="Calibri" panose="020F0502020204030204" pitchFamily="34" charset="0"/>
                <a:cs typeface="Calibri" panose="020F0502020204030204" pitchFamily="34" charset="0"/>
              </a:defRPr>
            </a:lvl3pPr>
            <a:lvl4pPr algn="l">
              <a:defRPr sz="825">
                <a:solidFill>
                  <a:schemeClr val="bg1"/>
                </a:solidFill>
                <a:latin typeface="Calibri" panose="020F0502020204030204" pitchFamily="34" charset="0"/>
                <a:cs typeface="Calibri" panose="020F0502020204030204" pitchFamily="34" charset="0"/>
              </a:defRPr>
            </a:lvl4pPr>
            <a:lvl5pPr algn="l">
              <a:defRPr sz="825">
                <a:solidFill>
                  <a:schemeClr val="bg1"/>
                </a:solidFill>
                <a:latin typeface="Calibri" panose="020F0502020204030204" pitchFamily="34" charset="0"/>
                <a:cs typeface="Calibri" panose="020F0502020204030204" pitchFamily="34" charset="0"/>
              </a:defRPr>
            </a:lvl5pPr>
          </a:lstStyle>
          <a:p>
            <a:pPr lvl="0"/>
            <a:r>
              <a:rPr lang="da-DK" err="1"/>
              <a:t>Name</a:t>
            </a:r>
            <a:r>
              <a:rPr lang="da-DK"/>
              <a:t> of </a:t>
            </a:r>
            <a:r>
              <a:rPr lang="da-DK" err="1"/>
              <a:t>author</a:t>
            </a:r>
            <a:r>
              <a:rPr lang="da-DK"/>
              <a:t> / Date</a:t>
            </a:r>
          </a:p>
        </p:txBody>
      </p:sp>
    </p:spTree>
    <p:extLst>
      <p:ext uri="{BB962C8B-B14F-4D97-AF65-F5344CB8AC3E}">
        <p14:creationId xmlns:p14="http://schemas.microsoft.com/office/powerpoint/2010/main" val="21383058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New section - read">
    <p:bg>
      <p:bgPr>
        <a:solidFill>
          <a:srgbClr val="AF161E"/>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1442BB7D-BC4F-4B4E-8F09-1EFD3FC282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215405" y="-176270"/>
            <a:ext cx="8735222" cy="5453350"/>
          </a:xfrm>
          <a:prstGeom prst="rect">
            <a:avLst/>
          </a:prstGeom>
        </p:spPr>
      </p:pic>
      <p:sp>
        <p:nvSpPr>
          <p:cNvPr id="17" name="Rektangel 16">
            <a:extLst>
              <a:ext uri="{FF2B5EF4-FFF2-40B4-BE49-F238E27FC236}">
                <a16:creationId xmlns:a16="http://schemas.microsoft.com/office/drawing/2014/main" id="{1627E733-EB29-4981-861C-EC2C56E0541F}"/>
              </a:ext>
            </a:extLst>
          </p:cNvPr>
          <p:cNvSpPr/>
          <p:nvPr userDrawn="1"/>
        </p:nvSpPr>
        <p:spPr>
          <a:xfrm>
            <a:off x="1072079" y="1945764"/>
            <a:ext cx="6968308" cy="1458506"/>
          </a:xfrm>
          <a:prstGeom prst="rect">
            <a:avLst/>
          </a:prstGeom>
          <a:solidFill>
            <a:srgbClr val="AE151D">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ctangle 2">
            <a:extLst>
              <a:ext uri="{FF2B5EF4-FFF2-40B4-BE49-F238E27FC236}">
                <a16:creationId xmlns:a16="http://schemas.microsoft.com/office/drawing/2014/main" id="{A28E1C86-A942-3744-BE2B-4C6719A37779}"/>
              </a:ext>
            </a:extLst>
          </p:cNvPr>
          <p:cNvSpPr>
            <a:spLocks noGrp="1" noChangeArrowheads="1"/>
          </p:cNvSpPr>
          <p:nvPr>
            <p:ph type="ctrTitle" hasCustomPrompt="1"/>
          </p:nvPr>
        </p:nvSpPr>
        <p:spPr>
          <a:xfrm>
            <a:off x="1231796" y="2084832"/>
            <a:ext cx="6680410" cy="1121664"/>
          </a:xfrm>
          <a:prstGeom prst="rect">
            <a:avLst/>
          </a:prstGeom>
          <a:noFill/>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a:t>Title – new </a:t>
            </a:r>
            <a:r>
              <a:rPr lang="da-DK" err="1"/>
              <a:t>section</a:t>
            </a:r>
            <a:endParaRPr lang="da-DK"/>
          </a:p>
        </p:txBody>
      </p:sp>
      <p:pic>
        <p:nvPicPr>
          <p:cNvPr id="13" name="Billede 12">
            <a:extLst>
              <a:ext uri="{FF2B5EF4-FFF2-40B4-BE49-F238E27FC236}">
                <a16:creationId xmlns:a16="http://schemas.microsoft.com/office/drawing/2014/main" id="{3F6382CD-18B2-4DC7-8591-FFA57B4FD7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87200" y="165600"/>
            <a:ext cx="644003" cy="252000"/>
          </a:xfrm>
          <a:prstGeom prst="rect">
            <a:avLst/>
          </a:prstGeom>
        </p:spPr>
      </p:pic>
    </p:spTree>
    <p:extLst>
      <p:ext uri="{BB962C8B-B14F-4D97-AF65-F5344CB8AC3E}">
        <p14:creationId xmlns:p14="http://schemas.microsoft.com/office/powerpoint/2010/main" val="382566226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New section - black">
    <p:bg>
      <p:bgPr>
        <a:solidFill>
          <a:schemeClr val="bg1"/>
        </a:solidFill>
        <a:effectLst/>
      </p:bgPr>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D8ACE067-01C3-4DBF-9E4A-3306BD6E21D0}"/>
              </a:ext>
            </a:extLst>
          </p:cNvPr>
          <p:cNvPicPr>
            <a:picLocks noChangeAspect="1"/>
          </p:cNvPicPr>
          <p:nvPr userDrawn="1"/>
        </p:nvPicPr>
        <p:blipFill rotWithShape="1">
          <a:blip r:embed="rId2" cstate="screen">
            <a:duotone>
              <a:schemeClr val="accent1">
                <a:shade val="45000"/>
                <a:satMod val="135000"/>
              </a:schemeClr>
              <a:prstClr val="white"/>
            </a:duotone>
            <a:alphaModFix/>
            <a:extLst>
              <a:ext uri="{BEBA8EAE-BF5A-486C-A8C5-ECC9F3942E4B}">
                <a14:imgProps xmlns:a14="http://schemas.microsoft.com/office/drawing/2010/main">
                  <a14:imgLayer r:embed="rId3">
                    <a14:imgEffect>
                      <a14:saturation sat="128000"/>
                    </a14:imgEffect>
                    <a14:imgEffect>
                      <a14:brightnessContrast bright="12000" contrast="12000"/>
                    </a14:imgEffect>
                  </a14:imgLayer>
                </a14:imgProps>
              </a:ext>
              <a:ext uri="{28A0092B-C50C-407E-A947-70E740481C1C}">
                <a14:useLocalDpi xmlns:a14="http://schemas.microsoft.com/office/drawing/2010/main"/>
              </a:ext>
            </a:extLst>
          </a:blip>
          <a:srcRect/>
          <a:stretch/>
        </p:blipFill>
        <p:spPr>
          <a:xfrm>
            <a:off x="215405" y="-176270"/>
            <a:ext cx="8735222" cy="5453350"/>
          </a:xfrm>
          <a:prstGeom prst="rect">
            <a:avLst/>
          </a:prstGeom>
          <a:noFill/>
        </p:spPr>
      </p:pic>
      <p:sp>
        <p:nvSpPr>
          <p:cNvPr id="11" name="Rektangel 10">
            <a:extLst>
              <a:ext uri="{FF2B5EF4-FFF2-40B4-BE49-F238E27FC236}">
                <a16:creationId xmlns:a16="http://schemas.microsoft.com/office/drawing/2014/main" id="{98726D48-96CE-4FC9-8291-B84AB8FFF8D9}"/>
              </a:ext>
            </a:extLst>
          </p:cNvPr>
          <p:cNvSpPr/>
          <p:nvPr userDrawn="1"/>
        </p:nvSpPr>
        <p:spPr>
          <a:xfrm>
            <a:off x="1087200" y="1918800"/>
            <a:ext cx="6969600" cy="14580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ctangle 2">
            <a:extLst>
              <a:ext uri="{FF2B5EF4-FFF2-40B4-BE49-F238E27FC236}">
                <a16:creationId xmlns:a16="http://schemas.microsoft.com/office/drawing/2014/main" id="{421508B6-E015-9F43-AAC1-95D8200446D2}"/>
              </a:ext>
            </a:extLst>
          </p:cNvPr>
          <p:cNvSpPr>
            <a:spLocks noGrp="1" noChangeArrowheads="1"/>
          </p:cNvSpPr>
          <p:nvPr>
            <p:ph type="ctrTitle" hasCustomPrompt="1"/>
          </p:nvPr>
        </p:nvSpPr>
        <p:spPr>
          <a:xfrm>
            <a:off x="1231796" y="2084832"/>
            <a:ext cx="6680410" cy="1121664"/>
          </a:xfrm>
          <a:prstGeom prst="rect">
            <a:avLst/>
          </a:prstGeom>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a:t>Title – new </a:t>
            </a:r>
            <a:r>
              <a:rPr lang="da-DK" err="1"/>
              <a:t>section</a:t>
            </a:r>
            <a:endParaRPr lang="da-DK"/>
          </a:p>
        </p:txBody>
      </p:sp>
      <p:pic>
        <p:nvPicPr>
          <p:cNvPr id="10" name="Billede 9">
            <a:extLst>
              <a:ext uri="{FF2B5EF4-FFF2-40B4-BE49-F238E27FC236}">
                <a16:creationId xmlns:a16="http://schemas.microsoft.com/office/drawing/2014/main" id="{F5B81080-834C-474F-AE9E-77B3DB57824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8287200" y="165600"/>
            <a:ext cx="644000" cy="252000"/>
          </a:xfrm>
          <a:prstGeom prst="rect">
            <a:avLst/>
          </a:prstGeom>
        </p:spPr>
      </p:pic>
      <p:sp>
        <p:nvSpPr>
          <p:cNvPr id="3" name="Pladsholder til sidefod 2">
            <a:extLst>
              <a:ext uri="{FF2B5EF4-FFF2-40B4-BE49-F238E27FC236}">
                <a16:creationId xmlns:a16="http://schemas.microsoft.com/office/drawing/2014/main" id="{C2AD8268-7BB4-0748-8F27-F8C2C5C7A206}"/>
              </a:ext>
            </a:extLst>
          </p:cNvPr>
          <p:cNvSpPr>
            <a:spLocks noGrp="1"/>
          </p:cNvSpPr>
          <p:nvPr>
            <p:ph type="ftr" sz="quarter" idx="11"/>
          </p:nvPr>
        </p:nvSpPr>
        <p:spPr>
          <a:xfrm rot="5400000">
            <a:off x="205200" y="3196800"/>
            <a:ext cx="2303100" cy="7133400"/>
          </a:xfrm>
          <a:prstGeom prst="rect">
            <a:avLst/>
          </a:prstGeom>
        </p:spPr>
        <p:txBody>
          <a:bodyPr/>
          <a:lstStyle>
            <a:lvl1pPr>
              <a:defRPr>
                <a:solidFill>
                  <a:schemeClr val="tx1"/>
                </a:solidFill>
              </a:defRPr>
            </a:lvl1pPr>
          </a:lstStyle>
          <a:p>
            <a:r>
              <a:rPr lang="da-DK"/>
              <a:t>Footer</a:t>
            </a:r>
          </a:p>
        </p:txBody>
      </p:sp>
    </p:spTree>
    <p:extLst>
      <p:ext uri="{BB962C8B-B14F-4D97-AF65-F5344CB8AC3E}">
        <p14:creationId xmlns:p14="http://schemas.microsoft.com/office/powerpoint/2010/main" val="327024828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Headline, text and graphics">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83E452BC-D629-4359-9795-DB3409CC8BFC}"/>
              </a:ext>
            </a:extLst>
          </p:cNvPr>
          <p:cNvPicPr>
            <a:picLocks noChangeAspect="1"/>
          </p:cNvPicPr>
          <p:nvPr userDrawn="1"/>
        </p:nvPicPr>
        <p:blipFill rotWithShape="1">
          <a:blip r:embed="rId2" cstate="screen">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2927"/>
                    </a14:imgEffect>
                    <a14:imgEffect>
                      <a14:brightnessContrast bright="12000" contrast="12000"/>
                    </a14:imgEffect>
                  </a14:imgLayer>
                </a14:imgProps>
              </a:ext>
              <a:ext uri="{28A0092B-C50C-407E-A947-70E740481C1C}">
                <a14:useLocalDpi xmlns:a14="http://schemas.microsoft.com/office/drawing/2010/main"/>
              </a:ext>
            </a:extLst>
          </a:blip>
          <a:srcRect/>
          <a:stretch/>
        </p:blipFill>
        <p:spPr>
          <a:xfrm>
            <a:off x="215405" y="-176270"/>
            <a:ext cx="8735222" cy="5453350"/>
          </a:xfrm>
          <a:prstGeom prst="rect">
            <a:avLst/>
          </a:prstGeom>
        </p:spPr>
      </p:pic>
      <p:sp>
        <p:nvSpPr>
          <p:cNvPr id="5" name="Rektangel 4">
            <a:extLst>
              <a:ext uri="{FF2B5EF4-FFF2-40B4-BE49-F238E27FC236}">
                <a16:creationId xmlns:a16="http://schemas.microsoft.com/office/drawing/2014/main" id="{A7DD58B1-1436-4834-92D3-09F1457822B8}"/>
              </a:ext>
            </a:extLst>
          </p:cNvPr>
          <p:cNvSpPr/>
          <p:nvPr userDrawn="1"/>
        </p:nvSpPr>
        <p:spPr>
          <a:xfrm>
            <a:off x="1087846" y="1918800"/>
            <a:ext cx="6968307" cy="14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ctangle 2">
            <a:extLst>
              <a:ext uri="{FF2B5EF4-FFF2-40B4-BE49-F238E27FC236}">
                <a16:creationId xmlns:a16="http://schemas.microsoft.com/office/drawing/2014/main" id="{8C6DEC39-4D9C-4D2C-81D3-E42B20418C0C}"/>
              </a:ext>
            </a:extLst>
          </p:cNvPr>
          <p:cNvSpPr>
            <a:spLocks noGrp="1" noChangeArrowheads="1"/>
          </p:cNvSpPr>
          <p:nvPr>
            <p:ph type="ctrTitle" hasCustomPrompt="1"/>
          </p:nvPr>
        </p:nvSpPr>
        <p:spPr>
          <a:xfrm>
            <a:off x="1231796" y="2084400"/>
            <a:ext cx="6679800" cy="1120500"/>
          </a:xfrm>
          <a:prstGeom prst="rect">
            <a:avLst/>
          </a:prstGeom>
        </p:spPr>
        <p:txBody>
          <a:bodyPr lIns="0" tIns="0" rIns="0" bIns="0" anchor="ctr"/>
          <a:lstStyle>
            <a:lvl1pPr algn="ctr">
              <a:lnSpc>
                <a:spcPct val="80000"/>
              </a:lnSpc>
              <a:defRPr sz="4000" b="1" i="0">
                <a:solidFill>
                  <a:schemeClr val="tx1"/>
                </a:solidFill>
                <a:latin typeface="Calibri" panose="020F0502020204030204" pitchFamily="34" charset="0"/>
                <a:cs typeface="Calibri" panose="020F0502020204030204" pitchFamily="34" charset="0"/>
              </a:defRPr>
            </a:lvl1pPr>
          </a:lstStyle>
          <a:p>
            <a:r>
              <a:rPr lang="da-DK"/>
              <a:t>Title – new </a:t>
            </a:r>
            <a:r>
              <a:rPr lang="da-DK" err="1"/>
              <a:t>section</a:t>
            </a:r>
            <a:endParaRPr lang="da-DK"/>
          </a:p>
        </p:txBody>
      </p:sp>
    </p:spTree>
    <p:extLst>
      <p:ext uri="{BB962C8B-B14F-4D97-AF65-F5344CB8AC3E}">
        <p14:creationId xmlns:p14="http://schemas.microsoft.com/office/powerpoint/2010/main" val="11501661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spect="1" noChangeArrowheads="1"/>
          </p:cNvSpPr>
          <p:nvPr>
            <p:ph type="title"/>
          </p:nvPr>
        </p:nvSpPr>
        <p:spPr bwMode="auto">
          <a:xfrm>
            <a:off x="529200" y="416700"/>
            <a:ext cx="7416900" cy="612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a:t>Write a </a:t>
            </a:r>
            <a:r>
              <a:rPr lang="da-DK" err="1"/>
              <a:t>headline</a:t>
            </a:r>
            <a:endParaRPr lang="da-DK"/>
          </a:p>
        </p:txBody>
      </p:sp>
      <p:pic>
        <p:nvPicPr>
          <p:cNvPr id="7" name="Billede 6">
            <a:extLst>
              <a:ext uri="{FF2B5EF4-FFF2-40B4-BE49-F238E27FC236}">
                <a16:creationId xmlns:a16="http://schemas.microsoft.com/office/drawing/2014/main" id="{1585BAE0-1BD2-40F3-891D-9F679754D29F}"/>
              </a:ext>
            </a:extLst>
          </p:cNvPr>
          <p:cNvPicPr>
            <a:picLocks noChangeAspect="1"/>
          </p:cNvPicPr>
          <p:nvPr userDrawn="1"/>
        </p:nvPicPr>
        <p:blipFill>
          <a:blip r:embed="rId41" cstate="screen">
            <a:extLst>
              <a:ext uri="{28A0092B-C50C-407E-A947-70E740481C1C}">
                <a14:useLocalDpi xmlns:a14="http://schemas.microsoft.com/office/drawing/2010/main"/>
              </a:ext>
            </a:extLst>
          </a:blip>
          <a:srcRect/>
          <a:stretch/>
        </p:blipFill>
        <p:spPr>
          <a:xfrm>
            <a:off x="8286301" y="164700"/>
            <a:ext cx="643999" cy="252000"/>
          </a:xfrm>
          <a:prstGeom prst="rect">
            <a:avLst/>
          </a:prstGeom>
        </p:spPr>
      </p:pic>
      <p:sp>
        <p:nvSpPr>
          <p:cNvPr id="8" name="Rectangle 3">
            <a:extLst>
              <a:ext uri="{FF2B5EF4-FFF2-40B4-BE49-F238E27FC236}">
                <a16:creationId xmlns:a16="http://schemas.microsoft.com/office/drawing/2014/main" id="{9EDFDC91-DA56-4BDC-AEF4-38CC19FD3AA0}"/>
              </a:ext>
            </a:extLst>
          </p:cNvPr>
          <p:cNvSpPr>
            <a:spLocks noGrp="1" noChangeAspect="1" noChangeArrowheads="1"/>
          </p:cNvSpPr>
          <p:nvPr>
            <p:ph type="body" idx="1"/>
          </p:nvPr>
        </p:nvSpPr>
        <p:spPr bwMode="auto">
          <a:xfrm>
            <a:off x="529200" y="1485900"/>
            <a:ext cx="7416900" cy="30762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da-DK" err="1"/>
              <a:t>Click</a:t>
            </a:r>
            <a:r>
              <a:rPr lang="da-DK"/>
              <a:t> to </a:t>
            </a:r>
            <a:r>
              <a:rPr lang="da-DK" err="1"/>
              <a:t>edit</a:t>
            </a:r>
            <a:r>
              <a:rPr lang="da-DK"/>
              <a:t> </a:t>
            </a:r>
            <a:r>
              <a:rPr lang="en-GB" noProof="0"/>
              <a:t>typography</a:t>
            </a:r>
            <a:r>
              <a:rPr lang="da-DK"/>
              <a:t> in slidemaster – First </a:t>
            </a:r>
            <a:r>
              <a:rPr lang="da-DK" err="1"/>
              <a:t>level</a:t>
            </a:r>
            <a:endParaRPr lang="da-DK"/>
          </a:p>
          <a:p>
            <a:pPr lvl="1"/>
            <a:r>
              <a:rPr lang="da-DK"/>
              <a:t>Second </a:t>
            </a:r>
            <a:r>
              <a:rPr lang="da-DK" err="1"/>
              <a:t>level</a:t>
            </a:r>
            <a:endParaRPr lang="da-DK"/>
          </a:p>
          <a:p>
            <a:pPr lvl="2"/>
            <a:r>
              <a:rPr lang="da-DK"/>
              <a:t>Third </a:t>
            </a:r>
            <a:r>
              <a:rPr lang="da-DK" err="1"/>
              <a:t>level</a:t>
            </a:r>
            <a:endParaRPr lang="da-DK"/>
          </a:p>
        </p:txBody>
      </p:sp>
      <p:sp>
        <p:nvSpPr>
          <p:cNvPr id="6" name="Pladsholder til sidefod 1">
            <a:extLst>
              <a:ext uri="{FF2B5EF4-FFF2-40B4-BE49-F238E27FC236}">
                <a16:creationId xmlns:a16="http://schemas.microsoft.com/office/drawing/2014/main" id="{C8B37D10-985D-4F50-879B-F228D9D445B6}"/>
              </a:ext>
            </a:extLst>
          </p:cNvPr>
          <p:cNvSpPr>
            <a:spLocks noGrp="1"/>
          </p:cNvSpPr>
          <p:nvPr>
            <p:ph type="ftr" sz="quarter" idx="3"/>
          </p:nvPr>
        </p:nvSpPr>
        <p:spPr>
          <a:xfrm rot="5400000">
            <a:off x="7146000" y="2041200"/>
            <a:ext cx="3333600" cy="205200"/>
          </a:xfrm>
          <a:prstGeom prst="rect">
            <a:avLst/>
          </a:prstGeom>
        </p:spPr>
        <p:txBody>
          <a:bodyPr vert="horz" lIns="91440" tIns="45720" rIns="91440" bIns="45720" rtlCol="0" anchor="t" anchorCtr="0"/>
          <a:lstStyle>
            <a:lvl1pPr algn="r">
              <a:defRPr sz="750" kern="0" spc="30" baseline="0">
                <a:solidFill>
                  <a:schemeClr val="bg1">
                    <a:lumMod val="50000"/>
                  </a:schemeClr>
                </a:solidFill>
                <a:latin typeface="Calibri" panose="020F0502020204030204" pitchFamily="34" charset="0"/>
                <a:cs typeface="Calibri" panose="020F0502020204030204" pitchFamily="34" charset="0"/>
              </a:defRPr>
            </a:lvl1pPr>
          </a:lstStyle>
          <a:p>
            <a:r>
              <a:rPr lang="da-DK"/>
              <a:t>Footer</a:t>
            </a:r>
          </a:p>
        </p:txBody>
      </p:sp>
      <p:sp>
        <p:nvSpPr>
          <p:cNvPr id="9" name="Pladsholder til dato 3">
            <a:extLst>
              <a:ext uri="{FF2B5EF4-FFF2-40B4-BE49-F238E27FC236}">
                <a16:creationId xmlns:a16="http://schemas.microsoft.com/office/drawing/2014/main" id="{B1A2EE87-3EC9-4939-B0AA-E690C86DCA96}"/>
              </a:ext>
            </a:extLst>
          </p:cNvPr>
          <p:cNvSpPr>
            <a:spLocks noGrp="1"/>
          </p:cNvSpPr>
          <p:nvPr>
            <p:ph type="dt" sz="half" idx="2"/>
          </p:nvPr>
        </p:nvSpPr>
        <p:spPr>
          <a:xfrm rot="5400000">
            <a:off x="8469000" y="4154052"/>
            <a:ext cx="687600" cy="205200"/>
          </a:xfrm>
          <a:prstGeom prst="rect">
            <a:avLst/>
          </a:prstGeom>
        </p:spPr>
        <p:txBody>
          <a:bodyPr/>
          <a:lstStyle>
            <a:lvl1pPr algn="r">
              <a:defRPr sz="750">
                <a:solidFill>
                  <a:schemeClr val="bg1">
                    <a:lumMod val="50000"/>
                  </a:schemeClr>
                </a:solidFill>
                <a:latin typeface="+mj-lt"/>
              </a:defRPr>
            </a:lvl1pPr>
          </a:lstStyle>
          <a:p>
            <a:fld id="{1137FF2D-7CDA-4B00-B4BB-F0CFE0D5426B}" type="datetime1">
              <a:rPr lang="en-GB" smtClean="0"/>
              <a:pPr/>
              <a:t>07/06/2023</a:t>
            </a:fld>
            <a:endParaRPr lang="da-DK"/>
          </a:p>
        </p:txBody>
      </p:sp>
    </p:spTree>
    <p:extLst>
      <p:ext uri="{BB962C8B-B14F-4D97-AF65-F5344CB8AC3E}">
        <p14:creationId xmlns:p14="http://schemas.microsoft.com/office/powerpoint/2010/main" val="375264893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56" r:id="rId3"/>
    <p:sldLayoutId id="2147483744" r:id="rId4"/>
    <p:sldLayoutId id="2147483768" r:id="rId5"/>
    <p:sldLayoutId id="2147483746" r:id="rId6"/>
    <p:sldLayoutId id="2147483747" r:id="rId7"/>
    <p:sldLayoutId id="2147483748" r:id="rId8"/>
    <p:sldLayoutId id="2147483766" r:id="rId9"/>
    <p:sldLayoutId id="2147483761" r:id="rId10"/>
    <p:sldLayoutId id="2147483765" r:id="rId11"/>
    <p:sldLayoutId id="2147483719" r:id="rId12"/>
    <p:sldLayoutId id="2147483753" r:id="rId13"/>
    <p:sldLayoutId id="2147483755"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741" r:id="rId23"/>
    <p:sldLayoutId id="2147483742" r:id="rId24"/>
    <p:sldLayoutId id="2147483763" r:id="rId25"/>
    <p:sldLayoutId id="2147483764" r:id="rId26"/>
    <p:sldLayoutId id="2147483697" r:id="rId27"/>
    <p:sldLayoutId id="2147483698" r:id="rId28"/>
    <p:sldLayoutId id="2147483734" r:id="rId29"/>
    <p:sldLayoutId id="2147483735" r:id="rId30"/>
    <p:sldLayoutId id="2147483736" r:id="rId31"/>
    <p:sldLayoutId id="2147483737" r:id="rId32"/>
    <p:sldLayoutId id="2147483703" r:id="rId33"/>
    <p:sldLayoutId id="2147483759" r:id="rId34"/>
    <p:sldLayoutId id="2147483760" r:id="rId35"/>
    <p:sldLayoutId id="2147483739" r:id="rId36"/>
    <p:sldLayoutId id="2147483711" r:id="rId37"/>
    <p:sldLayoutId id="2147483777" r:id="rId38"/>
    <p:sldLayoutId id="2147483778" r:id="rId39"/>
  </p:sldLayoutIdLst>
  <p:hf sldNum="0" hdr="0"/>
  <p:txStyles>
    <p:titleStyle>
      <a:lvl1pPr algn="l" rtl="0" eaLnBrk="1" fontAlgn="base" hangingPunct="1">
        <a:lnSpc>
          <a:spcPts val="3700"/>
        </a:lnSpc>
        <a:spcBef>
          <a:spcPct val="0"/>
        </a:spcBef>
        <a:spcAft>
          <a:spcPct val="0"/>
        </a:spcAft>
        <a:defRPr sz="3600" b="1">
          <a:solidFill>
            <a:srgbClr val="AF161E"/>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2400">
          <a:solidFill>
            <a:schemeClr val="accent1"/>
          </a:solidFill>
          <a:latin typeface="Arial" charset="0"/>
        </a:defRPr>
      </a:lvl2pPr>
      <a:lvl3pPr algn="l" rtl="0" eaLnBrk="1" fontAlgn="base" hangingPunct="1">
        <a:spcBef>
          <a:spcPct val="0"/>
        </a:spcBef>
        <a:spcAft>
          <a:spcPct val="0"/>
        </a:spcAft>
        <a:defRPr sz="2400">
          <a:solidFill>
            <a:schemeClr val="accent1"/>
          </a:solidFill>
          <a:latin typeface="Arial" charset="0"/>
        </a:defRPr>
      </a:lvl3pPr>
      <a:lvl4pPr algn="l" rtl="0" eaLnBrk="1" fontAlgn="base" hangingPunct="1">
        <a:spcBef>
          <a:spcPct val="0"/>
        </a:spcBef>
        <a:spcAft>
          <a:spcPct val="0"/>
        </a:spcAft>
        <a:defRPr sz="2400">
          <a:solidFill>
            <a:schemeClr val="accent1"/>
          </a:solidFill>
          <a:latin typeface="Arial" charset="0"/>
        </a:defRPr>
      </a:lvl4pPr>
      <a:lvl5pPr algn="l" rtl="0" eaLnBrk="1" fontAlgn="base" hangingPunct="1">
        <a:spcBef>
          <a:spcPct val="0"/>
        </a:spcBef>
        <a:spcAft>
          <a:spcPct val="0"/>
        </a:spcAft>
        <a:defRPr sz="2400">
          <a:solidFill>
            <a:schemeClr val="accent1"/>
          </a:solidFill>
          <a:latin typeface="Arial" charset="0"/>
        </a:defRPr>
      </a:lvl5pPr>
      <a:lvl6pPr marL="342900" algn="l" rtl="0" eaLnBrk="1" fontAlgn="base" hangingPunct="1">
        <a:spcBef>
          <a:spcPct val="0"/>
        </a:spcBef>
        <a:spcAft>
          <a:spcPct val="0"/>
        </a:spcAft>
        <a:defRPr sz="2400">
          <a:solidFill>
            <a:schemeClr val="accent1"/>
          </a:solidFill>
          <a:latin typeface="Arial" charset="0"/>
        </a:defRPr>
      </a:lvl6pPr>
      <a:lvl7pPr marL="685800" algn="l" rtl="0" eaLnBrk="1" fontAlgn="base" hangingPunct="1">
        <a:spcBef>
          <a:spcPct val="0"/>
        </a:spcBef>
        <a:spcAft>
          <a:spcPct val="0"/>
        </a:spcAft>
        <a:defRPr sz="2400">
          <a:solidFill>
            <a:schemeClr val="accent1"/>
          </a:solidFill>
          <a:latin typeface="Arial" charset="0"/>
        </a:defRPr>
      </a:lvl7pPr>
      <a:lvl8pPr marL="1028700" algn="l" rtl="0" eaLnBrk="1" fontAlgn="base" hangingPunct="1">
        <a:spcBef>
          <a:spcPct val="0"/>
        </a:spcBef>
        <a:spcAft>
          <a:spcPct val="0"/>
        </a:spcAft>
        <a:defRPr sz="2400">
          <a:solidFill>
            <a:schemeClr val="accent1"/>
          </a:solidFill>
          <a:latin typeface="Arial" charset="0"/>
        </a:defRPr>
      </a:lvl8pPr>
      <a:lvl9pPr marL="1371600" algn="l" rtl="0" eaLnBrk="1" fontAlgn="base" hangingPunct="1">
        <a:spcBef>
          <a:spcPct val="0"/>
        </a:spcBef>
        <a:spcAft>
          <a:spcPct val="0"/>
        </a:spcAft>
        <a:defRPr sz="2400">
          <a:solidFill>
            <a:schemeClr val="accent1"/>
          </a:solidFill>
          <a:latin typeface="Arial" charset="0"/>
        </a:defRPr>
      </a:lvl9pPr>
    </p:titleStyle>
    <p:bodyStyle>
      <a:lvl1pPr marL="202500" indent="-202500" algn="l" rtl="0" eaLnBrk="1" fontAlgn="base" hangingPunct="1">
        <a:lnSpc>
          <a:spcPct val="100000"/>
        </a:lnSpc>
        <a:spcBef>
          <a:spcPts val="900"/>
        </a:spcBef>
        <a:spcAft>
          <a:spcPts val="0"/>
        </a:spcAft>
        <a:buClr>
          <a:schemeClr val="accent1"/>
        </a:buClr>
        <a:buFont typeface="Arial" panose="020B0604020202020204" pitchFamily="34" charset="0"/>
        <a:buChar char="•"/>
        <a:defRPr sz="2000">
          <a:solidFill>
            <a:schemeClr val="tx1"/>
          </a:solidFill>
          <a:latin typeface="Calibri" panose="020F0502020204030204" pitchFamily="34" charset="0"/>
          <a:ea typeface="+mn-ea"/>
          <a:cs typeface="Calibri" panose="020F0502020204030204" pitchFamily="34" charset="0"/>
        </a:defRPr>
      </a:lvl1pPr>
      <a:lvl2pPr marL="405000" indent="-202500" algn="l" rtl="0" eaLnBrk="1" fontAlgn="base" hangingPunct="1">
        <a:lnSpc>
          <a:spcPct val="100000"/>
        </a:lnSpc>
        <a:spcBef>
          <a:spcPts val="900"/>
        </a:spcBef>
        <a:spcAft>
          <a:spcPts val="0"/>
        </a:spcAft>
        <a:buClr>
          <a:schemeClr val="accent1"/>
        </a:buClr>
        <a:buFont typeface="Arial" charset="0"/>
        <a:buChar char="&gt;"/>
        <a:defRPr sz="2000">
          <a:solidFill>
            <a:schemeClr val="tx1"/>
          </a:solidFill>
          <a:latin typeface="Calibri" panose="020F0502020204030204" pitchFamily="34" charset="0"/>
          <a:cs typeface="Calibri" panose="020F0502020204030204" pitchFamily="34" charset="0"/>
        </a:defRPr>
      </a:lvl2pPr>
      <a:lvl3pPr marL="607500" indent="-202500" algn="l" rtl="0" eaLnBrk="1" fontAlgn="base" hangingPunct="1">
        <a:lnSpc>
          <a:spcPct val="100000"/>
        </a:lnSpc>
        <a:spcBef>
          <a:spcPts val="900"/>
        </a:spcBef>
        <a:spcAft>
          <a:spcPts val="0"/>
        </a:spcAft>
        <a:buClr>
          <a:schemeClr val="accent1"/>
        </a:buClr>
        <a:buFont typeface="Courier New" panose="02070309020205020404" pitchFamily="49" charset="0"/>
        <a:buChar char="o"/>
        <a:defRPr sz="2000">
          <a:solidFill>
            <a:schemeClr val="tx1"/>
          </a:solidFill>
          <a:latin typeface="Calibri" panose="020F0502020204030204" pitchFamily="34" charset="0"/>
          <a:cs typeface="Calibri" panose="020F0502020204030204" pitchFamily="34" charset="0"/>
        </a:defRPr>
      </a:lvl3pPr>
      <a:lvl4pPr marL="1072754"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4pPr>
      <a:lvl5pPr marL="1344216" indent="-264319" algn="l" rtl="0" eaLnBrk="1" fontAlgn="base" hangingPunct="1">
        <a:spcBef>
          <a:spcPct val="20000"/>
        </a:spcBef>
        <a:spcAft>
          <a:spcPct val="0"/>
        </a:spcAft>
        <a:buClr>
          <a:schemeClr val="accent1"/>
        </a:buClr>
        <a:buFont typeface="Arial" charset="0"/>
        <a:buChar char="&gt;"/>
        <a:defRPr sz="1350">
          <a:solidFill>
            <a:schemeClr val="tx1"/>
          </a:solidFill>
          <a:latin typeface="Calibri Light" panose="020F0302020204030204" pitchFamily="34" charset="0"/>
          <a:cs typeface="Calibri Light" panose="020F0302020204030204" pitchFamily="34" charset="0"/>
        </a:defRPr>
      </a:lvl5pPr>
      <a:lvl6pPr marL="16871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6pPr>
      <a:lvl7pPr marL="20300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7pPr>
      <a:lvl8pPr marL="23729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8pPr>
      <a:lvl9pPr marL="2715816" indent="-264319" algn="l" rtl="0" eaLnBrk="1" fontAlgn="base" hangingPunct="1">
        <a:spcBef>
          <a:spcPct val="20000"/>
        </a:spcBef>
        <a:spcAft>
          <a:spcPct val="0"/>
        </a:spcAft>
        <a:buClr>
          <a:schemeClr val="accent1"/>
        </a:buClr>
        <a:buFont typeface="Arial" charset="0"/>
        <a:buChar char="&gt;"/>
        <a:defRPr sz="1500">
          <a:solidFill>
            <a:schemeClr val="tx1"/>
          </a:solidFill>
          <a:latin typeface="+mn-lt"/>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8.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949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77"/>
          <p:cNvSpPr txBox="1">
            <a:spLocks noGrp="1"/>
          </p:cNvSpPr>
          <p:nvPr>
            <p:ph type="title"/>
          </p:nvPr>
        </p:nvSpPr>
        <p:spPr>
          <a:xfrm>
            <a:off x="70946" y="313151"/>
            <a:ext cx="8521261" cy="1540800"/>
          </a:xfrm>
          <a:prstGeom prst="rect">
            <a:avLst/>
          </a:prstGeom>
          <a:noFill/>
          <a:ln>
            <a:noFill/>
          </a:ln>
        </p:spPr>
        <p:txBody>
          <a:bodyPr spcFirstLastPara="1" wrap="square" lIns="91425" tIns="45700" rIns="91425" bIns="45700" anchor="t" anchorCtr="0">
            <a:noAutofit/>
          </a:bodyPr>
          <a:lstStyle/>
          <a:p>
            <a:pPr marL="0" lvl="0" indent="0" algn="l" rtl="0">
              <a:lnSpc>
                <a:spcPct val="102777"/>
              </a:lnSpc>
              <a:spcBef>
                <a:spcPts val="0"/>
              </a:spcBef>
              <a:spcAft>
                <a:spcPts val="0"/>
              </a:spcAft>
              <a:buNone/>
            </a:pPr>
            <a:r>
              <a:rPr lang="fr-FR" sz="3200"/>
              <a:t>La LWF pourrait atteindre un </a:t>
            </a:r>
            <a:r>
              <a:rPr lang="fr-FR" sz="3200" err="1"/>
              <a:t>VfM</a:t>
            </a:r>
            <a:r>
              <a:rPr lang="fr-FR" sz="3200"/>
              <a:t> aussi élevé que DRC en raison d’un budget et d’une capacité suffisants pour atteindre une échelle élevée.</a:t>
            </a:r>
            <a:endParaRPr sz="3200"/>
          </a:p>
        </p:txBody>
      </p:sp>
      <p:graphicFrame>
        <p:nvGraphicFramePr>
          <p:cNvPr id="546" name="Google Shape;546;p77"/>
          <p:cNvGraphicFramePr/>
          <p:nvPr/>
        </p:nvGraphicFramePr>
        <p:xfrm>
          <a:off x="3879669" y="2072777"/>
          <a:ext cx="5136650" cy="3017590"/>
        </p:xfrm>
        <a:graphic>
          <a:graphicData uri="http://schemas.openxmlformats.org/drawingml/2006/table">
            <a:tbl>
              <a:tblPr firstRow="1" firstCol="1" lastRow="1">
                <a:noFill/>
              </a:tblPr>
              <a:tblGrid>
                <a:gridCol w="888275">
                  <a:extLst>
                    <a:ext uri="{9D8B030D-6E8A-4147-A177-3AD203B41FA5}">
                      <a16:colId xmlns:a16="http://schemas.microsoft.com/office/drawing/2014/main" val="20000"/>
                    </a:ext>
                  </a:extLst>
                </a:gridCol>
                <a:gridCol w="849675">
                  <a:extLst>
                    <a:ext uri="{9D8B030D-6E8A-4147-A177-3AD203B41FA5}">
                      <a16:colId xmlns:a16="http://schemas.microsoft.com/office/drawing/2014/main" val="20001"/>
                    </a:ext>
                  </a:extLst>
                </a:gridCol>
                <a:gridCol w="849675">
                  <a:extLst>
                    <a:ext uri="{9D8B030D-6E8A-4147-A177-3AD203B41FA5}">
                      <a16:colId xmlns:a16="http://schemas.microsoft.com/office/drawing/2014/main" val="20002"/>
                    </a:ext>
                  </a:extLst>
                </a:gridCol>
                <a:gridCol w="849675">
                  <a:extLst>
                    <a:ext uri="{9D8B030D-6E8A-4147-A177-3AD203B41FA5}">
                      <a16:colId xmlns:a16="http://schemas.microsoft.com/office/drawing/2014/main" val="20003"/>
                    </a:ext>
                  </a:extLst>
                </a:gridCol>
                <a:gridCol w="849675">
                  <a:extLst>
                    <a:ext uri="{9D8B030D-6E8A-4147-A177-3AD203B41FA5}">
                      <a16:colId xmlns:a16="http://schemas.microsoft.com/office/drawing/2014/main" val="20004"/>
                    </a:ext>
                  </a:extLst>
                </a:gridCol>
                <a:gridCol w="849675">
                  <a:extLst>
                    <a:ext uri="{9D8B030D-6E8A-4147-A177-3AD203B41FA5}">
                      <a16:colId xmlns:a16="http://schemas.microsoft.com/office/drawing/2014/main" val="20005"/>
                    </a:ext>
                  </a:extLst>
                </a:gridCol>
              </a:tblGrid>
              <a:tr h="169325">
                <a:tc>
                  <a:txBody>
                    <a:bodyPr/>
                    <a:lstStyle/>
                    <a:p>
                      <a:pPr marL="0" marR="0" lvl="0" indent="0" algn="ctr" rtl="0">
                        <a:spcBef>
                          <a:spcPts val="0"/>
                        </a:spcBef>
                        <a:spcAft>
                          <a:spcPts val="0"/>
                        </a:spcAft>
                        <a:buNone/>
                      </a:pPr>
                      <a:endParaRPr sz="1200"/>
                    </a:p>
                  </a:txBody>
                  <a:tcPr marL="91450" marR="91450" marT="45725" marB="45725"/>
                </a:tc>
                <a:tc>
                  <a:txBody>
                    <a:bodyPr/>
                    <a:lstStyle/>
                    <a:p>
                      <a:pPr marL="0" marR="0" lvl="0" indent="0" algn="ctr" rtl="0">
                        <a:spcBef>
                          <a:spcPts val="0"/>
                        </a:spcBef>
                        <a:spcAft>
                          <a:spcPts val="0"/>
                        </a:spcAft>
                        <a:buNone/>
                      </a:pPr>
                      <a:r>
                        <a:rPr lang="en" sz="1200"/>
                        <a:t>1</a:t>
                      </a:r>
                      <a:endParaRPr/>
                    </a:p>
                  </a:txBody>
                  <a:tcPr marL="91450" marR="91450" marT="45725" marB="45725"/>
                </a:tc>
                <a:tc>
                  <a:txBody>
                    <a:bodyPr/>
                    <a:lstStyle/>
                    <a:p>
                      <a:pPr marL="0" marR="0" lvl="0" indent="0" algn="ctr" rtl="0">
                        <a:spcBef>
                          <a:spcPts val="0"/>
                        </a:spcBef>
                        <a:spcAft>
                          <a:spcPts val="0"/>
                        </a:spcAft>
                        <a:buNone/>
                      </a:pPr>
                      <a:r>
                        <a:rPr lang="en" sz="1200"/>
                        <a:t>2</a:t>
                      </a:r>
                      <a:endParaRPr/>
                    </a:p>
                  </a:txBody>
                  <a:tcPr marL="91450" marR="91450" marT="45725" marB="45725"/>
                </a:tc>
                <a:tc>
                  <a:txBody>
                    <a:bodyPr/>
                    <a:lstStyle/>
                    <a:p>
                      <a:pPr marL="0" marR="0" lvl="0" indent="0" algn="ctr" rtl="0">
                        <a:spcBef>
                          <a:spcPts val="0"/>
                        </a:spcBef>
                        <a:spcAft>
                          <a:spcPts val="0"/>
                        </a:spcAft>
                        <a:buNone/>
                      </a:pPr>
                      <a:r>
                        <a:rPr lang="en" sz="1200"/>
                        <a:t>3</a:t>
                      </a:r>
                      <a:endParaRPr/>
                    </a:p>
                  </a:txBody>
                  <a:tcPr marL="91450" marR="91450" marT="45725" marB="45725"/>
                </a:tc>
                <a:tc>
                  <a:txBody>
                    <a:bodyPr/>
                    <a:lstStyle/>
                    <a:p>
                      <a:pPr marL="0" marR="0" lvl="0" indent="0" algn="ctr" rtl="0">
                        <a:spcBef>
                          <a:spcPts val="0"/>
                        </a:spcBef>
                        <a:spcAft>
                          <a:spcPts val="0"/>
                        </a:spcAft>
                        <a:buNone/>
                      </a:pPr>
                      <a:r>
                        <a:rPr lang="en" sz="1200"/>
                        <a:t>4</a:t>
                      </a:r>
                      <a:endParaRPr/>
                    </a:p>
                  </a:txBody>
                  <a:tcPr marL="91450" marR="91450" marT="45725" marB="45725"/>
                </a:tc>
                <a:tc>
                  <a:txBody>
                    <a:bodyPr/>
                    <a:lstStyle/>
                    <a:p>
                      <a:pPr marL="0" marR="0" lvl="0" indent="0" algn="ctr" rtl="0">
                        <a:spcBef>
                          <a:spcPts val="0"/>
                        </a:spcBef>
                        <a:spcAft>
                          <a:spcPts val="0"/>
                        </a:spcAft>
                        <a:buNone/>
                      </a:pPr>
                      <a:r>
                        <a:rPr lang="en" sz="1200"/>
                        <a:t>5</a:t>
                      </a:r>
                      <a:endParaRPr/>
                    </a:p>
                  </a:txBody>
                  <a:tcPr marL="91450" marR="91450" marT="45725" marB="45725"/>
                </a:tc>
                <a:extLst>
                  <a:ext uri="{0D108BD9-81ED-4DB2-BD59-A6C34878D82A}">
                    <a16:rowId xmlns:a16="http://schemas.microsoft.com/office/drawing/2014/main" val="10000"/>
                  </a:ext>
                </a:extLst>
              </a:tr>
              <a:tr h="169325">
                <a:tc>
                  <a:txBody>
                    <a:bodyPr/>
                    <a:lstStyle/>
                    <a:p>
                      <a:pPr marL="0" marR="0" lvl="0" indent="0" algn="ctr" rtl="0">
                        <a:spcBef>
                          <a:spcPts val="0"/>
                        </a:spcBef>
                        <a:spcAft>
                          <a:spcPts val="0"/>
                        </a:spcAft>
                        <a:buNone/>
                      </a:pPr>
                      <a:r>
                        <a:rPr lang="en" sz="1200"/>
                        <a:t>Settlement</a:t>
                      </a:r>
                      <a:endParaRPr/>
                    </a:p>
                  </a:txBody>
                  <a:tcPr marL="91450" marR="91450" marT="45725" marB="45725"/>
                </a:tc>
                <a:tc>
                  <a:txBody>
                    <a:bodyPr/>
                    <a:lstStyle/>
                    <a:p>
                      <a:pPr marL="0" marR="0" lvl="0" indent="0" algn="ctr" rtl="0">
                        <a:spcBef>
                          <a:spcPts val="0"/>
                        </a:spcBef>
                        <a:spcAft>
                          <a:spcPts val="0"/>
                        </a:spcAft>
                        <a:buNone/>
                      </a:pPr>
                      <a:r>
                        <a:rPr lang="en" sz="1200" b="1"/>
                        <a:t>Imvepi</a:t>
                      </a:r>
                      <a:endParaRPr sz="1200" b="1"/>
                    </a:p>
                  </a:txBody>
                  <a:tcPr marL="91450" marR="91450" marT="45725" marB="45725"/>
                </a:tc>
                <a:tc>
                  <a:txBody>
                    <a:bodyPr/>
                    <a:lstStyle/>
                    <a:p>
                      <a:pPr marL="0" marR="0" lvl="0" indent="0" algn="ctr" rtl="0">
                        <a:spcBef>
                          <a:spcPts val="0"/>
                        </a:spcBef>
                        <a:spcAft>
                          <a:spcPts val="0"/>
                        </a:spcAft>
                        <a:buNone/>
                      </a:pPr>
                      <a:r>
                        <a:rPr lang="en" sz="1200" b="1"/>
                        <a:t>Kyaka</a:t>
                      </a:r>
                      <a:endParaRPr sz="1200" b="1"/>
                    </a:p>
                  </a:txBody>
                  <a:tcPr marL="91450" marR="91450" marT="45725" marB="45725"/>
                </a:tc>
                <a:tc>
                  <a:txBody>
                    <a:bodyPr/>
                    <a:lstStyle/>
                    <a:p>
                      <a:pPr marL="0" marR="0" lvl="0" indent="0" algn="ctr" rtl="0">
                        <a:spcBef>
                          <a:spcPts val="0"/>
                        </a:spcBef>
                        <a:spcAft>
                          <a:spcPts val="0"/>
                        </a:spcAft>
                        <a:buNone/>
                      </a:pPr>
                      <a:r>
                        <a:rPr lang="en" sz="1200" b="1"/>
                        <a:t>Rhino Camp</a:t>
                      </a:r>
                      <a:endParaRPr/>
                    </a:p>
                  </a:txBody>
                  <a:tcPr marL="91450" marR="91450" marT="45725" marB="45725"/>
                </a:tc>
                <a:tc>
                  <a:txBody>
                    <a:bodyPr/>
                    <a:lstStyle/>
                    <a:p>
                      <a:pPr marL="0" marR="0" lvl="0" indent="0" algn="ctr" rtl="0">
                        <a:spcBef>
                          <a:spcPts val="0"/>
                        </a:spcBef>
                        <a:spcAft>
                          <a:spcPts val="0"/>
                        </a:spcAft>
                        <a:buNone/>
                      </a:pPr>
                      <a:r>
                        <a:rPr lang="en" sz="1200" b="1"/>
                        <a:t>Nakivale</a:t>
                      </a:r>
                      <a:endParaRPr sz="1200" b="1"/>
                    </a:p>
                  </a:txBody>
                  <a:tcPr marL="91450" marR="91450" marT="45725" marB="45725"/>
                </a:tc>
                <a:tc>
                  <a:txBody>
                    <a:bodyPr/>
                    <a:lstStyle/>
                    <a:p>
                      <a:pPr marL="0" marR="0" lvl="0" indent="0" algn="ctr" rtl="0">
                        <a:spcBef>
                          <a:spcPts val="0"/>
                        </a:spcBef>
                        <a:spcAft>
                          <a:spcPts val="0"/>
                        </a:spcAft>
                        <a:buNone/>
                      </a:pPr>
                      <a:r>
                        <a:rPr lang="en" sz="1200" b="1"/>
                        <a:t>Kyangwali</a:t>
                      </a:r>
                      <a:endParaRPr sz="1200" b="1"/>
                    </a:p>
                  </a:txBody>
                  <a:tcPr marL="91450" marR="91450" marT="45725" marB="45725"/>
                </a:tc>
                <a:extLst>
                  <a:ext uri="{0D108BD9-81ED-4DB2-BD59-A6C34878D82A}">
                    <a16:rowId xmlns:a16="http://schemas.microsoft.com/office/drawing/2014/main" val="10001"/>
                  </a:ext>
                </a:extLst>
              </a:tr>
              <a:tr h="169325">
                <a:tc>
                  <a:txBody>
                    <a:bodyPr/>
                    <a:lstStyle/>
                    <a:p>
                      <a:pPr marL="0" marR="0" lvl="0" indent="0" algn="ctr" rtl="0">
                        <a:spcBef>
                          <a:spcPts val="0"/>
                        </a:spcBef>
                        <a:spcAft>
                          <a:spcPts val="0"/>
                        </a:spcAft>
                        <a:buNone/>
                      </a:pPr>
                      <a:r>
                        <a:rPr lang="en" sz="1200"/>
                        <a:t>Region</a:t>
                      </a:r>
                      <a:endParaRPr/>
                    </a:p>
                  </a:txBody>
                  <a:tcPr marL="91450" marR="91450" marT="45725" marB="45725"/>
                </a:tc>
                <a:tc>
                  <a:txBody>
                    <a:bodyPr/>
                    <a:lstStyle/>
                    <a:p>
                      <a:pPr marL="0" marR="0" lvl="0" indent="0" algn="ctr" rtl="0">
                        <a:spcBef>
                          <a:spcPts val="0"/>
                        </a:spcBef>
                        <a:spcAft>
                          <a:spcPts val="0"/>
                        </a:spcAft>
                        <a:buNone/>
                      </a:pPr>
                      <a:r>
                        <a:rPr lang="en" sz="1200"/>
                        <a:t>West Nile</a:t>
                      </a:r>
                      <a:endParaRPr/>
                    </a:p>
                  </a:txBody>
                  <a:tcPr marL="91450" marR="91450" marT="45725" marB="45725"/>
                </a:tc>
                <a:tc>
                  <a:txBody>
                    <a:bodyPr/>
                    <a:lstStyle/>
                    <a:p>
                      <a:pPr marL="0" marR="0" lvl="0" indent="0" algn="ctr" rtl="0">
                        <a:spcBef>
                          <a:spcPts val="0"/>
                        </a:spcBef>
                        <a:spcAft>
                          <a:spcPts val="0"/>
                        </a:spcAft>
                        <a:buNone/>
                      </a:pPr>
                      <a:r>
                        <a:rPr lang="en" sz="1200"/>
                        <a:t>Southwest</a:t>
                      </a:r>
                      <a:endParaRPr/>
                    </a:p>
                  </a:txBody>
                  <a:tcPr marL="91450" marR="91450" marT="45725" marB="45725"/>
                </a:tc>
                <a:tc>
                  <a:txBody>
                    <a:bodyPr/>
                    <a:lstStyle/>
                    <a:p>
                      <a:pPr marL="0" marR="0" lvl="0" indent="0" algn="ctr" rtl="0">
                        <a:spcBef>
                          <a:spcPts val="0"/>
                        </a:spcBef>
                        <a:spcAft>
                          <a:spcPts val="0"/>
                        </a:spcAft>
                        <a:buNone/>
                      </a:pPr>
                      <a:r>
                        <a:rPr lang="en" sz="1200"/>
                        <a:t>West Nile</a:t>
                      </a:r>
                      <a:endParaRPr/>
                    </a:p>
                  </a:txBody>
                  <a:tcPr marL="91450" marR="91450" marT="45725" marB="45725"/>
                </a:tc>
                <a:tc>
                  <a:txBody>
                    <a:bodyPr/>
                    <a:lstStyle/>
                    <a:p>
                      <a:pPr marL="0" marR="0" lvl="0" indent="0" algn="ctr" rtl="0">
                        <a:spcBef>
                          <a:spcPts val="0"/>
                        </a:spcBef>
                        <a:spcAft>
                          <a:spcPts val="0"/>
                        </a:spcAft>
                        <a:buNone/>
                      </a:pPr>
                      <a:r>
                        <a:rPr lang="en" sz="1200"/>
                        <a:t>Southwest</a:t>
                      </a:r>
                      <a:endParaRPr/>
                    </a:p>
                  </a:txBody>
                  <a:tcPr marL="91450" marR="91450" marT="45725" marB="45725"/>
                </a:tc>
                <a:tc>
                  <a:txBody>
                    <a:bodyPr/>
                    <a:lstStyle/>
                    <a:p>
                      <a:pPr marL="0" marR="0" lvl="0" indent="0" algn="ctr" rtl="0">
                        <a:spcBef>
                          <a:spcPts val="0"/>
                        </a:spcBef>
                        <a:spcAft>
                          <a:spcPts val="0"/>
                        </a:spcAft>
                        <a:buNone/>
                      </a:pPr>
                      <a:r>
                        <a:rPr lang="en" sz="1200"/>
                        <a:t>Southwest</a:t>
                      </a:r>
                      <a:endParaRPr/>
                    </a:p>
                  </a:txBody>
                  <a:tcPr marL="91450" marR="91450" marT="45725" marB="45725"/>
                </a:tc>
                <a:extLst>
                  <a:ext uri="{0D108BD9-81ED-4DB2-BD59-A6C34878D82A}">
                    <a16:rowId xmlns:a16="http://schemas.microsoft.com/office/drawing/2014/main" val="10002"/>
                  </a:ext>
                </a:extLst>
              </a:tr>
              <a:tr h="169325">
                <a:tc>
                  <a:txBody>
                    <a:bodyPr/>
                    <a:lstStyle/>
                    <a:p>
                      <a:pPr marL="0" marR="0" lvl="0" indent="0" algn="ctr" rtl="0">
                        <a:spcBef>
                          <a:spcPts val="0"/>
                        </a:spcBef>
                        <a:spcAft>
                          <a:spcPts val="0"/>
                        </a:spcAft>
                        <a:buNone/>
                      </a:pPr>
                      <a:r>
                        <a:rPr lang="en" sz="1200"/>
                        <a:t>People</a:t>
                      </a:r>
                      <a:endParaRPr/>
                    </a:p>
                  </a:txBody>
                  <a:tcPr marL="91450" marR="91450" marT="45725" marB="45725"/>
                </a:tc>
                <a:tc>
                  <a:txBody>
                    <a:bodyPr/>
                    <a:lstStyle/>
                    <a:p>
                      <a:pPr marL="0" marR="0" lvl="0" indent="0" algn="ctr" rtl="0">
                        <a:spcBef>
                          <a:spcPts val="0"/>
                        </a:spcBef>
                        <a:spcAft>
                          <a:spcPts val="0"/>
                        </a:spcAft>
                        <a:buNone/>
                      </a:pPr>
                      <a:r>
                        <a:rPr lang="en" sz="1200"/>
                        <a:t>6,113 people (1,528 HHs)</a:t>
                      </a:r>
                      <a:endParaRPr/>
                    </a:p>
                  </a:txBody>
                  <a:tcPr marL="91450" marR="91450" marT="45725" marB="45725"/>
                </a:tc>
                <a:tc>
                  <a:txBody>
                    <a:bodyPr/>
                    <a:lstStyle/>
                    <a:p>
                      <a:pPr marL="0" marR="0" lvl="0" indent="0" algn="ctr" rtl="0">
                        <a:spcBef>
                          <a:spcPts val="0"/>
                        </a:spcBef>
                        <a:spcAft>
                          <a:spcPts val="0"/>
                        </a:spcAft>
                        <a:buNone/>
                      </a:pPr>
                      <a:r>
                        <a:rPr lang="en" sz="1200"/>
                        <a:t>6,113 people (1,528 HHs)</a:t>
                      </a:r>
                      <a:endParaRPr/>
                    </a:p>
                  </a:txBody>
                  <a:tcPr marL="91450" marR="91450" marT="45725" marB="45725"/>
                </a:tc>
                <a:tc>
                  <a:txBody>
                    <a:bodyPr/>
                    <a:lstStyle/>
                    <a:p>
                      <a:pPr marL="0" marR="0" lvl="0" indent="0" algn="ctr" rtl="0">
                        <a:spcBef>
                          <a:spcPts val="0"/>
                        </a:spcBef>
                        <a:spcAft>
                          <a:spcPts val="0"/>
                        </a:spcAft>
                        <a:buNone/>
                      </a:pPr>
                      <a:r>
                        <a:rPr lang="en" sz="1200"/>
                        <a:t>12,225 people (3,056 HHs)</a:t>
                      </a:r>
                      <a:endParaRPr/>
                    </a:p>
                  </a:txBody>
                  <a:tcPr marL="91450" marR="91450" marT="45725" marB="45725"/>
                </a:tc>
                <a:tc>
                  <a:txBody>
                    <a:bodyPr/>
                    <a:lstStyle/>
                    <a:p>
                      <a:pPr marL="0" marR="0" lvl="0" indent="0" algn="ctr" rtl="0">
                        <a:spcBef>
                          <a:spcPts val="0"/>
                        </a:spcBef>
                        <a:spcAft>
                          <a:spcPts val="0"/>
                        </a:spcAft>
                        <a:buNone/>
                      </a:pPr>
                      <a:r>
                        <a:rPr lang="en" sz="1200"/>
                        <a:t>12,225 people (3,056 HHs)</a:t>
                      </a:r>
                      <a:endParaRPr/>
                    </a:p>
                  </a:txBody>
                  <a:tcPr marL="91450" marR="91450" marT="45725" marB="45725"/>
                </a:tc>
                <a:tc>
                  <a:txBody>
                    <a:bodyPr/>
                    <a:lstStyle/>
                    <a:p>
                      <a:pPr marL="0" marR="0" lvl="0" indent="0" algn="ctr" rtl="0">
                        <a:spcBef>
                          <a:spcPts val="0"/>
                        </a:spcBef>
                        <a:spcAft>
                          <a:spcPts val="0"/>
                        </a:spcAft>
                        <a:buNone/>
                      </a:pPr>
                      <a:r>
                        <a:rPr lang="en" sz="1200"/>
                        <a:t>12,489 people (3,122 HHs)</a:t>
                      </a:r>
                      <a:endParaRPr/>
                    </a:p>
                  </a:txBody>
                  <a:tcPr marL="91450" marR="91450" marT="45725" marB="45725"/>
                </a:tc>
                <a:extLst>
                  <a:ext uri="{0D108BD9-81ED-4DB2-BD59-A6C34878D82A}">
                    <a16:rowId xmlns:a16="http://schemas.microsoft.com/office/drawing/2014/main" val="10003"/>
                  </a:ext>
                </a:extLst>
              </a:tr>
              <a:tr h="169325">
                <a:tc>
                  <a:txBody>
                    <a:bodyPr/>
                    <a:lstStyle/>
                    <a:p>
                      <a:pPr marL="0" marR="0" lvl="0" indent="0" algn="ctr" rtl="0">
                        <a:spcBef>
                          <a:spcPts val="0"/>
                        </a:spcBef>
                        <a:spcAft>
                          <a:spcPts val="0"/>
                        </a:spcAft>
                        <a:buNone/>
                      </a:pPr>
                      <a:r>
                        <a:rPr lang="en" sz="1200"/>
                        <a:t>Amount of Cash</a:t>
                      </a:r>
                      <a:endParaRPr/>
                    </a:p>
                  </a:txBody>
                  <a:tcPr marL="91450" marR="91450" marT="45725" marB="45725"/>
                </a:tc>
                <a:tc>
                  <a:txBody>
                    <a:bodyPr/>
                    <a:lstStyle/>
                    <a:p>
                      <a:pPr marL="0" marR="0" lvl="0" indent="0" algn="ctr" rtl="0">
                        <a:spcBef>
                          <a:spcPts val="0"/>
                        </a:spcBef>
                        <a:spcAft>
                          <a:spcPts val="0"/>
                        </a:spcAft>
                        <a:buNone/>
                      </a:pPr>
                      <a:r>
                        <a:rPr lang="en" sz="1200"/>
                        <a:t>€316,382</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€369,080</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€632,794</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€738,159</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€810,422</a:t>
                      </a:r>
                      <a:endParaRPr/>
                    </a:p>
                  </a:txBody>
                  <a:tcPr marL="91450" marR="91450" marT="45725" marB="45725"/>
                </a:tc>
                <a:extLst>
                  <a:ext uri="{0D108BD9-81ED-4DB2-BD59-A6C34878D82A}">
                    <a16:rowId xmlns:a16="http://schemas.microsoft.com/office/drawing/2014/main" val="10004"/>
                  </a:ext>
                </a:extLst>
              </a:tr>
              <a:tr h="169325">
                <a:tc>
                  <a:txBody>
                    <a:bodyPr/>
                    <a:lstStyle/>
                    <a:p>
                      <a:pPr marL="0" marR="0" lvl="0" indent="0" algn="ctr" rtl="0">
                        <a:spcBef>
                          <a:spcPts val="0"/>
                        </a:spcBef>
                        <a:spcAft>
                          <a:spcPts val="0"/>
                        </a:spcAft>
                        <a:buNone/>
                      </a:pPr>
                      <a:r>
                        <a:rPr lang="en" sz="1200"/>
                        <a:t>MEB per Person</a:t>
                      </a:r>
                      <a:endParaRPr/>
                    </a:p>
                  </a:txBody>
                  <a:tcPr marL="91450" marR="91450" marT="45725" marB="45725"/>
                </a:tc>
                <a:tc>
                  <a:txBody>
                    <a:bodyPr/>
                    <a:lstStyle/>
                    <a:p>
                      <a:pPr marL="0" marR="0" lvl="0" indent="0" algn="ctr" rtl="0">
                        <a:spcBef>
                          <a:spcPts val="0"/>
                        </a:spcBef>
                        <a:spcAft>
                          <a:spcPts val="0"/>
                        </a:spcAft>
                        <a:buNone/>
                      </a:pPr>
                      <a:r>
                        <a:rPr lang="en" sz="1200"/>
                        <a:t>UGX 30K (€6)</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UGX 35K (€8)</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UGX 30K (€6)</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UGX 35K (€8)</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UGX 35K (€8)</a:t>
                      </a:r>
                      <a:endParaRPr/>
                    </a:p>
                  </a:txBody>
                  <a:tcPr marL="91450" marR="91450" marT="45725" marB="45725"/>
                </a:tc>
                <a:extLst>
                  <a:ext uri="{0D108BD9-81ED-4DB2-BD59-A6C34878D82A}">
                    <a16:rowId xmlns:a16="http://schemas.microsoft.com/office/drawing/2014/main" val="10005"/>
                  </a:ext>
                </a:extLst>
              </a:tr>
              <a:tr h="169325">
                <a:tc>
                  <a:txBody>
                    <a:bodyPr/>
                    <a:lstStyle/>
                    <a:p>
                      <a:pPr marL="0" marR="0" lvl="0" indent="0" algn="ctr" rtl="0">
                        <a:spcBef>
                          <a:spcPts val="0"/>
                        </a:spcBef>
                        <a:spcAft>
                          <a:spcPts val="0"/>
                        </a:spcAft>
                        <a:buNone/>
                      </a:pPr>
                      <a:r>
                        <a:rPr lang="en" sz="1200"/>
                        <a:t>CTR</a:t>
                      </a:r>
                      <a:endParaRPr/>
                    </a:p>
                  </a:txBody>
                  <a:tcPr marL="91450" marR="91450" marT="45725" marB="45725"/>
                </a:tc>
                <a:tc>
                  <a:txBody>
                    <a:bodyPr/>
                    <a:lstStyle/>
                    <a:p>
                      <a:pPr marL="0" marR="0" lvl="0" indent="0" algn="ctr" rtl="0">
                        <a:spcBef>
                          <a:spcPts val="0"/>
                        </a:spcBef>
                        <a:spcAft>
                          <a:spcPts val="0"/>
                        </a:spcAft>
                        <a:buNone/>
                      </a:pPr>
                      <a:r>
                        <a:rPr lang="en" sz="1200"/>
                        <a:t>€1.03</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€0.88</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€0.56</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€0.48</a:t>
                      </a:r>
                      <a:endParaRPr/>
                    </a:p>
                  </a:txBody>
                  <a:tcPr marL="91450" marR="91450" marT="45725" marB="45725"/>
                </a:tc>
                <a:tc>
                  <a:txBody>
                    <a:bodyPr/>
                    <a:lstStyle/>
                    <a:p>
                      <a:pPr marL="0" marR="0" lvl="0" indent="0" algn="ctr" rtl="0">
                        <a:lnSpc>
                          <a:spcPct val="100000"/>
                        </a:lnSpc>
                        <a:spcBef>
                          <a:spcPts val="0"/>
                        </a:spcBef>
                        <a:spcAft>
                          <a:spcPts val="0"/>
                        </a:spcAft>
                        <a:buClr>
                          <a:schemeClr val="lt1"/>
                        </a:buClr>
                        <a:buSzPts val="1200"/>
                        <a:buFont typeface="Calibri"/>
                        <a:buNone/>
                      </a:pPr>
                      <a:r>
                        <a:rPr lang="en" sz="1200"/>
                        <a:t>€0.62</a:t>
                      </a:r>
                      <a:endParaRPr/>
                    </a:p>
                  </a:txBody>
                  <a:tcPr marL="91450" marR="91450" marT="45725" marB="45725"/>
                </a:tc>
                <a:extLst>
                  <a:ext uri="{0D108BD9-81ED-4DB2-BD59-A6C34878D82A}">
                    <a16:rowId xmlns:a16="http://schemas.microsoft.com/office/drawing/2014/main" val="10006"/>
                  </a:ext>
                </a:extLst>
              </a:tr>
            </a:tbl>
          </a:graphicData>
        </a:graphic>
      </p:graphicFrame>
      <p:pic>
        <p:nvPicPr>
          <p:cNvPr id="547" name="Google Shape;547;p77"/>
          <p:cNvPicPr preferRelativeResize="0"/>
          <p:nvPr/>
        </p:nvPicPr>
        <p:blipFill rotWithShape="1">
          <a:blip r:embed="rId3">
            <a:alphaModFix/>
          </a:blip>
          <a:srcRect/>
          <a:stretch/>
        </p:blipFill>
        <p:spPr>
          <a:xfrm>
            <a:off x="127691" y="2072775"/>
            <a:ext cx="4170000" cy="3017400"/>
          </a:xfrm>
          <a:prstGeom prst="rect">
            <a:avLst/>
          </a:prstGeom>
          <a:noFill/>
          <a:ln>
            <a:noFill/>
          </a:ln>
        </p:spPr>
      </p:pic>
      <p:sp>
        <p:nvSpPr>
          <p:cNvPr id="548" name="Google Shape;548;p77"/>
          <p:cNvSpPr/>
          <p:nvPr/>
        </p:nvSpPr>
        <p:spPr>
          <a:xfrm>
            <a:off x="8154444" y="3081403"/>
            <a:ext cx="861900" cy="1265100"/>
          </a:xfrm>
          <a:prstGeom prst="rect">
            <a:avLst/>
          </a:prstGeom>
          <a:noFill/>
          <a:ln w="381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49" name="Google Shape;549;p77"/>
          <p:cNvSpPr/>
          <p:nvPr/>
        </p:nvSpPr>
        <p:spPr>
          <a:xfrm>
            <a:off x="3096017" y="3008335"/>
            <a:ext cx="200400" cy="289200"/>
          </a:xfrm>
          <a:prstGeom prst="downArrow">
            <a:avLst>
              <a:gd name="adj1" fmla="val 50000"/>
              <a:gd name="adj2" fmla="val 50000"/>
            </a:avLst>
          </a:prstGeom>
          <a:solidFill>
            <a:schemeClr val="accent1"/>
          </a:solidFill>
          <a:ln w="25400" cap="flat" cmpd="sng">
            <a:solidFill>
              <a:srgbClr val="7F10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1974-D446-4061-AEE7-0AAB1025AE44}"/>
              </a:ext>
            </a:extLst>
          </p:cNvPr>
          <p:cNvSpPr>
            <a:spLocks noGrp="1"/>
          </p:cNvSpPr>
          <p:nvPr>
            <p:ph type="title"/>
          </p:nvPr>
        </p:nvSpPr>
        <p:spPr>
          <a:xfrm>
            <a:off x="169336" y="313151"/>
            <a:ext cx="8650814" cy="1540701"/>
          </a:xfrm>
        </p:spPr>
        <p:txBody>
          <a:bodyPr>
            <a:no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r>
              <a:rPr lang="fr-FR"/>
              <a:t>Les coûts de livraison sont déterminés par les préparatifs de distribution et les multiples tournées de distribution.</a:t>
            </a:r>
            <a:endParaRPr lang="en-US"/>
          </a:p>
        </p:txBody>
      </p:sp>
      <p:graphicFrame>
        <p:nvGraphicFramePr>
          <p:cNvPr id="3" name="Table 3">
            <a:extLst>
              <a:ext uri="{FF2B5EF4-FFF2-40B4-BE49-F238E27FC236}">
                <a16:creationId xmlns:a16="http://schemas.microsoft.com/office/drawing/2014/main" id="{5C2939D1-63FB-4C2C-9CE5-C1CE0FC54605}"/>
              </a:ext>
            </a:extLst>
          </p:cNvPr>
          <p:cNvGraphicFramePr>
            <a:graphicFrameLocks noGrp="1"/>
          </p:cNvGraphicFramePr>
          <p:nvPr/>
        </p:nvGraphicFramePr>
        <p:xfrm>
          <a:off x="778476" y="3416649"/>
          <a:ext cx="7587048" cy="370840"/>
        </p:xfrm>
        <a:graphic>
          <a:graphicData uri="http://schemas.openxmlformats.org/drawingml/2006/table">
            <a:tbl>
              <a:tblPr>
                <a:tableStyleId>{5C22544A-7EE6-4342-B048-85BDC9FD1C3A}</a:tableStyleId>
              </a:tblPr>
              <a:tblGrid>
                <a:gridCol w="803834">
                  <a:extLst>
                    <a:ext uri="{9D8B030D-6E8A-4147-A177-3AD203B41FA5}">
                      <a16:colId xmlns:a16="http://schemas.microsoft.com/office/drawing/2014/main" val="2070511673"/>
                    </a:ext>
                  </a:extLst>
                </a:gridCol>
                <a:gridCol w="628153">
                  <a:extLst>
                    <a:ext uri="{9D8B030D-6E8A-4147-A177-3AD203B41FA5}">
                      <a16:colId xmlns:a16="http://schemas.microsoft.com/office/drawing/2014/main" val="2289813093"/>
                    </a:ext>
                  </a:extLst>
                </a:gridCol>
                <a:gridCol w="691763">
                  <a:extLst>
                    <a:ext uri="{9D8B030D-6E8A-4147-A177-3AD203B41FA5}">
                      <a16:colId xmlns:a16="http://schemas.microsoft.com/office/drawing/2014/main" val="2549209829"/>
                    </a:ext>
                  </a:extLst>
                </a:gridCol>
                <a:gridCol w="1804946">
                  <a:extLst>
                    <a:ext uri="{9D8B030D-6E8A-4147-A177-3AD203B41FA5}">
                      <a16:colId xmlns:a16="http://schemas.microsoft.com/office/drawing/2014/main" val="3687686738"/>
                    </a:ext>
                  </a:extLst>
                </a:gridCol>
                <a:gridCol w="1304014">
                  <a:extLst>
                    <a:ext uri="{9D8B030D-6E8A-4147-A177-3AD203B41FA5}">
                      <a16:colId xmlns:a16="http://schemas.microsoft.com/office/drawing/2014/main" val="4281136503"/>
                    </a:ext>
                  </a:extLst>
                </a:gridCol>
                <a:gridCol w="564543">
                  <a:extLst>
                    <a:ext uri="{9D8B030D-6E8A-4147-A177-3AD203B41FA5}">
                      <a16:colId xmlns:a16="http://schemas.microsoft.com/office/drawing/2014/main" val="2247644985"/>
                    </a:ext>
                  </a:extLst>
                </a:gridCol>
                <a:gridCol w="866692">
                  <a:extLst>
                    <a:ext uri="{9D8B030D-6E8A-4147-A177-3AD203B41FA5}">
                      <a16:colId xmlns:a16="http://schemas.microsoft.com/office/drawing/2014/main" val="3321438176"/>
                    </a:ext>
                  </a:extLst>
                </a:gridCol>
                <a:gridCol w="923103">
                  <a:extLst>
                    <a:ext uri="{9D8B030D-6E8A-4147-A177-3AD203B41FA5}">
                      <a16:colId xmlns:a16="http://schemas.microsoft.com/office/drawing/2014/main" val="4187427600"/>
                    </a:ext>
                  </a:extLst>
                </a:gridCol>
              </a:tblGrid>
              <a:tr h="370840">
                <a:tc>
                  <a:txBody>
                    <a:bodyPr/>
                    <a:lstStyle/>
                    <a:p>
                      <a:pPr algn="ctr"/>
                      <a:r>
                        <a:rPr lang="en-US" sz="1800" b="1"/>
                        <a:t>12%</a:t>
                      </a:r>
                    </a:p>
                  </a:txBody>
                  <a:tcPr>
                    <a:solidFill>
                      <a:schemeClr val="accent4">
                        <a:lumMod val="20000"/>
                        <a:lumOff val="80000"/>
                      </a:schemeClr>
                    </a:solidFill>
                  </a:tcPr>
                </a:tc>
                <a:tc>
                  <a:txBody>
                    <a:bodyPr/>
                    <a:lstStyle/>
                    <a:p>
                      <a:pPr algn="ctr"/>
                      <a:r>
                        <a:rPr lang="en-US" sz="1800" b="1"/>
                        <a:t>9%</a:t>
                      </a:r>
                    </a:p>
                  </a:txBody>
                  <a:tcPr>
                    <a:solidFill>
                      <a:schemeClr val="accent4">
                        <a:lumMod val="40000"/>
                        <a:lumOff val="60000"/>
                      </a:schemeClr>
                    </a:solidFill>
                  </a:tcPr>
                </a:tc>
                <a:tc>
                  <a:txBody>
                    <a:bodyPr/>
                    <a:lstStyle/>
                    <a:p>
                      <a:pPr algn="ctr"/>
                      <a:r>
                        <a:rPr lang="en-US" sz="1800" b="1"/>
                        <a:t>10%</a:t>
                      </a:r>
                    </a:p>
                  </a:txBody>
                  <a:tcPr>
                    <a:solidFill>
                      <a:schemeClr val="accent4">
                        <a:lumMod val="60000"/>
                        <a:lumOff val="40000"/>
                      </a:schemeClr>
                    </a:solidFill>
                  </a:tcPr>
                </a:tc>
                <a:tc>
                  <a:txBody>
                    <a:bodyPr/>
                    <a:lstStyle/>
                    <a:p>
                      <a:pPr algn="ctr"/>
                      <a:r>
                        <a:rPr lang="en-US" sz="1800" b="1"/>
                        <a:t>22%</a:t>
                      </a:r>
                    </a:p>
                  </a:txBody>
                  <a:tcPr>
                    <a:solidFill>
                      <a:schemeClr val="accent4"/>
                    </a:solidFill>
                  </a:tcPr>
                </a:tc>
                <a:tc>
                  <a:txBody>
                    <a:bodyPr/>
                    <a:lstStyle/>
                    <a:p>
                      <a:pPr algn="ctr"/>
                      <a:r>
                        <a:rPr lang="en-US" sz="1800" b="1">
                          <a:solidFill>
                            <a:schemeClr val="tx1"/>
                          </a:solidFill>
                        </a:rPr>
                        <a:t>15%</a:t>
                      </a:r>
                    </a:p>
                  </a:txBody>
                  <a:tcPr>
                    <a:solidFill>
                      <a:schemeClr val="accent3"/>
                    </a:solidFill>
                  </a:tcPr>
                </a:tc>
                <a:tc>
                  <a:txBody>
                    <a:bodyPr/>
                    <a:lstStyle/>
                    <a:p>
                      <a:pPr algn="ctr"/>
                      <a:r>
                        <a:rPr lang="en-US" sz="1800" b="1"/>
                        <a:t>8%</a:t>
                      </a:r>
                    </a:p>
                  </a:txBody>
                  <a:tcPr>
                    <a:solidFill>
                      <a:schemeClr val="accent3">
                        <a:lumMod val="60000"/>
                        <a:lumOff val="40000"/>
                      </a:schemeClr>
                    </a:solidFill>
                  </a:tcPr>
                </a:tc>
                <a:tc>
                  <a:txBody>
                    <a:bodyPr/>
                    <a:lstStyle/>
                    <a:p>
                      <a:pPr algn="ctr"/>
                      <a:r>
                        <a:rPr lang="en-US" sz="1800" b="1"/>
                        <a:t>11%</a:t>
                      </a:r>
                    </a:p>
                  </a:txBody>
                  <a:tcPr>
                    <a:solidFill>
                      <a:schemeClr val="accent3">
                        <a:lumMod val="40000"/>
                        <a:lumOff val="60000"/>
                      </a:schemeClr>
                    </a:solidFill>
                  </a:tcPr>
                </a:tc>
                <a:tc>
                  <a:txBody>
                    <a:bodyPr/>
                    <a:lstStyle/>
                    <a:p>
                      <a:pPr algn="ctr"/>
                      <a:r>
                        <a:rPr lang="en-US" sz="1800" b="1"/>
                        <a:t>13%</a:t>
                      </a:r>
                    </a:p>
                  </a:txBody>
                  <a:tcPr>
                    <a:solidFill>
                      <a:schemeClr val="accent3">
                        <a:lumMod val="20000"/>
                        <a:lumOff val="80000"/>
                      </a:schemeClr>
                    </a:solidFill>
                  </a:tcPr>
                </a:tc>
                <a:extLst>
                  <a:ext uri="{0D108BD9-81ED-4DB2-BD59-A6C34878D82A}">
                    <a16:rowId xmlns:a16="http://schemas.microsoft.com/office/drawing/2014/main" val="1327404627"/>
                  </a:ext>
                </a:extLst>
              </a:tr>
            </a:tbl>
          </a:graphicData>
        </a:graphic>
      </p:graphicFrame>
      <p:cxnSp>
        <p:nvCxnSpPr>
          <p:cNvPr id="5" name="Straight Connector 4">
            <a:extLst>
              <a:ext uri="{FF2B5EF4-FFF2-40B4-BE49-F238E27FC236}">
                <a16:creationId xmlns:a16="http://schemas.microsoft.com/office/drawing/2014/main" id="{ECC0CDCD-7CCD-44C7-98AE-FD8F744B0A91}"/>
              </a:ext>
            </a:extLst>
          </p:cNvPr>
          <p:cNvCxnSpPr>
            <a:cxnSpLocks/>
          </p:cNvCxnSpPr>
          <p:nvPr/>
        </p:nvCxnSpPr>
        <p:spPr>
          <a:xfrm>
            <a:off x="1185333" y="3787488"/>
            <a:ext cx="0" cy="182880"/>
          </a:xfrm>
          <a:prstGeom prst="line">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A56B464-F447-4F5F-BA6B-E74FA11530BC}"/>
              </a:ext>
            </a:extLst>
          </p:cNvPr>
          <p:cNvCxnSpPr>
            <a:cxnSpLocks/>
          </p:cNvCxnSpPr>
          <p:nvPr/>
        </p:nvCxnSpPr>
        <p:spPr>
          <a:xfrm flipV="1">
            <a:off x="1907822" y="3231697"/>
            <a:ext cx="0" cy="18288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3BEE8E-ECF9-4093-89C2-3E84F2E93E96}"/>
              </a:ext>
            </a:extLst>
          </p:cNvPr>
          <p:cNvCxnSpPr>
            <a:cxnSpLocks/>
          </p:cNvCxnSpPr>
          <p:nvPr/>
        </p:nvCxnSpPr>
        <p:spPr>
          <a:xfrm>
            <a:off x="2572766" y="3771688"/>
            <a:ext cx="0" cy="182880"/>
          </a:xfrm>
          <a:prstGeom prst="line">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37DD0D9-6DA3-46A5-B18E-8373FC7BB7F0}"/>
              </a:ext>
            </a:extLst>
          </p:cNvPr>
          <p:cNvCxnSpPr>
            <a:cxnSpLocks/>
          </p:cNvCxnSpPr>
          <p:nvPr/>
        </p:nvCxnSpPr>
        <p:spPr>
          <a:xfrm>
            <a:off x="5409372" y="3787487"/>
            <a:ext cx="0" cy="182880"/>
          </a:xfrm>
          <a:prstGeom prst="line">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98DE3E7-9D73-4743-8B38-2684367B08EA}"/>
              </a:ext>
            </a:extLst>
          </p:cNvPr>
          <p:cNvCxnSpPr>
            <a:cxnSpLocks/>
          </p:cNvCxnSpPr>
          <p:nvPr/>
        </p:nvCxnSpPr>
        <p:spPr>
          <a:xfrm>
            <a:off x="7024320" y="3787487"/>
            <a:ext cx="0" cy="182880"/>
          </a:xfrm>
          <a:prstGeom prst="line">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C86F3A9-3185-4911-BF0B-F4A4C37CEC0F}"/>
              </a:ext>
            </a:extLst>
          </p:cNvPr>
          <p:cNvCxnSpPr>
            <a:cxnSpLocks/>
          </p:cNvCxnSpPr>
          <p:nvPr/>
        </p:nvCxnSpPr>
        <p:spPr>
          <a:xfrm flipV="1">
            <a:off x="3822654" y="3231697"/>
            <a:ext cx="0" cy="18288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324725F-FD77-4FD6-B2C1-15F4266FECAC}"/>
              </a:ext>
            </a:extLst>
          </p:cNvPr>
          <p:cNvCxnSpPr>
            <a:cxnSpLocks/>
          </p:cNvCxnSpPr>
          <p:nvPr/>
        </p:nvCxnSpPr>
        <p:spPr>
          <a:xfrm flipV="1">
            <a:off x="6285635" y="3231696"/>
            <a:ext cx="0" cy="18288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C54F94-11AE-4BF9-99CD-71AB391FDD21}"/>
              </a:ext>
            </a:extLst>
          </p:cNvPr>
          <p:cNvCxnSpPr>
            <a:cxnSpLocks/>
          </p:cNvCxnSpPr>
          <p:nvPr/>
        </p:nvCxnSpPr>
        <p:spPr>
          <a:xfrm flipV="1">
            <a:off x="7885835" y="3231695"/>
            <a:ext cx="0" cy="18288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7B2342A-871C-4413-8EF3-E3F9EBFFA66B}"/>
              </a:ext>
            </a:extLst>
          </p:cNvPr>
          <p:cNvSpPr txBox="1"/>
          <p:nvPr/>
        </p:nvSpPr>
        <p:spPr>
          <a:xfrm>
            <a:off x="-42767" y="3973953"/>
            <a:ext cx="1377467" cy="584775"/>
          </a:xfrm>
          <a:prstGeom prst="rect">
            <a:avLst/>
          </a:prstGeom>
          <a:noFill/>
        </p:spPr>
        <p:txBody>
          <a:bodyPr wrap="square" rtlCol="0">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r>
              <a:rPr lang="en-US" sz="1600">
                <a:solidFill>
                  <a:schemeClr val="bg1"/>
                </a:solidFill>
                <a:latin typeface="+mn-lt"/>
              </a:rPr>
              <a:t>Coordination, </a:t>
            </a:r>
            <a:r>
              <a:rPr lang="en-US" sz="1600" err="1">
                <a:solidFill>
                  <a:schemeClr val="bg1"/>
                </a:solidFill>
                <a:latin typeface="+mn-lt"/>
              </a:rPr>
              <a:t>Réunions</a:t>
            </a:r>
            <a:endParaRPr lang="en-US" sz="1600">
              <a:solidFill>
                <a:schemeClr val="bg1"/>
              </a:solidFill>
              <a:latin typeface="+mn-lt"/>
            </a:endParaRPr>
          </a:p>
        </p:txBody>
      </p:sp>
      <p:sp>
        <p:nvSpPr>
          <p:cNvPr id="22" name="TextBox 21">
            <a:extLst>
              <a:ext uri="{FF2B5EF4-FFF2-40B4-BE49-F238E27FC236}">
                <a16:creationId xmlns:a16="http://schemas.microsoft.com/office/drawing/2014/main" id="{2D331300-D0EA-48E2-BD56-3D0496F6EBBB}"/>
              </a:ext>
            </a:extLst>
          </p:cNvPr>
          <p:cNvSpPr txBox="1"/>
          <p:nvPr/>
        </p:nvSpPr>
        <p:spPr>
          <a:xfrm>
            <a:off x="1276350" y="3973755"/>
            <a:ext cx="3133239" cy="523220"/>
          </a:xfrm>
          <a:prstGeom prst="rect">
            <a:avLst/>
          </a:prstGeom>
          <a:noFill/>
        </p:spPr>
        <p:txBody>
          <a:bodyPr wrap="square" lIns="91440" tIns="45720" rIns="91440" bIns="45720" rtlCol="0" anchor="t">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r>
              <a:rPr lang="fr-FR" sz="1400">
                <a:solidFill>
                  <a:schemeClr val="bg1"/>
                </a:solidFill>
                <a:latin typeface="+mn-lt"/>
              </a:rPr>
              <a:t>Formation en compétence financière, mécanisme de rétroaction</a:t>
            </a:r>
            <a:endParaRPr lang="en-US" sz="1400">
              <a:solidFill>
                <a:schemeClr val="bg1"/>
              </a:solidFill>
              <a:latin typeface="+mn-lt"/>
            </a:endParaRPr>
          </a:p>
        </p:txBody>
      </p:sp>
      <p:sp>
        <p:nvSpPr>
          <p:cNvPr id="23" name="TextBox 22">
            <a:extLst>
              <a:ext uri="{FF2B5EF4-FFF2-40B4-BE49-F238E27FC236}">
                <a16:creationId xmlns:a16="http://schemas.microsoft.com/office/drawing/2014/main" id="{7EC31F6E-252D-4483-AB23-492683E6E135}"/>
              </a:ext>
            </a:extLst>
          </p:cNvPr>
          <p:cNvSpPr txBox="1"/>
          <p:nvPr/>
        </p:nvSpPr>
        <p:spPr>
          <a:xfrm>
            <a:off x="4585509" y="3973251"/>
            <a:ext cx="1647726" cy="338554"/>
          </a:xfrm>
          <a:prstGeom prst="rect">
            <a:avLst/>
          </a:prstGeom>
          <a:noFill/>
        </p:spPr>
        <p:txBody>
          <a:bodyPr wrap="square" rtlCol="0">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r>
              <a:rPr lang="en-US" sz="1600" b="1">
                <a:solidFill>
                  <a:schemeClr val="bg1"/>
                </a:solidFill>
                <a:latin typeface="+mn-lt"/>
              </a:rPr>
              <a:t>Distributions</a:t>
            </a:r>
          </a:p>
        </p:txBody>
      </p:sp>
      <p:sp>
        <p:nvSpPr>
          <p:cNvPr id="24" name="TextBox 23">
            <a:extLst>
              <a:ext uri="{FF2B5EF4-FFF2-40B4-BE49-F238E27FC236}">
                <a16:creationId xmlns:a16="http://schemas.microsoft.com/office/drawing/2014/main" id="{981689A1-A288-465B-BC21-18453BC01BDF}"/>
              </a:ext>
            </a:extLst>
          </p:cNvPr>
          <p:cNvSpPr txBox="1"/>
          <p:nvPr/>
        </p:nvSpPr>
        <p:spPr>
          <a:xfrm>
            <a:off x="1176367" y="2647097"/>
            <a:ext cx="1499100" cy="830997"/>
          </a:xfrm>
          <a:prstGeom prst="rect">
            <a:avLst/>
          </a:prstGeom>
          <a:noFill/>
        </p:spPr>
        <p:txBody>
          <a:bodyPr wrap="square" rtlCol="0">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r>
              <a:rPr lang="fr-FR" sz="1600">
                <a:solidFill>
                  <a:schemeClr val="bg1"/>
                </a:solidFill>
                <a:latin typeface="+mn-lt"/>
              </a:rPr>
              <a:t>Évaluations préalables à la distribution</a:t>
            </a:r>
            <a:endParaRPr lang="en-US" sz="1600">
              <a:solidFill>
                <a:schemeClr val="bg1"/>
              </a:solidFill>
              <a:latin typeface="+mn-lt"/>
            </a:endParaRPr>
          </a:p>
        </p:txBody>
      </p:sp>
      <p:sp>
        <p:nvSpPr>
          <p:cNvPr id="25" name="TextBox 24">
            <a:extLst>
              <a:ext uri="{FF2B5EF4-FFF2-40B4-BE49-F238E27FC236}">
                <a16:creationId xmlns:a16="http://schemas.microsoft.com/office/drawing/2014/main" id="{CD62FAEC-9AA5-4B71-A883-1F13AA5EFCCB}"/>
              </a:ext>
            </a:extLst>
          </p:cNvPr>
          <p:cNvSpPr txBox="1"/>
          <p:nvPr/>
        </p:nvSpPr>
        <p:spPr>
          <a:xfrm>
            <a:off x="3079864" y="2644671"/>
            <a:ext cx="1499100" cy="830997"/>
          </a:xfrm>
          <a:prstGeom prst="rect">
            <a:avLst/>
          </a:prstGeom>
          <a:noFill/>
        </p:spPr>
        <p:txBody>
          <a:bodyPr wrap="square" rtlCol="0">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r>
              <a:rPr lang="en-US" sz="1600" b="1">
                <a:solidFill>
                  <a:schemeClr val="bg1"/>
                </a:solidFill>
                <a:latin typeface="+mn-lt"/>
              </a:rPr>
              <a:t>Préparatifs pour la distribution</a:t>
            </a:r>
          </a:p>
        </p:txBody>
      </p:sp>
      <p:sp>
        <p:nvSpPr>
          <p:cNvPr id="26" name="TextBox 25">
            <a:extLst>
              <a:ext uri="{FF2B5EF4-FFF2-40B4-BE49-F238E27FC236}">
                <a16:creationId xmlns:a16="http://schemas.microsoft.com/office/drawing/2014/main" id="{6F6CD05F-3167-413C-8B30-F4000BCAD3A9}"/>
              </a:ext>
            </a:extLst>
          </p:cNvPr>
          <p:cNvSpPr txBox="1"/>
          <p:nvPr/>
        </p:nvSpPr>
        <p:spPr>
          <a:xfrm>
            <a:off x="5651181" y="2644670"/>
            <a:ext cx="1268908" cy="584775"/>
          </a:xfrm>
          <a:prstGeom prst="rect">
            <a:avLst/>
          </a:prstGeom>
          <a:noFill/>
        </p:spPr>
        <p:txBody>
          <a:bodyPr wrap="square" rtlCol="0">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r>
              <a:rPr lang="en-US" sz="1600">
                <a:solidFill>
                  <a:schemeClr val="bg1"/>
                </a:solidFill>
                <a:latin typeface="+mn-lt"/>
              </a:rPr>
              <a:t>Frais de transfert FSP</a:t>
            </a:r>
          </a:p>
        </p:txBody>
      </p:sp>
      <p:sp>
        <p:nvSpPr>
          <p:cNvPr id="27" name="TextBox 26">
            <a:extLst>
              <a:ext uri="{FF2B5EF4-FFF2-40B4-BE49-F238E27FC236}">
                <a16:creationId xmlns:a16="http://schemas.microsoft.com/office/drawing/2014/main" id="{A738F111-B53C-4566-A3F9-3E4E95657A45}"/>
              </a:ext>
            </a:extLst>
          </p:cNvPr>
          <p:cNvSpPr txBox="1"/>
          <p:nvPr/>
        </p:nvSpPr>
        <p:spPr>
          <a:xfrm>
            <a:off x="7240501" y="2644671"/>
            <a:ext cx="1290668" cy="584775"/>
          </a:xfrm>
          <a:prstGeom prst="rect">
            <a:avLst/>
          </a:prstGeom>
          <a:noFill/>
        </p:spPr>
        <p:txBody>
          <a:bodyPr wrap="square" rtlCol="0">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r>
              <a:rPr lang="en-US" sz="1600">
                <a:solidFill>
                  <a:schemeClr val="bg1"/>
                </a:solidFill>
                <a:latin typeface="+mn-lt"/>
              </a:rPr>
              <a:t>Gestion des subventions</a:t>
            </a:r>
          </a:p>
        </p:txBody>
      </p:sp>
      <p:sp>
        <p:nvSpPr>
          <p:cNvPr id="28" name="TextBox 27">
            <a:extLst>
              <a:ext uri="{FF2B5EF4-FFF2-40B4-BE49-F238E27FC236}">
                <a16:creationId xmlns:a16="http://schemas.microsoft.com/office/drawing/2014/main" id="{770100ED-8A8D-4057-90CF-D7E514936298}"/>
              </a:ext>
            </a:extLst>
          </p:cNvPr>
          <p:cNvSpPr txBox="1"/>
          <p:nvPr/>
        </p:nvSpPr>
        <p:spPr>
          <a:xfrm>
            <a:off x="6441089" y="3973954"/>
            <a:ext cx="1647726" cy="584775"/>
          </a:xfrm>
          <a:prstGeom prst="rect">
            <a:avLst/>
          </a:prstGeom>
          <a:noFill/>
        </p:spPr>
        <p:txBody>
          <a:bodyPr wrap="square" rtlCol="0">
            <a:spAutoFit/>
          </a:bodyP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r>
              <a:rPr lang="en-US" sz="1600">
                <a:solidFill>
                  <a:schemeClr val="bg1"/>
                </a:solidFill>
                <a:latin typeface="+mn-lt"/>
              </a:rPr>
              <a:t>Post-Distribution S&amp;E</a:t>
            </a:r>
          </a:p>
        </p:txBody>
      </p:sp>
      <p:sp>
        <p:nvSpPr>
          <p:cNvPr id="34" name="Rectangle 33">
            <a:extLst>
              <a:ext uri="{FF2B5EF4-FFF2-40B4-BE49-F238E27FC236}">
                <a16:creationId xmlns:a16="http://schemas.microsoft.com/office/drawing/2014/main" id="{C9EE7192-7E2C-4EE2-8493-C6550D95ACB2}"/>
              </a:ext>
            </a:extLst>
          </p:cNvPr>
          <p:cNvSpPr/>
          <p:nvPr/>
        </p:nvSpPr>
        <p:spPr>
          <a:xfrm>
            <a:off x="2101933" y="2089431"/>
            <a:ext cx="4131303" cy="57122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r>
              <a:rPr lang="fr-FR" sz="1400">
                <a:solidFill>
                  <a:schemeClr val="bg1"/>
                </a:solidFill>
                <a:latin typeface="Arial"/>
                <a:cs typeface="Arial"/>
              </a:rPr>
              <a:t>Une vérification pratique plus légère pourrait réduire les coûts, si les besoins globaux sont élevés et que l’erreur de ciblage est acceptable.</a:t>
            </a:r>
            <a:endParaRPr lang="en-US" sz="1400">
              <a:solidFill>
                <a:schemeClr val="bg1"/>
              </a:solidFill>
              <a:latin typeface="Arial"/>
              <a:cs typeface="Arial"/>
            </a:endParaRPr>
          </a:p>
        </p:txBody>
      </p:sp>
      <p:sp>
        <p:nvSpPr>
          <p:cNvPr id="36" name="Rectangle 35">
            <a:extLst>
              <a:ext uri="{FF2B5EF4-FFF2-40B4-BE49-F238E27FC236}">
                <a16:creationId xmlns:a16="http://schemas.microsoft.com/office/drawing/2014/main" id="{0C13101D-AB6A-4D73-84DC-D96229203E22}"/>
              </a:ext>
            </a:extLst>
          </p:cNvPr>
          <p:cNvSpPr/>
          <p:nvPr/>
        </p:nvSpPr>
        <p:spPr>
          <a:xfrm>
            <a:off x="4167584" y="4324797"/>
            <a:ext cx="2614729" cy="74957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r>
              <a:rPr lang="fr-FR" sz="1400">
                <a:solidFill>
                  <a:schemeClr val="bg1"/>
                </a:solidFill>
              </a:rPr>
              <a:t>Des transferts pluriannuels au lieu de transferts mensuels pourraient réduire les coûts, le cas échéant.</a:t>
            </a:r>
            <a:endParaRPr lang="en-US" sz="1400">
              <a:solidFill>
                <a:schemeClr val="bg1"/>
              </a:solidFill>
            </a:endParaRPr>
          </a:p>
        </p:txBody>
      </p:sp>
      <p:sp>
        <p:nvSpPr>
          <p:cNvPr id="37" name="Rectangle 36">
            <a:extLst>
              <a:ext uri="{FF2B5EF4-FFF2-40B4-BE49-F238E27FC236}">
                <a16:creationId xmlns:a16="http://schemas.microsoft.com/office/drawing/2014/main" id="{BE4C8C4F-B2BA-4B7C-BACD-716E2CBF80D8}"/>
              </a:ext>
            </a:extLst>
          </p:cNvPr>
          <p:cNvSpPr/>
          <p:nvPr/>
        </p:nvSpPr>
        <p:spPr>
          <a:xfrm>
            <a:off x="399813" y="4510611"/>
            <a:ext cx="3404239" cy="54028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r>
              <a:rPr lang="en-US" sz="1200" err="1">
                <a:solidFill>
                  <a:srgbClr val="000000"/>
                </a:solidFill>
                <a:latin typeface="Arial"/>
                <a:cs typeface="Arial"/>
              </a:rPr>
              <a:t>Sensibilisation</a:t>
            </a:r>
            <a:r>
              <a:rPr lang="en-US" sz="1200">
                <a:solidFill>
                  <a:srgbClr val="000000"/>
                </a:solidFill>
                <a:latin typeface="Arial"/>
                <a:cs typeface="Arial"/>
              </a:rPr>
              <a:t> aux </a:t>
            </a:r>
            <a:r>
              <a:rPr lang="en-US" sz="1200" err="1">
                <a:solidFill>
                  <a:srgbClr val="000000"/>
                </a:solidFill>
                <a:latin typeface="Arial"/>
                <a:cs typeface="Arial"/>
              </a:rPr>
              <a:t>modalités</a:t>
            </a:r>
            <a:r>
              <a:rPr lang="en-US" sz="1200">
                <a:solidFill>
                  <a:srgbClr val="000000"/>
                </a:solidFill>
                <a:latin typeface="Arial"/>
                <a:cs typeface="Arial"/>
              </a:rPr>
              <a:t> </a:t>
            </a:r>
            <a:r>
              <a:rPr lang="en-US" sz="1200" err="1">
                <a:solidFill>
                  <a:srgbClr val="000000"/>
                </a:solidFill>
                <a:latin typeface="Arial"/>
                <a:cs typeface="Arial"/>
              </a:rPr>
              <a:t>numériques</a:t>
            </a:r>
            <a:r>
              <a:rPr lang="en-US" sz="1200">
                <a:solidFill>
                  <a:srgbClr val="000000"/>
                </a:solidFill>
                <a:latin typeface="Arial"/>
                <a:cs typeface="Arial"/>
              </a:rPr>
              <a:t>, qui </a:t>
            </a:r>
            <a:r>
              <a:rPr lang="en-US" sz="1200" err="1">
                <a:solidFill>
                  <a:srgbClr val="000000"/>
                </a:solidFill>
                <a:latin typeface="Arial"/>
                <a:cs typeface="Arial"/>
              </a:rPr>
              <a:t>sont</a:t>
            </a:r>
            <a:r>
              <a:rPr lang="en-US" sz="1200">
                <a:solidFill>
                  <a:srgbClr val="000000"/>
                </a:solidFill>
                <a:latin typeface="Arial"/>
                <a:cs typeface="Arial"/>
              </a:rPr>
              <a:t> </a:t>
            </a:r>
            <a:r>
              <a:rPr lang="en-US" sz="1200" err="1">
                <a:solidFill>
                  <a:srgbClr val="000000"/>
                </a:solidFill>
                <a:latin typeface="Arial"/>
                <a:cs typeface="Arial"/>
              </a:rPr>
              <a:t>moins</a:t>
            </a:r>
            <a:r>
              <a:rPr lang="en-US" sz="1200">
                <a:solidFill>
                  <a:srgbClr val="000000"/>
                </a:solidFill>
                <a:latin typeface="Arial"/>
                <a:cs typeface="Arial"/>
              </a:rPr>
              <a:t> </a:t>
            </a:r>
            <a:r>
              <a:rPr lang="en-US" sz="1200" err="1">
                <a:solidFill>
                  <a:srgbClr val="000000"/>
                </a:solidFill>
                <a:latin typeface="Arial"/>
                <a:cs typeface="Arial"/>
              </a:rPr>
              <a:t>coûteuses</a:t>
            </a:r>
            <a:r>
              <a:rPr lang="en-US" sz="1200">
                <a:solidFill>
                  <a:srgbClr val="000000"/>
                </a:solidFill>
                <a:latin typeface="Arial"/>
                <a:cs typeface="Arial"/>
              </a:rPr>
              <a:t>, plus </a:t>
            </a:r>
            <a:r>
              <a:rPr lang="en-US" sz="1200" err="1">
                <a:solidFill>
                  <a:srgbClr val="000000"/>
                </a:solidFill>
                <a:latin typeface="Arial"/>
                <a:cs typeface="Arial"/>
              </a:rPr>
              <a:t>confidentielles</a:t>
            </a:r>
            <a:r>
              <a:rPr lang="en-US" sz="1200">
                <a:solidFill>
                  <a:srgbClr val="000000"/>
                </a:solidFill>
                <a:latin typeface="Arial"/>
                <a:cs typeface="Arial"/>
              </a:rPr>
              <a:t> et </a:t>
            </a:r>
            <a:r>
              <a:rPr lang="en-US" sz="1200" err="1">
                <a:solidFill>
                  <a:srgbClr val="000000"/>
                </a:solidFill>
                <a:latin typeface="Arial"/>
                <a:cs typeface="Arial"/>
              </a:rPr>
              <a:t>sûres</a:t>
            </a:r>
            <a:r>
              <a:rPr lang="en-US" sz="1200">
                <a:solidFill>
                  <a:srgbClr val="000000"/>
                </a:solidFill>
                <a:latin typeface="Arial"/>
                <a:cs typeface="Arial"/>
              </a:rPr>
              <a:t> pour COVID.</a:t>
            </a:r>
            <a:endParaRPr lang="en-US" sz="1600">
              <a:solidFill>
                <a:srgbClr val="000000"/>
              </a:solidFill>
              <a:latin typeface="Arial"/>
              <a:cs typeface="Arial"/>
            </a:endParaRPr>
          </a:p>
        </p:txBody>
      </p:sp>
      <p:sp>
        <p:nvSpPr>
          <p:cNvPr id="39" name="Rectangle 38">
            <a:extLst>
              <a:ext uri="{FF2B5EF4-FFF2-40B4-BE49-F238E27FC236}">
                <a16:creationId xmlns:a16="http://schemas.microsoft.com/office/drawing/2014/main" id="{862DF05E-06D2-4B8B-A0EE-4650A4A03783}"/>
              </a:ext>
            </a:extLst>
          </p:cNvPr>
          <p:cNvSpPr/>
          <p:nvPr/>
        </p:nvSpPr>
        <p:spPr>
          <a:xfrm>
            <a:off x="2893378" y="3403681"/>
            <a:ext cx="3101376" cy="380923"/>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189" algn="l" rtl="0" fontAlgn="base">
              <a:spcBef>
                <a:spcPct val="0"/>
              </a:spcBef>
              <a:spcAft>
                <a:spcPct val="0"/>
              </a:spcAft>
              <a:defRPr kern="1200">
                <a:solidFill>
                  <a:schemeClr val="tx1"/>
                </a:solidFill>
                <a:latin typeface="Arial" charset="0"/>
                <a:ea typeface="+mn-ea"/>
                <a:cs typeface="+mn-cs"/>
              </a:defRPr>
            </a:lvl2pPr>
            <a:lvl3pPr marL="914377" algn="l" rtl="0" fontAlgn="base">
              <a:spcBef>
                <a:spcPct val="0"/>
              </a:spcBef>
              <a:spcAft>
                <a:spcPct val="0"/>
              </a:spcAft>
              <a:defRPr kern="1200">
                <a:solidFill>
                  <a:schemeClr val="tx1"/>
                </a:solidFill>
                <a:latin typeface="Arial" charset="0"/>
                <a:ea typeface="+mn-ea"/>
                <a:cs typeface="+mn-cs"/>
              </a:defRPr>
            </a:lvl3pPr>
            <a:lvl4pPr marL="1371566" algn="l" rtl="0" fontAlgn="base">
              <a:spcBef>
                <a:spcPct val="0"/>
              </a:spcBef>
              <a:spcAft>
                <a:spcPct val="0"/>
              </a:spcAft>
              <a:defRPr kern="1200">
                <a:solidFill>
                  <a:schemeClr val="tx1"/>
                </a:solidFill>
                <a:latin typeface="Arial" charset="0"/>
                <a:ea typeface="+mn-ea"/>
                <a:cs typeface="+mn-cs"/>
              </a:defRPr>
            </a:lvl4pPr>
            <a:lvl5pPr marL="1828754" algn="l" rtl="0" fontAlgn="base">
              <a:spcBef>
                <a:spcPct val="0"/>
              </a:spcBef>
              <a:spcAft>
                <a:spcPct val="0"/>
              </a:spcAft>
              <a:defRPr kern="1200">
                <a:solidFill>
                  <a:schemeClr val="tx1"/>
                </a:solidFill>
                <a:latin typeface="Arial" charset="0"/>
                <a:ea typeface="+mn-ea"/>
                <a:cs typeface="+mn-cs"/>
              </a:defRPr>
            </a:lvl5pPr>
            <a:lvl6pPr marL="2285943" algn="l" defTabSz="914377" rtl="0" eaLnBrk="1" latinLnBrk="0" hangingPunct="1">
              <a:defRPr kern="1200">
                <a:solidFill>
                  <a:schemeClr val="tx1"/>
                </a:solidFill>
                <a:latin typeface="Arial" charset="0"/>
                <a:ea typeface="+mn-ea"/>
                <a:cs typeface="+mn-cs"/>
              </a:defRPr>
            </a:lvl6pPr>
            <a:lvl7pPr marL="2743131" algn="l" defTabSz="914377" rtl="0" eaLnBrk="1" latinLnBrk="0" hangingPunct="1">
              <a:defRPr kern="1200">
                <a:solidFill>
                  <a:schemeClr val="tx1"/>
                </a:solidFill>
                <a:latin typeface="Arial" charset="0"/>
                <a:ea typeface="+mn-ea"/>
                <a:cs typeface="+mn-cs"/>
              </a:defRPr>
            </a:lvl7pPr>
            <a:lvl8pPr marL="3200320" algn="l" defTabSz="914377" rtl="0" eaLnBrk="1" latinLnBrk="0" hangingPunct="1">
              <a:defRPr kern="1200">
                <a:solidFill>
                  <a:schemeClr val="tx1"/>
                </a:solidFill>
                <a:latin typeface="Arial" charset="0"/>
                <a:ea typeface="+mn-ea"/>
                <a:cs typeface="+mn-cs"/>
              </a:defRPr>
            </a:lvl8pPr>
            <a:lvl9pPr marL="3657509" algn="l" defTabSz="914377" rtl="0" eaLnBrk="1" latinLnBrk="0" hangingPunct="1">
              <a:defRPr kern="1200">
                <a:solidFill>
                  <a:schemeClr val="tx1"/>
                </a:solidFill>
                <a:latin typeface="Arial" charset="0"/>
                <a:ea typeface="+mn-ea"/>
                <a:cs typeface="+mn-cs"/>
              </a:defRPr>
            </a:lvl9pPr>
          </a:lstStyle>
          <a:p>
            <a:pPr algn="ctr"/>
            <a:endParaRPr lang="en-US"/>
          </a:p>
        </p:txBody>
      </p:sp>
    </p:spTree>
    <p:extLst>
      <p:ext uri="{BB962C8B-B14F-4D97-AF65-F5344CB8AC3E}">
        <p14:creationId xmlns:p14="http://schemas.microsoft.com/office/powerpoint/2010/main" val="596200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a:spLocks noGrp="1"/>
          </p:cNvSpPr>
          <p:nvPr>
            <p:ph type="title"/>
          </p:nvPr>
        </p:nvSpPr>
        <p:spPr>
          <a:xfrm>
            <a:off x="490250" y="1198450"/>
            <a:ext cx="6206400" cy="1818600"/>
          </a:xfrm>
          <a:prstGeom prst="rect">
            <a:avLst/>
          </a:prstGeom>
        </p:spPr>
        <p:txBody>
          <a:bodyPr spcFirstLastPara="1" vert="horz" wrap="square" lIns="91425" tIns="91425" rIns="91425" bIns="91425" numCol="1" anchor="t" anchorCtr="0" compatLnSpc="1">
            <a:prstTxWarp prst="textNoShape">
              <a:avLst/>
            </a:prstTxWarp>
            <a:noAutofit/>
          </a:bodyPr>
          <a:lstStyle/>
          <a:p>
            <a:r>
              <a:rPr lang="fr-FR" sz="2800"/>
              <a:t>Un outil en ligne permettant au personnel du programme de calculer rapidement et systématiquement le coût par extrant (output).</a:t>
            </a:r>
            <a:endParaRPr sz="2800"/>
          </a:p>
        </p:txBody>
      </p:sp>
      <p:sp>
        <p:nvSpPr>
          <p:cNvPr id="197" name="Google Shape;197;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algn="r">
              <a:buClr>
                <a:srgbClr val="000000"/>
              </a:buClr>
              <a:buSzPts val="1100"/>
            </a:pPr>
            <a:fld id="{00000000-1234-1234-1234-123412341234}" type="slidenum">
              <a:rPr lang="en"/>
              <a:pPr algn="r">
                <a:buClr>
                  <a:srgbClr val="000000"/>
                </a:buClr>
                <a:buSzPts val="1100"/>
              </a:pPr>
              <a:t>12</a:t>
            </a:fld>
            <a:endParaRPr/>
          </a:p>
        </p:txBody>
      </p:sp>
      <p:pic>
        <p:nvPicPr>
          <p:cNvPr id="198" name="Google Shape;198;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89825" y="1"/>
            <a:ext cx="2354176" cy="5143501"/>
          </a:xfrm>
          <a:prstGeom prst="rect">
            <a:avLst/>
          </a:prstGeom>
          <a:noFill/>
          <a:ln>
            <a:noFill/>
          </a:ln>
        </p:spPr>
      </p:pic>
      <p:sp>
        <p:nvSpPr>
          <p:cNvPr id="199" name="Google Shape;199;p26"/>
          <p:cNvSpPr txBox="1"/>
          <p:nvPr/>
        </p:nvSpPr>
        <p:spPr>
          <a:xfrm>
            <a:off x="6789834" y="4827295"/>
            <a:ext cx="962700" cy="316200"/>
          </a:xfrm>
          <a:prstGeom prst="rect">
            <a:avLst/>
          </a:prstGeom>
          <a:noFill/>
          <a:ln>
            <a:noFill/>
          </a:ln>
        </p:spPr>
        <p:txBody>
          <a:bodyPr spcFirstLastPara="1" wrap="square" lIns="91425" tIns="91425" rIns="91425" bIns="91425" anchor="ctr" anchorCtr="0">
            <a:noAutofit/>
          </a:bodyPr>
          <a:lstStyle/>
          <a:p>
            <a:r>
              <a:rPr lang="en" sz="1000">
                <a:solidFill>
                  <a:srgbClr val="FFFFFF"/>
                </a:solidFill>
              </a:rPr>
              <a:t>© The IRC</a:t>
            </a:r>
            <a:endParaRPr sz="1000">
              <a:solidFill>
                <a:srgbClr val="FFFFFF"/>
              </a:solidFill>
            </a:endParaRPr>
          </a:p>
        </p:txBody>
      </p:sp>
      <p:sp>
        <p:nvSpPr>
          <p:cNvPr id="200" name="Google Shape;200;p26"/>
          <p:cNvSpPr/>
          <p:nvPr/>
        </p:nvSpPr>
        <p:spPr>
          <a:xfrm>
            <a:off x="588788" y="3362543"/>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 b="1">
                <a:solidFill>
                  <a:srgbClr val="595959"/>
                </a:solidFill>
              </a:rPr>
              <a:t>1</a:t>
            </a:r>
            <a:endParaRPr b="1">
              <a:solidFill>
                <a:srgbClr val="595959"/>
              </a:solidFill>
            </a:endParaRPr>
          </a:p>
        </p:txBody>
      </p:sp>
      <p:sp>
        <p:nvSpPr>
          <p:cNvPr id="201" name="Google Shape;201;p26"/>
          <p:cNvSpPr/>
          <p:nvPr/>
        </p:nvSpPr>
        <p:spPr>
          <a:xfrm>
            <a:off x="1433752" y="3362555"/>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 b="1">
                <a:solidFill>
                  <a:srgbClr val="595959"/>
                </a:solidFill>
              </a:rPr>
              <a:t>2</a:t>
            </a:r>
            <a:endParaRPr b="1">
              <a:solidFill>
                <a:srgbClr val="595959"/>
              </a:solidFill>
            </a:endParaRPr>
          </a:p>
        </p:txBody>
      </p:sp>
      <p:sp>
        <p:nvSpPr>
          <p:cNvPr id="202" name="Google Shape;202;p26"/>
          <p:cNvSpPr/>
          <p:nvPr/>
        </p:nvSpPr>
        <p:spPr>
          <a:xfrm>
            <a:off x="2294627" y="3362538"/>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 b="1">
                <a:solidFill>
                  <a:srgbClr val="595959"/>
                </a:solidFill>
              </a:rPr>
              <a:t>3</a:t>
            </a:r>
            <a:endParaRPr b="1">
              <a:solidFill>
                <a:srgbClr val="595959"/>
              </a:solidFill>
            </a:endParaRPr>
          </a:p>
        </p:txBody>
      </p:sp>
      <p:sp>
        <p:nvSpPr>
          <p:cNvPr id="203" name="Google Shape;203;p26"/>
          <p:cNvSpPr/>
          <p:nvPr/>
        </p:nvSpPr>
        <p:spPr>
          <a:xfrm>
            <a:off x="3163443" y="3362543"/>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 b="1">
                <a:solidFill>
                  <a:srgbClr val="595959"/>
                </a:solidFill>
              </a:rPr>
              <a:t>4</a:t>
            </a:r>
            <a:endParaRPr b="1">
              <a:solidFill>
                <a:srgbClr val="595959"/>
              </a:solidFill>
            </a:endParaRPr>
          </a:p>
        </p:txBody>
      </p:sp>
      <p:cxnSp>
        <p:nvCxnSpPr>
          <p:cNvPr id="204" name="Google Shape;204;p26"/>
          <p:cNvCxnSpPr/>
          <p:nvPr/>
        </p:nvCxnSpPr>
        <p:spPr>
          <a:xfrm>
            <a:off x="1026425" y="3559050"/>
            <a:ext cx="362700" cy="0"/>
          </a:xfrm>
          <a:prstGeom prst="straightConnector1">
            <a:avLst/>
          </a:prstGeom>
          <a:noFill/>
          <a:ln w="28575" cap="flat" cmpd="sng">
            <a:solidFill>
              <a:srgbClr val="595959"/>
            </a:solidFill>
            <a:prstDash val="solid"/>
            <a:round/>
            <a:headEnd type="none" w="med" len="med"/>
            <a:tailEnd type="none" w="med" len="med"/>
          </a:ln>
        </p:spPr>
      </p:cxnSp>
      <p:sp>
        <p:nvSpPr>
          <p:cNvPr id="205" name="Google Shape;205;p26"/>
          <p:cNvSpPr/>
          <p:nvPr/>
        </p:nvSpPr>
        <p:spPr>
          <a:xfrm>
            <a:off x="4020343" y="3362550"/>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 b="1">
                <a:solidFill>
                  <a:srgbClr val="595959"/>
                </a:solidFill>
              </a:rPr>
              <a:t>5</a:t>
            </a:r>
            <a:endParaRPr b="1">
              <a:solidFill>
                <a:srgbClr val="595959"/>
              </a:solidFill>
            </a:endParaRPr>
          </a:p>
        </p:txBody>
      </p:sp>
      <p:sp>
        <p:nvSpPr>
          <p:cNvPr id="206" name="Google Shape;206;p26"/>
          <p:cNvSpPr/>
          <p:nvPr/>
        </p:nvSpPr>
        <p:spPr>
          <a:xfrm>
            <a:off x="4871284" y="3362555"/>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 b="1">
                <a:solidFill>
                  <a:srgbClr val="595959"/>
                </a:solidFill>
              </a:rPr>
              <a:t>6</a:t>
            </a:r>
            <a:endParaRPr b="1">
              <a:solidFill>
                <a:srgbClr val="595959"/>
              </a:solidFill>
            </a:endParaRPr>
          </a:p>
        </p:txBody>
      </p:sp>
      <p:sp>
        <p:nvSpPr>
          <p:cNvPr id="207" name="Google Shape;207;p26"/>
          <p:cNvSpPr/>
          <p:nvPr/>
        </p:nvSpPr>
        <p:spPr>
          <a:xfrm>
            <a:off x="5722206" y="3362558"/>
            <a:ext cx="393000" cy="393000"/>
          </a:xfrm>
          <a:prstGeom prst="ellipse">
            <a:avLst/>
          </a:prstGeom>
          <a:noFill/>
          <a:ln w="2857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r>
              <a:rPr lang="en" b="1">
                <a:solidFill>
                  <a:srgbClr val="595959"/>
                </a:solidFill>
              </a:rPr>
              <a:t>7</a:t>
            </a:r>
            <a:endParaRPr b="1">
              <a:solidFill>
                <a:srgbClr val="595959"/>
              </a:solidFill>
            </a:endParaRPr>
          </a:p>
        </p:txBody>
      </p:sp>
      <p:cxnSp>
        <p:nvCxnSpPr>
          <p:cNvPr id="208" name="Google Shape;208;p26"/>
          <p:cNvCxnSpPr/>
          <p:nvPr/>
        </p:nvCxnSpPr>
        <p:spPr>
          <a:xfrm>
            <a:off x="1879338" y="3559050"/>
            <a:ext cx="362700" cy="0"/>
          </a:xfrm>
          <a:prstGeom prst="straightConnector1">
            <a:avLst/>
          </a:prstGeom>
          <a:noFill/>
          <a:ln w="28575" cap="flat" cmpd="sng">
            <a:solidFill>
              <a:srgbClr val="595959"/>
            </a:solidFill>
            <a:prstDash val="solid"/>
            <a:round/>
            <a:headEnd type="none" w="med" len="med"/>
            <a:tailEnd type="none" w="med" len="med"/>
          </a:ln>
        </p:spPr>
      </p:cxnSp>
      <p:cxnSp>
        <p:nvCxnSpPr>
          <p:cNvPr id="209" name="Google Shape;209;p26"/>
          <p:cNvCxnSpPr/>
          <p:nvPr/>
        </p:nvCxnSpPr>
        <p:spPr>
          <a:xfrm>
            <a:off x="2744188" y="3559050"/>
            <a:ext cx="362700" cy="0"/>
          </a:xfrm>
          <a:prstGeom prst="straightConnector1">
            <a:avLst/>
          </a:prstGeom>
          <a:noFill/>
          <a:ln w="28575" cap="flat" cmpd="sng">
            <a:solidFill>
              <a:srgbClr val="595959"/>
            </a:solidFill>
            <a:prstDash val="solid"/>
            <a:round/>
            <a:headEnd type="none" w="med" len="med"/>
            <a:tailEnd type="none" w="med" len="med"/>
          </a:ln>
        </p:spPr>
      </p:cxnSp>
      <p:cxnSp>
        <p:nvCxnSpPr>
          <p:cNvPr id="210" name="Google Shape;210;p26"/>
          <p:cNvCxnSpPr/>
          <p:nvPr/>
        </p:nvCxnSpPr>
        <p:spPr>
          <a:xfrm>
            <a:off x="3607050" y="3559050"/>
            <a:ext cx="362700" cy="0"/>
          </a:xfrm>
          <a:prstGeom prst="straightConnector1">
            <a:avLst/>
          </a:prstGeom>
          <a:noFill/>
          <a:ln w="28575" cap="flat" cmpd="sng">
            <a:solidFill>
              <a:srgbClr val="595959"/>
            </a:solidFill>
            <a:prstDash val="solid"/>
            <a:round/>
            <a:headEnd type="none" w="med" len="med"/>
            <a:tailEnd type="none" w="med" len="med"/>
          </a:ln>
        </p:spPr>
      </p:cxnSp>
      <p:cxnSp>
        <p:nvCxnSpPr>
          <p:cNvPr id="211" name="Google Shape;211;p26"/>
          <p:cNvCxnSpPr/>
          <p:nvPr/>
        </p:nvCxnSpPr>
        <p:spPr>
          <a:xfrm>
            <a:off x="4460963" y="3559050"/>
            <a:ext cx="362700" cy="0"/>
          </a:xfrm>
          <a:prstGeom prst="straightConnector1">
            <a:avLst/>
          </a:prstGeom>
          <a:noFill/>
          <a:ln w="28575" cap="flat" cmpd="sng">
            <a:solidFill>
              <a:srgbClr val="595959"/>
            </a:solidFill>
            <a:prstDash val="solid"/>
            <a:round/>
            <a:headEnd type="none" w="med" len="med"/>
            <a:tailEnd type="none" w="med" len="med"/>
          </a:ln>
        </p:spPr>
      </p:cxnSp>
      <p:cxnSp>
        <p:nvCxnSpPr>
          <p:cNvPr id="212" name="Google Shape;212;p26"/>
          <p:cNvCxnSpPr/>
          <p:nvPr/>
        </p:nvCxnSpPr>
        <p:spPr>
          <a:xfrm>
            <a:off x="5311888" y="3559050"/>
            <a:ext cx="362700" cy="0"/>
          </a:xfrm>
          <a:prstGeom prst="straightConnector1">
            <a:avLst/>
          </a:prstGeom>
          <a:noFill/>
          <a:ln w="28575" cap="flat" cmpd="sng">
            <a:solidFill>
              <a:srgbClr val="595959"/>
            </a:solidFill>
            <a:prstDash val="solid"/>
            <a:round/>
            <a:headEnd type="none" w="med" len="med"/>
            <a:tailEnd type="none" w="med" len="med"/>
          </a:ln>
        </p:spPr>
      </p:cxnSp>
      <p:sp>
        <p:nvSpPr>
          <p:cNvPr id="213" name="Google Shape;213;p26"/>
          <p:cNvSpPr txBox="1"/>
          <p:nvPr/>
        </p:nvSpPr>
        <p:spPr>
          <a:xfrm>
            <a:off x="330050" y="3755550"/>
            <a:ext cx="910500" cy="364800"/>
          </a:xfrm>
          <a:prstGeom prst="rect">
            <a:avLst/>
          </a:prstGeom>
          <a:noFill/>
          <a:ln>
            <a:noFill/>
          </a:ln>
        </p:spPr>
        <p:txBody>
          <a:bodyPr spcFirstLastPara="1" wrap="square" lIns="91425" tIns="91425" rIns="91425" bIns="91425" anchor="t" anchorCtr="0">
            <a:noAutofit/>
          </a:bodyPr>
          <a:lstStyle/>
          <a:p>
            <a:pPr algn="ctr"/>
            <a:r>
              <a:rPr lang="en-US" sz="1100" b="1" err="1">
                <a:solidFill>
                  <a:srgbClr val="666666"/>
                </a:solidFill>
              </a:rPr>
              <a:t>Définir</a:t>
            </a:r>
            <a:endParaRPr lang="en" sz="1100" b="1">
              <a:solidFill>
                <a:srgbClr val="666666"/>
              </a:solidFill>
            </a:endParaRPr>
          </a:p>
          <a:p>
            <a:pPr algn="ctr"/>
            <a:r>
              <a:rPr lang="en" sz="1100" b="1">
                <a:solidFill>
                  <a:srgbClr val="666666"/>
                </a:solidFill>
              </a:rPr>
              <a:t> l´Analyse</a:t>
            </a:r>
            <a:endParaRPr sz="1100" b="1">
              <a:solidFill>
                <a:srgbClr val="666666"/>
              </a:solidFill>
            </a:endParaRPr>
          </a:p>
        </p:txBody>
      </p:sp>
      <p:sp>
        <p:nvSpPr>
          <p:cNvPr id="214" name="Google Shape;214;p26"/>
          <p:cNvSpPr txBox="1"/>
          <p:nvPr/>
        </p:nvSpPr>
        <p:spPr>
          <a:xfrm>
            <a:off x="1166785" y="3755550"/>
            <a:ext cx="847463" cy="364800"/>
          </a:xfrm>
          <a:prstGeom prst="rect">
            <a:avLst/>
          </a:prstGeom>
          <a:noFill/>
          <a:ln>
            <a:noFill/>
          </a:ln>
        </p:spPr>
        <p:txBody>
          <a:bodyPr spcFirstLastPara="1" wrap="square" lIns="91425" tIns="91425" rIns="91425" bIns="91425" anchor="t" anchorCtr="0">
            <a:noAutofit/>
          </a:bodyPr>
          <a:lstStyle/>
          <a:p>
            <a:pPr algn="ctr"/>
            <a:r>
              <a:rPr lang="en" sz="1100" b="1">
                <a:solidFill>
                  <a:srgbClr val="666666"/>
                </a:solidFill>
              </a:rPr>
              <a:t>Charger les donn</a:t>
            </a:r>
            <a:r>
              <a:rPr lang="en-US" sz="1100" b="1" err="1">
                <a:solidFill>
                  <a:srgbClr val="666666"/>
                </a:solidFill>
              </a:rPr>
              <a:t>ées</a:t>
            </a:r>
            <a:endParaRPr sz="1100" b="1">
              <a:solidFill>
                <a:srgbClr val="666666"/>
              </a:solidFill>
            </a:endParaRPr>
          </a:p>
        </p:txBody>
      </p:sp>
      <p:sp>
        <p:nvSpPr>
          <p:cNvPr id="215" name="Google Shape;215;p26"/>
          <p:cNvSpPr txBox="1"/>
          <p:nvPr/>
        </p:nvSpPr>
        <p:spPr>
          <a:xfrm>
            <a:off x="1941425" y="3755550"/>
            <a:ext cx="1058400" cy="364800"/>
          </a:xfrm>
          <a:prstGeom prst="rect">
            <a:avLst/>
          </a:prstGeom>
          <a:noFill/>
          <a:ln>
            <a:noFill/>
          </a:ln>
        </p:spPr>
        <p:txBody>
          <a:bodyPr spcFirstLastPara="1" wrap="square" lIns="91425" tIns="91425" rIns="91425" bIns="91425" anchor="t" anchorCtr="0">
            <a:noAutofit/>
          </a:bodyPr>
          <a:lstStyle/>
          <a:p>
            <a:pPr algn="ctr"/>
            <a:r>
              <a:rPr lang="fr-FR" sz="1100" b="1">
                <a:solidFill>
                  <a:srgbClr val="666666"/>
                </a:solidFill>
              </a:rPr>
              <a:t>Attribuer des secteurs et des catégories</a:t>
            </a:r>
            <a:endParaRPr sz="1100" b="1">
              <a:solidFill>
                <a:srgbClr val="666666"/>
              </a:solidFill>
            </a:endParaRPr>
          </a:p>
        </p:txBody>
      </p:sp>
      <p:sp>
        <p:nvSpPr>
          <p:cNvPr id="216" name="Google Shape;216;p26"/>
          <p:cNvSpPr txBox="1"/>
          <p:nvPr/>
        </p:nvSpPr>
        <p:spPr>
          <a:xfrm>
            <a:off x="2872625" y="3755550"/>
            <a:ext cx="962700" cy="364800"/>
          </a:xfrm>
          <a:prstGeom prst="rect">
            <a:avLst/>
          </a:prstGeom>
          <a:noFill/>
          <a:ln>
            <a:noFill/>
          </a:ln>
        </p:spPr>
        <p:txBody>
          <a:bodyPr spcFirstLastPara="1" wrap="square" lIns="91425" tIns="91425" rIns="91425" bIns="91425" anchor="t" anchorCtr="0">
            <a:noAutofit/>
          </a:bodyPr>
          <a:lstStyle/>
          <a:p>
            <a:pPr algn="ctr"/>
            <a:r>
              <a:rPr lang="en" sz="1100" b="1">
                <a:solidFill>
                  <a:srgbClr val="666666"/>
                </a:solidFill>
              </a:rPr>
              <a:t>Confirmer les Categories</a:t>
            </a:r>
            <a:endParaRPr sz="1100" b="1">
              <a:solidFill>
                <a:srgbClr val="666666"/>
              </a:solidFill>
            </a:endParaRPr>
          </a:p>
        </p:txBody>
      </p:sp>
      <p:sp>
        <p:nvSpPr>
          <p:cNvPr id="217" name="Google Shape;217;p26"/>
          <p:cNvSpPr txBox="1"/>
          <p:nvPr/>
        </p:nvSpPr>
        <p:spPr>
          <a:xfrm>
            <a:off x="3720088" y="3755550"/>
            <a:ext cx="1058400" cy="364800"/>
          </a:xfrm>
          <a:prstGeom prst="rect">
            <a:avLst/>
          </a:prstGeom>
          <a:noFill/>
          <a:ln>
            <a:noFill/>
          </a:ln>
        </p:spPr>
        <p:txBody>
          <a:bodyPr spcFirstLastPara="1" wrap="square" lIns="91425" tIns="91425" rIns="91425" bIns="91425" anchor="t" anchorCtr="0">
            <a:noAutofit/>
          </a:bodyPr>
          <a:lstStyle/>
          <a:p>
            <a:pPr algn="ctr"/>
            <a:r>
              <a:rPr lang="en" sz="1100" b="1">
                <a:solidFill>
                  <a:srgbClr val="666666"/>
                </a:solidFill>
              </a:rPr>
              <a:t>Fixer la Contribution</a:t>
            </a:r>
            <a:endParaRPr sz="1100" b="1">
              <a:solidFill>
                <a:srgbClr val="666666"/>
              </a:solidFill>
            </a:endParaRPr>
          </a:p>
        </p:txBody>
      </p:sp>
      <p:sp>
        <p:nvSpPr>
          <p:cNvPr id="218" name="Google Shape;218;p26"/>
          <p:cNvSpPr txBox="1"/>
          <p:nvPr/>
        </p:nvSpPr>
        <p:spPr>
          <a:xfrm>
            <a:off x="4648225" y="3755550"/>
            <a:ext cx="839100" cy="364800"/>
          </a:xfrm>
          <a:prstGeom prst="rect">
            <a:avLst/>
          </a:prstGeom>
          <a:noFill/>
          <a:ln>
            <a:noFill/>
          </a:ln>
        </p:spPr>
        <p:txBody>
          <a:bodyPr spcFirstLastPara="1" wrap="square" lIns="91425" tIns="91425" rIns="91425" bIns="91425" anchor="t" anchorCtr="0">
            <a:noAutofit/>
          </a:bodyPr>
          <a:lstStyle/>
          <a:p>
            <a:pPr algn="ctr"/>
            <a:r>
              <a:rPr lang="en-US" sz="1100" b="1">
                <a:solidFill>
                  <a:srgbClr val="666666"/>
                </a:solidFill>
              </a:rPr>
              <a:t>Répartir les coûts</a:t>
            </a:r>
            <a:endParaRPr sz="1100" b="1">
              <a:solidFill>
                <a:srgbClr val="666666"/>
              </a:solidFill>
            </a:endParaRPr>
          </a:p>
        </p:txBody>
      </p:sp>
      <p:sp>
        <p:nvSpPr>
          <p:cNvPr id="219" name="Google Shape;219;p26"/>
          <p:cNvSpPr txBox="1"/>
          <p:nvPr/>
        </p:nvSpPr>
        <p:spPr>
          <a:xfrm>
            <a:off x="5429163" y="3755550"/>
            <a:ext cx="1032459" cy="364800"/>
          </a:xfrm>
          <a:prstGeom prst="rect">
            <a:avLst/>
          </a:prstGeom>
          <a:noFill/>
          <a:ln>
            <a:noFill/>
          </a:ln>
        </p:spPr>
        <p:txBody>
          <a:bodyPr spcFirstLastPara="1" wrap="square" lIns="91425" tIns="91425" rIns="91425" bIns="91425" anchor="t" anchorCtr="0">
            <a:noAutofit/>
          </a:bodyPr>
          <a:lstStyle/>
          <a:p>
            <a:pPr algn="ctr"/>
            <a:r>
              <a:rPr lang="en" sz="1100" b="1">
                <a:solidFill>
                  <a:srgbClr val="666666"/>
                </a:solidFill>
              </a:rPr>
              <a:t>Voir les informations</a:t>
            </a:r>
            <a:endParaRPr sz="1100" b="1">
              <a:solidFill>
                <a:srgbClr val="666666"/>
              </a:solidFill>
            </a:endParaRPr>
          </a:p>
        </p:txBody>
      </p:sp>
      <p:pic>
        <p:nvPicPr>
          <p:cNvPr id="220" name="Google Shape;220;p26"/>
          <p:cNvPicPr preferRelativeResize="0"/>
          <p:nvPr/>
        </p:nvPicPr>
        <p:blipFill>
          <a:blip r:embed="rId4">
            <a:alphaModFix/>
          </a:blip>
          <a:stretch>
            <a:fillRect/>
          </a:stretch>
        </p:blipFill>
        <p:spPr>
          <a:xfrm>
            <a:off x="2478132" y="4697515"/>
            <a:ext cx="921016" cy="324997"/>
          </a:xfrm>
          <a:prstGeom prst="rect">
            <a:avLst/>
          </a:prstGeom>
          <a:noFill/>
          <a:ln>
            <a:noFill/>
          </a:ln>
        </p:spPr>
      </p:pic>
      <p:pic>
        <p:nvPicPr>
          <p:cNvPr id="221" name="Google Shape;221;p26"/>
          <p:cNvPicPr preferRelativeResize="0"/>
          <p:nvPr/>
        </p:nvPicPr>
        <p:blipFill>
          <a:blip r:embed="rId5">
            <a:alphaModFix/>
          </a:blip>
          <a:stretch>
            <a:fillRect/>
          </a:stretch>
        </p:blipFill>
        <p:spPr>
          <a:xfrm>
            <a:off x="1998425" y="4641314"/>
            <a:ext cx="344025" cy="458675"/>
          </a:xfrm>
          <a:prstGeom prst="rect">
            <a:avLst/>
          </a:prstGeom>
          <a:noFill/>
          <a:ln>
            <a:noFill/>
          </a:ln>
        </p:spPr>
      </p:pic>
      <p:pic>
        <p:nvPicPr>
          <p:cNvPr id="222" name="Google Shape;222;p26"/>
          <p:cNvPicPr preferRelativeResize="0"/>
          <p:nvPr/>
        </p:nvPicPr>
        <p:blipFill>
          <a:blip r:embed="rId6">
            <a:alphaModFix/>
          </a:blip>
          <a:stretch>
            <a:fillRect/>
          </a:stretch>
        </p:blipFill>
        <p:spPr>
          <a:xfrm>
            <a:off x="330050" y="4630687"/>
            <a:ext cx="726084" cy="458675"/>
          </a:xfrm>
          <a:prstGeom prst="rect">
            <a:avLst/>
          </a:prstGeom>
          <a:noFill/>
          <a:ln>
            <a:noFill/>
          </a:ln>
        </p:spPr>
      </p:pic>
      <p:pic>
        <p:nvPicPr>
          <p:cNvPr id="223" name="Google Shape;223;p26"/>
          <p:cNvPicPr preferRelativeResize="0"/>
          <p:nvPr/>
        </p:nvPicPr>
        <p:blipFill>
          <a:blip r:embed="rId7">
            <a:alphaModFix/>
          </a:blip>
          <a:stretch>
            <a:fillRect/>
          </a:stretch>
        </p:blipFill>
        <p:spPr>
          <a:xfrm>
            <a:off x="383226" y="407425"/>
            <a:ext cx="2068135" cy="897900"/>
          </a:xfrm>
          <a:prstGeom prst="rect">
            <a:avLst/>
          </a:prstGeom>
          <a:noFill/>
          <a:ln>
            <a:noFill/>
          </a:ln>
        </p:spPr>
      </p:pic>
      <p:pic>
        <p:nvPicPr>
          <p:cNvPr id="224" name="Google Shape;224;p26"/>
          <p:cNvPicPr preferRelativeResize="0"/>
          <p:nvPr/>
        </p:nvPicPr>
        <p:blipFill>
          <a:blip r:embed="rId8">
            <a:alphaModFix/>
          </a:blip>
          <a:stretch>
            <a:fillRect/>
          </a:stretch>
        </p:blipFill>
        <p:spPr>
          <a:xfrm>
            <a:off x="1107726" y="4715451"/>
            <a:ext cx="839100" cy="310412"/>
          </a:xfrm>
          <a:prstGeom prst="rect">
            <a:avLst/>
          </a:prstGeom>
          <a:noFill/>
          <a:ln>
            <a:noFill/>
          </a:ln>
        </p:spPr>
      </p:pic>
      <p:pic>
        <p:nvPicPr>
          <p:cNvPr id="225" name="Google Shape;225;p26"/>
          <p:cNvPicPr preferRelativeResize="0"/>
          <p:nvPr/>
        </p:nvPicPr>
        <p:blipFill>
          <a:blip r:embed="rId9">
            <a:alphaModFix/>
          </a:blip>
          <a:stretch>
            <a:fillRect/>
          </a:stretch>
        </p:blipFill>
        <p:spPr>
          <a:xfrm>
            <a:off x="3440264" y="4669851"/>
            <a:ext cx="1553151" cy="401602"/>
          </a:xfrm>
          <a:prstGeom prst="rect">
            <a:avLst/>
          </a:prstGeom>
          <a:noFill/>
          <a:ln>
            <a:noFill/>
          </a:ln>
        </p:spPr>
      </p:pic>
      <p:pic>
        <p:nvPicPr>
          <p:cNvPr id="226" name="Google Shape;226;p26"/>
          <p:cNvPicPr preferRelativeResize="0"/>
          <p:nvPr/>
        </p:nvPicPr>
        <p:blipFill>
          <a:blip r:embed="rId10">
            <a:alphaModFix/>
          </a:blip>
          <a:stretch>
            <a:fillRect/>
          </a:stretch>
        </p:blipFill>
        <p:spPr>
          <a:xfrm>
            <a:off x="5884700" y="4652826"/>
            <a:ext cx="638700" cy="414364"/>
          </a:xfrm>
          <a:prstGeom prst="rect">
            <a:avLst/>
          </a:prstGeom>
          <a:noFill/>
          <a:ln>
            <a:noFill/>
          </a:ln>
        </p:spPr>
      </p:pic>
      <p:pic>
        <p:nvPicPr>
          <p:cNvPr id="227" name="Google Shape;227;p26"/>
          <p:cNvPicPr preferRelativeResize="0"/>
          <p:nvPr/>
        </p:nvPicPr>
        <p:blipFill>
          <a:blip r:embed="rId11">
            <a:alphaModFix/>
          </a:blip>
          <a:stretch>
            <a:fillRect/>
          </a:stretch>
        </p:blipFill>
        <p:spPr>
          <a:xfrm>
            <a:off x="5044414" y="4698567"/>
            <a:ext cx="726075" cy="34415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F431154-731C-445C-BED3-F0C6EC984667}"/>
              </a:ext>
            </a:extLst>
          </p:cNvPr>
          <p:cNvSpPr>
            <a:spLocks noGrp="1"/>
          </p:cNvSpPr>
          <p:nvPr>
            <p:ph type="title"/>
          </p:nvPr>
        </p:nvSpPr>
        <p:spPr/>
        <p:txBody>
          <a:bodyPr/>
          <a:lstStyle/>
          <a:p>
            <a:r>
              <a:rPr lang="en-US"/>
              <a:t>Merci </a:t>
            </a:r>
            <a:endParaRPr lang="da-DK"/>
          </a:p>
        </p:txBody>
      </p:sp>
    </p:spTree>
    <p:extLst>
      <p:ext uri="{BB962C8B-B14F-4D97-AF65-F5344CB8AC3E}">
        <p14:creationId xmlns:p14="http://schemas.microsoft.com/office/powerpoint/2010/main" val="2899284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a:extLst>
              <a:ext uri="{FF2B5EF4-FFF2-40B4-BE49-F238E27FC236}">
                <a16:creationId xmlns:a16="http://schemas.microsoft.com/office/drawing/2014/main" id="{CE02944F-26BC-4B46-AB70-5DC5D62979B5}"/>
              </a:ext>
            </a:extLst>
          </p:cNvPr>
          <p:cNvSpPr>
            <a:spLocks noGrp="1"/>
          </p:cNvSpPr>
          <p:nvPr>
            <p:ph type="pic" sz="quarter" idx="18"/>
          </p:nvPr>
        </p:nvSpPr>
        <p:spPr/>
      </p:sp>
      <p:sp>
        <p:nvSpPr>
          <p:cNvPr id="3" name="Pladsholder til tekst 2">
            <a:extLst>
              <a:ext uri="{FF2B5EF4-FFF2-40B4-BE49-F238E27FC236}">
                <a16:creationId xmlns:a16="http://schemas.microsoft.com/office/drawing/2014/main" id="{876FC194-9DA1-4E76-8451-1A895D6CCB55}"/>
              </a:ext>
            </a:extLst>
          </p:cNvPr>
          <p:cNvSpPr>
            <a:spLocks noGrp="1"/>
          </p:cNvSpPr>
          <p:nvPr>
            <p:ph type="body" sz="quarter" idx="16"/>
          </p:nvPr>
        </p:nvSpPr>
        <p:spPr>
          <a:xfrm>
            <a:off x="284400" y="348750"/>
            <a:ext cx="8859600" cy="3214800"/>
          </a:xfrm>
        </p:spPr>
        <p:txBody>
          <a:bodyPr/>
          <a:lstStyle/>
          <a:p>
            <a:endParaRPr lang="en-GB"/>
          </a:p>
        </p:txBody>
      </p:sp>
      <p:sp>
        <p:nvSpPr>
          <p:cNvPr id="4" name="Pladsholder til tekst 3">
            <a:extLst>
              <a:ext uri="{FF2B5EF4-FFF2-40B4-BE49-F238E27FC236}">
                <a16:creationId xmlns:a16="http://schemas.microsoft.com/office/drawing/2014/main" id="{0E059149-BC98-4DC1-A01C-880E46518BA6}"/>
              </a:ext>
            </a:extLst>
          </p:cNvPr>
          <p:cNvSpPr>
            <a:spLocks noGrp="1"/>
          </p:cNvSpPr>
          <p:nvPr>
            <p:ph type="body" sz="quarter" idx="17"/>
          </p:nvPr>
        </p:nvSpPr>
        <p:spPr>
          <a:xfrm>
            <a:off x="284400" y="831150"/>
            <a:ext cx="5151600" cy="3214800"/>
          </a:xfrm>
        </p:spPr>
        <p:txBody>
          <a:bodyPr/>
          <a:lstStyle/>
          <a:p>
            <a:endParaRPr lang="en-GB"/>
          </a:p>
        </p:txBody>
      </p:sp>
      <p:sp>
        <p:nvSpPr>
          <p:cNvPr id="5" name="Pladsholder til tekst 4">
            <a:extLst>
              <a:ext uri="{FF2B5EF4-FFF2-40B4-BE49-F238E27FC236}">
                <a16:creationId xmlns:a16="http://schemas.microsoft.com/office/drawing/2014/main" id="{AFDEA0DF-A9F2-4313-9223-D645F0A0DB32}"/>
              </a:ext>
            </a:extLst>
          </p:cNvPr>
          <p:cNvSpPr>
            <a:spLocks noGrp="1"/>
          </p:cNvSpPr>
          <p:nvPr>
            <p:ph type="body" sz="quarter" idx="19"/>
          </p:nvPr>
        </p:nvSpPr>
        <p:spPr/>
        <p:txBody>
          <a:bodyPr/>
          <a:lstStyle/>
          <a:p>
            <a:endParaRPr lang="en-GB"/>
          </a:p>
        </p:txBody>
      </p:sp>
      <p:sp>
        <p:nvSpPr>
          <p:cNvPr id="6" name="Titel 5">
            <a:extLst>
              <a:ext uri="{FF2B5EF4-FFF2-40B4-BE49-F238E27FC236}">
                <a16:creationId xmlns:a16="http://schemas.microsoft.com/office/drawing/2014/main" id="{D00DC622-681D-4BF5-B1FE-7B21B6D90E2E}"/>
              </a:ext>
            </a:extLst>
          </p:cNvPr>
          <p:cNvSpPr>
            <a:spLocks noGrp="1"/>
          </p:cNvSpPr>
          <p:nvPr>
            <p:ph type="title"/>
          </p:nvPr>
        </p:nvSpPr>
        <p:spPr>
          <a:xfrm>
            <a:off x="281914" y="1356457"/>
            <a:ext cx="5072400" cy="950400"/>
          </a:xfrm>
        </p:spPr>
        <p:txBody>
          <a:bodyPr/>
          <a:lstStyle/>
          <a:p>
            <a:r>
              <a:rPr lang="en-GB"/>
              <a:t>Value for Money</a:t>
            </a:r>
            <a:br>
              <a:rPr lang="en-GB"/>
            </a:br>
            <a:r>
              <a:rPr lang="en-GB"/>
              <a:t>Optimisation des </a:t>
            </a:r>
            <a:r>
              <a:rPr lang="en-GB" err="1"/>
              <a:t>ressources</a:t>
            </a:r>
            <a:br>
              <a:rPr lang="en-GB"/>
            </a:br>
            <a:endParaRPr lang="en-GB"/>
          </a:p>
        </p:txBody>
      </p:sp>
      <p:sp>
        <p:nvSpPr>
          <p:cNvPr id="8" name="Pladsholder til indhold 7">
            <a:extLst>
              <a:ext uri="{FF2B5EF4-FFF2-40B4-BE49-F238E27FC236}">
                <a16:creationId xmlns:a16="http://schemas.microsoft.com/office/drawing/2014/main" id="{7B64220C-E410-4915-B452-AEA43B683D37}"/>
              </a:ext>
            </a:extLst>
          </p:cNvPr>
          <p:cNvSpPr>
            <a:spLocks noGrp="1"/>
          </p:cNvSpPr>
          <p:nvPr>
            <p:ph sz="quarter" idx="12"/>
          </p:nvPr>
        </p:nvSpPr>
        <p:spPr>
          <a:xfrm>
            <a:off x="363600" y="2925831"/>
            <a:ext cx="5072400" cy="342000"/>
          </a:xfrm>
        </p:spPr>
        <p:txBody>
          <a:bodyPr>
            <a:normAutofit fontScale="25000" lnSpcReduction="20000"/>
          </a:bodyPr>
          <a:lstStyle/>
          <a:p>
            <a:r>
              <a:rPr lang="en-GB" err="1"/>
              <a:t>L’équipe</a:t>
            </a:r>
            <a:r>
              <a:rPr lang="en-GB"/>
              <a:t> </a:t>
            </a:r>
            <a:r>
              <a:rPr lang="en-GB" err="1"/>
              <a:t>mondiale</a:t>
            </a:r>
            <a:r>
              <a:rPr lang="en-GB"/>
              <a:t> de MEAL de DRC /Melis et Tanaka</a:t>
            </a:r>
          </a:p>
          <a:p>
            <a:r>
              <a:rPr lang="en-GB" err="1"/>
              <a:t>Juin</a:t>
            </a:r>
            <a:r>
              <a:rPr lang="en-GB"/>
              <a:t>, Niamey </a:t>
            </a:r>
          </a:p>
        </p:txBody>
      </p:sp>
    </p:spTree>
    <p:extLst>
      <p:ext uri="{BB962C8B-B14F-4D97-AF65-F5344CB8AC3E}">
        <p14:creationId xmlns:p14="http://schemas.microsoft.com/office/powerpoint/2010/main" val="1764275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FE0A0-B86A-4BF6-8F0C-1680915CA5B3}"/>
              </a:ext>
            </a:extLst>
          </p:cNvPr>
          <p:cNvSpPr>
            <a:spLocks noGrp="1"/>
          </p:cNvSpPr>
          <p:nvPr>
            <p:ph type="title"/>
          </p:nvPr>
        </p:nvSpPr>
        <p:spPr>
          <a:xfrm>
            <a:off x="-82550" y="696686"/>
            <a:ext cx="8028650" cy="347169"/>
          </a:xfrm>
        </p:spPr>
        <p:txBody>
          <a:bodyPr/>
          <a:lstStyle/>
          <a:p>
            <a:r>
              <a:rPr lang="en-GB"/>
              <a:t>                    </a:t>
            </a:r>
            <a:r>
              <a:rPr lang="en-GB" err="1"/>
              <a:t>Objectifs</a:t>
            </a:r>
            <a:r>
              <a:rPr lang="en-GB"/>
              <a:t> de la session</a:t>
            </a:r>
          </a:p>
        </p:txBody>
      </p:sp>
      <p:sp>
        <p:nvSpPr>
          <p:cNvPr id="3" name="Pladsholder til indhold 2">
            <a:extLst>
              <a:ext uri="{FF2B5EF4-FFF2-40B4-BE49-F238E27FC236}">
                <a16:creationId xmlns:a16="http://schemas.microsoft.com/office/drawing/2014/main" id="{BC746301-F2AA-4554-A710-0A8B3B981347}"/>
              </a:ext>
            </a:extLst>
          </p:cNvPr>
          <p:cNvSpPr>
            <a:spLocks noGrp="1"/>
          </p:cNvSpPr>
          <p:nvPr>
            <p:ph idx="1"/>
          </p:nvPr>
        </p:nvSpPr>
        <p:spPr/>
        <p:txBody>
          <a:bodyPr/>
          <a:lstStyle/>
          <a:p>
            <a:pPr marL="201930" indent="-201930"/>
            <a:r>
              <a:rPr lang="fr-FR">
                <a:latin typeface="Calibri"/>
                <a:cs typeface="Calibri"/>
              </a:rPr>
              <a:t>Fournir une définition de l’optimisation des ressources (</a:t>
            </a:r>
            <a:r>
              <a:rPr lang="fr-FR" err="1">
                <a:latin typeface="Calibri"/>
                <a:cs typeface="Calibri"/>
              </a:rPr>
              <a:t>VfM</a:t>
            </a:r>
            <a:r>
              <a:rPr lang="fr-FR">
                <a:latin typeface="Calibri"/>
                <a:cs typeface="Calibri"/>
              </a:rPr>
              <a:t>)</a:t>
            </a:r>
            <a:endParaRPr lang="en-US"/>
          </a:p>
          <a:p>
            <a:pPr marL="0" indent="0">
              <a:buNone/>
            </a:pPr>
            <a:endParaRPr lang="en-GB"/>
          </a:p>
          <a:p>
            <a:pPr marL="201930" indent="-201930"/>
            <a:r>
              <a:rPr lang="fr-FR"/>
              <a:t>Discuter des considérations clés que les partenaires devraient prendre en compte lors de l’application de l’analyse de l’optimisation des ressources dans les programmes</a:t>
            </a:r>
            <a:endParaRPr lang="en-GB"/>
          </a:p>
          <a:p>
            <a:pPr marL="0" indent="0">
              <a:buNone/>
            </a:pPr>
            <a:endParaRPr lang="en-GB"/>
          </a:p>
          <a:p>
            <a:pPr marL="201930" indent="-201930"/>
            <a:r>
              <a:rPr lang="fr-FR"/>
              <a:t>Identifier comment l’optimisation des ressources est applicable dans vos activités respectives</a:t>
            </a:r>
            <a:endParaRPr lang="en-GB"/>
          </a:p>
        </p:txBody>
      </p:sp>
      <p:pic>
        <p:nvPicPr>
          <p:cNvPr id="4" name="Picture 3">
            <a:extLst>
              <a:ext uri="{FF2B5EF4-FFF2-40B4-BE49-F238E27FC236}">
                <a16:creationId xmlns:a16="http://schemas.microsoft.com/office/drawing/2014/main" id="{100CC844-8F78-96C2-6A1B-50D15C5335F5}"/>
              </a:ext>
            </a:extLst>
          </p:cNvPr>
          <p:cNvPicPr>
            <a:picLocks noChangeAspect="1"/>
          </p:cNvPicPr>
          <p:nvPr/>
        </p:nvPicPr>
        <p:blipFill>
          <a:blip r:embed="rId3"/>
          <a:stretch>
            <a:fillRect/>
          </a:stretch>
        </p:blipFill>
        <p:spPr>
          <a:xfrm>
            <a:off x="4572000" y="0"/>
            <a:ext cx="3672644" cy="438827"/>
          </a:xfrm>
          <a:prstGeom prst="rect">
            <a:avLst/>
          </a:prstGeom>
        </p:spPr>
      </p:pic>
    </p:spTree>
    <p:extLst>
      <p:ext uri="{BB962C8B-B14F-4D97-AF65-F5344CB8AC3E}">
        <p14:creationId xmlns:p14="http://schemas.microsoft.com/office/powerpoint/2010/main" val="291221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713C-CF3A-F3B2-244B-90C9AE38ACBD}"/>
              </a:ext>
            </a:extLst>
          </p:cNvPr>
          <p:cNvSpPr>
            <a:spLocks noGrp="1"/>
          </p:cNvSpPr>
          <p:nvPr>
            <p:ph type="title"/>
          </p:nvPr>
        </p:nvSpPr>
        <p:spPr>
          <a:xfrm>
            <a:off x="-42014" y="512"/>
            <a:ext cx="7416900" cy="626255"/>
          </a:xfrm>
        </p:spPr>
        <p:txBody>
          <a:bodyPr/>
          <a:lstStyle/>
          <a:p>
            <a:r>
              <a:rPr lang="en-US" err="1">
                <a:latin typeface="Calibri"/>
                <a:cs typeface="Calibri"/>
              </a:rPr>
              <a:t>Mentimeter</a:t>
            </a:r>
            <a:endParaRPr lang="da-DK" err="1"/>
          </a:p>
        </p:txBody>
      </p:sp>
      <p:pic>
        <p:nvPicPr>
          <p:cNvPr id="5" name="Picture 5" descr="Graphical user interface, application&#10;&#10;Description automatically generated">
            <a:extLst>
              <a:ext uri="{FF2B5EF4-FFF2-40B4-BE49-F238E27FC236}">
                <a16:creationId xmlns:a16="http://schemas.microsoft.com/office/drawing/2014/main" id="{1E4281A0-17A7-5875-3EEE-BA9C614B45C6}"/>
              </a:ext>
            </a:extLst>
          </p:cNvPr>
          <p:cNvPicPr>
            <a:picLocks noGrp="1" noChangeAspect="1"/>
          </p:cNvPicPr>
          <p:nvPr>
            <p:ph idx="1"/>
          </p:nvPr>
        </p:nvPicPr>
        <p:blipFill>
          <a:blip r:embed="rId2"/>
          <a:stretch>
            <a:fillRect/>
          </a:stretch>
        </p:blipFill>
        <p:spPr>
          <a:xfrm>
            <a:off x="596851" y="654289"/>
            <a:ext cx="7492149" cy="4183273"/>
          </a:xfrm>
        </p:spPr>
      </p:pic>
      <p:pic>
        <p:nvPicPr>
          <p:cNvPr id="4" name="Picture 3">
            <a:extLst>
              <a:ext uri="{FF2B5EF4-FFF2-40B4-BE49-F238E27FC236}">
                <a16:creationId xmlns:a16="http://schemas.microsoft.com/office/drawing/2014/main" id="{0710E3D0-AB35-3C1E-FBC6-B97B63BAEACC}"/>
              </a:ext>
            </a:extLst>
          </p:cNvPr>
          <p:cNvPicPr>
            <a:picLocks noChangeAspect="1"/>
          </p:cNvPicPr>
          <p:nvPr/>
        </p:nvPicPr>
        <p:blipFill>
          <a:blip r:embed="rId3"/>
          <a:stretch>
            <a:fillRect/>
          </a:stretch>
        </p:blipFill>
        <p:spPr>
          <a:xfrm>
            <a:off x="4531895" y="70184"/>
            <a:ext cx="3672644" cy="438827"/>
          </a:xfrm>
          <a:prstGeom prst="rect">
            <a:avLst/>
          </a:prstGeom>
        </p:spPr>
      </p:pic>
    </p:spTree>
    <p:extLst>
      <p:ext uri="{BB962C8B-B14F-4D97-AF65-F5344CB8AC3E}">
        <p14:creationId xmlns:p14="http://schemas.microsoft.com/office/powerpoint/2010/main" val="3646857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9FE78-FAAA-C9AC-666F-D7FB38745425}"/>
              </a:ext>
            </a:extLst>
          </p:cNvPr>
          <p:cNvSpPr>
            <a:spLocks noGrp="1"/>
          </p:cNvSpPr>
          <p:nvPr>
            <p:ph type="title"/>
          </p:nvPr>
        </p:nvSpPr>
        <p:spPr>
          <a:xfrm>
            <a:off x="1040828" y="663970"/>
            <a:ext cx="7416900" cy="626255"/>
          </a:xfrm>
        </p:spPr>
        <p:txBody>
          <a:bodyPr/>
          <a:lstStyle/>
          <a:p>
            <a:r>
              <a:rPr lang="fr-CI">
                <a:latin typeface="Calibri"/>
                <a:cs typeface="Calibri"/>
              </a:rPr>
              <a:t>    Optimisation des ressources</a:t>
            </a:r>
          </a:p>
        </p:txBody>
      </p:sp>
      <p:sp>
        <p:nvSpPr>
          <p:cNvPr id="3" name="Content Placeholder 2">
            <a:extLst>
              <a:ext uri="{FF2B5EF4-FFF2-40B4-BE49-F238E27FC236}">
                <a16:creationId xmlns:a16="http://schemas.microsoft.com/office/drawing/2014/main" id="{E801E485-5421-FA70-D54E-018443064E9D}"/>
              </a:ext>
            </a:extLst>
          </p:cNvPr>
          <p:cNvSpPr>
            <a:spLocks noGrp="1"/>
          </p:cNvSpPr>
          <p:nvPr>
            <p:ph idx="1"/>
          </p:nvPr>
        </p:nvSpPr>
        <p:spPr/>
        <p:txBody>
          <a:bodyPr>
            <a:normAutofit/>
          </a:bodyPr>
          <a:lstStyle/>
          <a:p>
            <a:pPr marL="201930" indent="-201930"/>
            <a:r>
              <a:rPr lang="fr-FR" b="1">
                <a:solidFill>
                  <a:srgbClr val="00B0F0"/>
                </a:solidFill>
                <a:latin typeface="+mn-lt"/>
              </a:rPr>
              <a:t>Il y a différentes façons de comprendre le cadre, à la base</a:t>
            </a:r>
            <a:endParaRPr lang="en-US"/>
          </a:p>
          <a:p>
            <a:pPr marL="0" indent="0">
              <a:buNone/>
            </a:pPr>
            <a:r>
              <a:rPr lang="en-US" b="1">
                <a:solidFill>
                  <a:srgbClr val="00B0F0"/>
                </a:solidFill>
                <a:latin typeface="+mn-lt"/>
                <a:cs typeface="Calibri"/>
              </a:rPr>
              <a:t>“</a:t>
            </a:r>
            <a:r>
              <a:rPr lang="fr-FR" b="1">
                <a:solidFill>
                  <a:srgbClr val="00B0F0"/>
                </a:solidFill>
                <a:latin typeface="+mn-lt"/>
                <a:cs typeface="Calibri"/>
              </a:rPr>
              <a:t>Maximiser l’impact de chaque Livre (Centime) dépensée dans un programme pour am</a:t>
            </a:r>
            <a:r>
              <a:rPr lang="fr-FR" b="1" i="0">
                <a:solidFill>
                  <a:srgbClr val="00B0F0"/>
                </a:solidFill>
                <a:effectLst/>
                <a:latin typeface="+mn-lt"/>
                <a:cs typeface="Calibri"/>
              </a:rPr>
              <a:t>é</a:t>
            </a:r>
            <a:r>
              <a:rPr lang="fr-FR" b="1">
                <a:solidFill>
                  <a:srgbClr val="00B0F0"/>
                </a:solidFill>
                <a:latin typeface="+mn-lt"/>
                <a:cs typeface="Calibri"/>
              </a:rPr>
              <a:t>liorer la vie des populations affect</a:t>
            </a:r>
            <a:r>
              <a:rPr lang="fr-FR" b="1" i="0">
                <a:solidFill>
                  <a:srgbClr val="00B0F0"/>
                </a:solidFill>
                <a:effectLst/>
                <a:latin typeface="+mn-lt"/>
                <a:cs typeface="Calibri"/>
              </a:rPr>
              <a:t>é</a:t>
            </a:r>
            <a:r>
              <a:rPr lang="fr-FR" b="1">
                <a:solidFill>
                  <a:srgbClr val="00B0F0"/>
                </a:solidFill>
                <a:latin typeface="+mn-lt"/>
                <a:cs typeface="Calibri"/>
              </a:rPr>
              <a:t>es pour et avec lesquelles nous travaillons”</a:t>
            </a:r>
            <a:r>
              <a:rPr lang="en-US" b="1">
                <a:solidFill>
                  <a:srgbClr val="00B0F0"/>
                </a:solidFill>
                <a:latin typeface="+mn-lt"/>
                <a:cs typeface="Calibri"/>
              </a:rPr>
              <a:t> </a:t>
            </a:r>
            <a:endParaRPr lang="en-US" b="1">
              <a:solidFill>
                <a:srgbClr val="00B0F0"/>
              </a:solidFill>
              <a:latin typeface="+mn-lt"/>
            </a:endParaRPr>
          </a:p>
          <a:p>
            <a:pPr marL="0" indent="0">
              <a:buNone/>
            </a:pPr>
            <a:endParaRPr lang="en-US"/>
          </a:p>
          <a:p>
            <a:pPr marL="201930" indent="-201930"/>
            <a:r>
              <a:rPr lang="fr-FR">
                <a:latin typeface="Calibri"/>
                <a:cs typeface="Calibri"/>
              </a:rPr>
              <a:t>Dans notre secteur spécifique, nous mettons l’accent sur le fait de veiller à ce que l’impact d’interventions spécifiques atteignent ceux qui en ont le plus besoin, tout en soutenant nos valeurs.</a:t>
            </a:r>
            <a:endParaRPr lang="da-DK">
              <a:latin typeface="Calibri"/>
              <a:cs typeface="Calibri"/>
            </a:endParaRPr>
          </a:p>
        </p:txBody>
      </p:sp>
      <p:pic>
        <p:nvPicPr>
          <p:cNvPr id="4" name="Picture 3">
            <a:extLst>
              <a:ext uri="{FF2B5EF4-FFF2-40B4-BE49-F238E27FC236}">
                <a16:creationId xmlns:a16="http://schemas.microsoft.com/office/drawing/2014/main" id="{0005D063-A614-4984-0F12-CB66D3BF0E62}"/>
              </a:ext>
            </a:extLst>
          </p:cNvPr>
          <p:cNvPicPr>
            <a:picLocks noChangeAspect="1"/>
          </p:cNvPicPr>
          <p:nvPr/>
        </p:nvPicPr>
        <p:blipFill>
          <a:blip r:embed="rId3"/>
          <a:stretch>
            <a:fillRect/>
          </a:stretch>
        </p:blipFill>
        <p:spPr>
          <a:xfrm>
            <a:off x="4572000" y="0"/>
            <a:ext cx="3672644" cy="438827"/>
          </a:xfrm>
          <a:prstGeom prst="rect">
            <a:avLst/>
          </a:prstGeom>
        </p:spPr>
      </p:pic>
    </p:spTree>
    <p:extLst>
      <p:ext uri="{BB962C8B-B14F-4D97-AF65-F5344CB8AC3E}">
        <p14:creationId xmlns:p14="http://schemas.microsoft.com/office/powerpoint/2010/main" val="188046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0DAAB-7FCD-7E9A-E968-63155D06B834}"/>
              </a:ext>
            </a:extLst>
          </p:cNvPr>
          <p:cNvSpPr>
            <a:spLocks noGrp="1"/>
          </p:cNvSpPr>
          <p:nvPr>
            <p:ph type="title"/>
          </p:nvPr>
        </p:nvSpPr>
        <p:spPr>
          <a:xfrm>
            <a:off x="-358085" y="508724"/>
            <a:ext cx="9061450" cy="626255"/>
          </a:xfrm>
        </p:spPr>
        <p:txBody>
          <a:bodyPr/>
          <a:lstStyle/>
          <a:p>
            <a:r>
              <a:rPr lang="en-US">
                <a:latin typeface="+mn-lt"/>
              </a:rPr>
              <a:t>           </a:t>
            </a:r>
            <a:r>
              <a:rPr lang="fr-FR">
                <a:latin typeface="+mn-lt"/>
              </a:rPr>
              <a:t>Piliers de l’optimisation des ressources</a:t>
            </a:r>
            <a:endParaRPr lang="da-DK">
              <a:latin typeface="+mn-lt"/>
            </a:endParaRPr>
          </a:p>
        </p:txBody>
      </p:sp>
      <p:graphicFrame>
        <p:nvGraphicFramePr>
          <p:cNvPr id="5" name="Table 5">
            <a:extLst>
              <a:ext uri="{FF2B5EF4-FFF2-40B4-BE49-F238E27FC236}">
                <a16:creationId xmlns:a16="http://schemas.microsoft.com/office/drawing/2014/main" id="{E4B13AE5-3310-82A5-A26B-7B1F81E2089D}"/>
              </a:ext>
            </a:extLst>
          </p:cNvPr>
          <p:cNvGraphicFramePr>
            <a:graphicFrameLocks noGrp="1"/>
          </p:cNvGraphicFramePr>
          <p:nvPr>
            <p:extLst>
              <p:ext uri="{D42A27DB-BD31-4B8C-83A1-F6EECF244321}">
                <p14:modId xmlns:p14="http://schemas.microsoft.com/office/powerpoint/2010/main" val="1495089754"/>
              </p:ext>
            </p:extLst>
          </p:nvPr>
        </p:nvGraphicFramePr>
        <p:xfrm>
          <a:off x="621195" y="1076739"/>
          <a:ext cx="7628116" cy="3939046"/>
        </p:xfrm>
        <a:graphic>
          <a:graphicData uri="http://schemas.openxmlformats.org/drawingml/2006/table">
            <a:tbl>
              <a:tblPr firstRow="1" bandRow="1">
                <a:tableStyleId>{5C22544A-7EE6-4342-B048-85BDC9FD1C3A}</a:tableStyleId>
              </a:tblPr>
              <a:tblGrid>
                <a:gridCol w="1907029">
                  <a:extLst>
                    <a:ext uri="{9D8B030D-6E8A-4147-A177-3AD203B41FA5}">
                      <a16:colId xmlns:a16="http://schemas.microsoft.com/office/drawing/2014/main" val="871525669"/>
                    </a:ext>
                  </a:extLst>
                </a:gridCol>
                <a:gridCol w="1907029">
                  <a:extLst>
                    <a:ext uri="{9D8B030D-6E8A-4147-A177-3AD203B41FA5}">
                      <a16:colId xmlns:a16="http://schemas.microsoft.com/office/drawing/2014/main" val="2175344252"/>
                    </a:ext>
                  </a:extLst>
                </a:gridCol>
                <a:gridCol w="1907029">
                  <a:extLst>
                    <a:ext uri="{9D8B030D-6E8A-4147-A177-3AD203B41FA5}">
                      <a16:colId xmlns:a16="http://schemas.microsoft.com/office/drawing/2014/main" val="3118785284"/>
                    </a:ext>
                  </a:extLst>
                </a:gridCol>
                <a:gridCol w="1907029">
                  <a:extLst>
                    <a:ext uri="{9D8B030D-6E8A-4147-A177-3AD203B41FA5}">
                      <a16:colId xmlns:a16="http://schemas.microsoft.com/office/drawing/2014/main" val="3987232722"/>
                    </a:ext>
                  </a:extLst>
                </a:gridCol>
              </a:tblGrid>
              <a:tr h="409766">
                <a:tc>
                  <a:txBody>
                    <a:bodyPr/>
                    <a:lstStyle/>
                    <a:p>
                      <a:r>
                        <a:rPr lang="fr-CM" sz="1200" noProof="0"/>
                        <a:t>Économie</a:t>
                      </a:r>
                    </a:p>
                  </a:txBody>
                  <a:tcPr marL="68580" marR="68580" marT="34290" marB="34290">
                    <a:solidFill>
                      <a:srgbClr val="C00000"/>
                    </a:solidFill>
                  </a:tcPr>
                </a:tc>
                <a:tc>
                  <a:txBody>
                    <a:bodyPr/>
                    <a:lstStyle/>
                    <a:p>
                      <a:r>
                        <a:rPr lang="fr-CM" sz="1200" noProof="0"/>
                        <a:t>Efficience</a:t>
                      </a:r>
                    </a:p>
                  </a:txBody>
                  <a:tcPr marL="68580" marR="68580" marT="34290" marB="34290">
                    <a:solidFill>
                      <a:srgbClr val="C00000"/>
                    </a:solidFill>
                  </a:tcPr>
                </a:tc>
                <a:tc>
                  <a:txBody>
                    <a:bodyPr/>
                    <a:lstStyle/>
                    <a:p>
                      <a:r>
                        <a:rPr lang="fr-CM" sz="1200" noProof="0"/>
                        <a:t>Efficacité</a:t>
                      </a:r>
                    </a:p>
                  </a:txBody>
                  <a:tcPr marL="68580" marR="68580" marT="34290" marB="34290">
                    <a:solidFill>
                      <a:srgbClr val="C00000"/>
                    </a:solidFill>
                  </a:tcPr>
                </a:tc>
                <a:tc>
                  <a:txBody>
                    <a:bodyPr/>
                    <a:lstStyle/>
                    <a:p>
                      <a:r>
                        <a:rPr lang="fr-CM" sz="1200" noProof="0"/>
                        <a:t>Équité</a:t>
                      </a:r>
                    </a:p>
                  </a:txBody>
                  <a:tcPr marL="68580" marR="68580" marT="34290" marB="34290">
                    <a:solidFill>
                      <a:srgbClr val="C00000"/>
                    </a:solidFill>
                  </a:tcPr>
                </a:tc>
                <a:extLst>
                  <a:ext uri="{0D108BD9-81ED-4DB2-BD59-A6C34878D82A}">
                    <a16:rowId xmlns:a16="http://schemas.microsoft.com/office/drawing/2014/main" val="1053351816"/>
                  </a:ext>
                </a:extLst>
              </a:tr>
              <a:tr h="1467226">
                <a:tc>
                  <a:txBody>
                    <a:bodyPr/>
                    <a:lstStyle/>
                    <a:p>
                      <a:r>
                        <a:rPr lang="fr-CM" sz="1200" noProof="0"/>
                        <a:t>Achetons-nous des intrants de la qualité appropriée au juste prix ? (Quantitatif) </a:t>
                      </a:r>
                    </a:p>
                    <a:p>
                      <a:endParaRPr lang="fr-CM" sz="1200" noProof="0"/>
                    </a:p>
                  </a:txBody>
                  <a:tcPr marL="68580" marR="68580" marT="34290" marB="34290">
                    <a:solidFill>
                      <a:schemeClr val="bg1">
                        <a:lumMod val="85000"/>
                      </a:schemeClr>
                    </a:solidFill>
                  </a:tcPr>
                </a:tc>
                <a:tc>
                  <a:txBody>
                    <a:bodyPr/>
                    <a:lstStyle/>
                    <a:p>
                      <a:r>
                        <a:rPr lang="fr-CM" sz="1200" noProof="0"/>
                        <a:t>Dans quelle mesure convertissons-nous les intrants en produits ? (Quantitatif) </a:t>
                      </a:r>
                    </a:p>
                    <a:p>
                      <a:endParaRPr lang="fr-CM" sz="1200" noProof="0"/>
                    </a:p>
                  </a:txBody>
                  <a:tcPr marL="68580" marR="68580" marT="34290" marB="34290">
                    <a:solidFill>
                      <a:schemeClr val="bg1">
                        <a:lumMod val="85000"/>
                      </a:schemeClr>
                    </a:solidFill>
                  </a:tcPr>
                </a:tc>
                <a:tc>
                  <a:txBody>
                    <a:bodyPr/>
                    <a:lstStyle/>
                    <a:p>
                      <a:r>
                        <a:rPr lang="fr-CM" sz="1200" noProof="0"/>
                        <a:t>Dans quelle mesure les résultats obtenus ont-ils l’effet escompté ? (Qualitatif) </a:t>
                      </a:r>
                    </a:p>
                    <a:p>
                      <a:endParaRPr lang="fr-CM" sz="1200" noProof="0"/>
                    </a:p>
                  </a:txBody>
                  <a:tcPr marL="68580" marR="68580" marT="34290" marB="34290">
                    <a:solidFill>
                      <a:schemeClr val="bg1">
                        <a:lumMod val="85000"/>
                      </a:schemeClr>
                    </a:solidFill>
                  </a:tcPr>
                </a:tc>
                <a:tc>
                  <a:txBody>
                    <a:bodyPr/>
                    <a:lstStyle/>
                    <a:p>
                      <a:r>
                        <a:rPr lang="fr-CM" sz="1200" noProof="0"/>
                        <a:t>Dans quelle mesure les bénéfices sont-ils répartis équitablement ? Dans quelle mesure atteindrons-nous les groupes marginalisés? (Qualitatif) </a:t>
                      </a:r>
                    </a:p>
                    <a:p>
                      <a:endParaRPr lang="fr-CM" sz="1200" noProof="0"/>
                    </a:p>
                  </a:txBody>
                  <a:tcPr marL="68580" marR="68580" marT="34290" marB="34290">
                    <a:solidFill>
                      <a:schemeClr val="bg1">
                        <a:lumMod val="85000"/>
                      </a:schemeClr>
                    </a:solidFill>
                  </a:tcPr>
                </a:tc>
                <a:extLst>
                  <a:ext uri="{0D108BD9-81ED-4DB2-BD59-A6C34878D82A}">
                    <a16:rowId xmlns:a16="http://schemas.microsoft.com/office/drawing/2014/main" val="2347675250"/>
                  </a:ext>
                </a:extLst>
              </a:tr>
              <a:tr h="1335048">
                <a:tc>
                  <a:txBody>
                    <a:bodyPr/>
                    <a:lstStyle/>
                    <a:p>
                      <a:r>
                        <a:rPr lang="fr-CM" sz="1200" noProof="0">
                          <a:solidFill>
                            <a:schemeClr val="tx1"/>
                          </a:solidFill>
                        </a:rPr>
                        <a:t>Exemple : Coût par article</a:t>
                      </a:r>
                    </a:p>
                  </a:txBody>
                  <a:tcPr marL="68580" marR="68580" marT="34290" marB="34290">
                    <a:solidFill>
                      <a:schemeClr val="bg1"/>
                    </a:solidFill>
                  </a:tcPr>
                </a:tc>
                <a:tc>
                  <a:txBody>
                    <a:bodyPr/>
                    <a:lstStyle/>
                    <a:p>
                      <a:r>
                        <a:rPr lang="fr-CM" sz="1200" noProof="0">
                          <a:solidFill>
                            <a:schemeClr val="tx1"/>
                          </a:solidFill>
                        </a:rPr>
                        <a:t>Exemple : Coût par ménage desservi</a:t>
                      </a:r>
                    </a:p>
                  </a:txBody>
                  <a:tcPr marL="68580" marR="68580" marT="34290" marB="34290">
                    <a:solidFill>
                      <a:schemeClr val="bg1"/>
                    </a:solidFill>
                  </a:tcPr>
                </a:tc>
                <a:tc>
                  <a:txBody>
                    <a:bodyPr/>
                    <a:lstStyle/>
                    <a:p>
                      <a:r>
                        <a:rPr lang="fr-CM" sz="1200" noProof="0">
                          <a:solidFill>
                            <a:schemeClr val="tx1"/>
                          </a:solidFill>
                        </a:rPr>
                        <a:t>Exemple : Coût par vie sauvée</a:t>
                      </a:r>
                    </a:p>
                  </a:txBody>
                  <a:tcPr marL="68580" marR="68580" marT="34290" marB="34290">
                    <a:solidFill>
                      <a:schemeClr val="bg1"/>
                    </a:solidFill>
                  </a:tcPr>
                </a:tc>
                <a:tc>
                  <a:txBody>
                    <a:bodyPr/>
                    <a:lstStyle/>
                    <a:p>
                      <a:r>
                        <a:rPr lang="fr-CM" sz="1200" noProof="0">
                          <a:solidFill>
                            <a:schemeClr val="tx1"/>
                          </a:solidFill>
                        </a:rPr>
                        <a:t>Exemple % de personnes de sexe féminin touchées</a:t>
                      </a:r>
                    </a:p>
                  </a:txBody>
                  <a:tcPr marL="68580" marR="68580" marT="34290" marB="34290">
                    <a:solidFill>
                      <a:schemeClr val="bg1"/>
                    </a:solidFill>
                  </a:tcPr>
                </a:tc>
                <a:extLst>
                  <a:ext uri="{0D108BD9-81ED-4DB2-BD59-A6C34878D82A}">
                    <a16:rowId xmlns:a16="http://schemas.microsoft.com/office/drawing/2014/main" val="1825233492"/>
                  </a:ext>
                </a:extLst>
              </a:tr>
              <a:tr h="727006">
                <a:tc>
                  <a:txBody>
                    <a:bodyPr/>
                    <a:lstStyle/>
                    <a:p>
                      <a:r>
                        <a:rPr lang="fr-CM" sz="1200" b="0" noProof="0"/>
                        <a:t>Équivalent </a:t>
                      </a:r>
                      <a:r>
                        <a:rPr lang="fr-CM" sz="1200" b="0" noProof="0" err="1"/>
                        <a:t>logframe</a:t>
                      </a:r>
                      <a:r>
                        <a:rPr lang="fr-CM" sz="1200" b="1" noProof="0"/>
                        <a:t>: Intrants (Inputs)</a:t>
                      </a:r>
                    </a:p>
                  </a:txBody>
                  <a:tcPr marL="68580" marR="68580" marT="34290" marB="34290">
                    <a:solidFill>
                      <a:schemeClr val="bg1">
                        <a:lumMod val="95000"/>
                      </a:schemeClr>
                    </a:solidFill>
                  </a:tcPr>
                </a:tc>
                <a:tc>
                  <a:txBody>
                    <a:bodyPr/>
                    <a:lstStyle/>
                    <a:p>
                      <a:r>
                        <a:rPr lang="fr-CM" sz="1200" noProof="0"/>
                        <a:t>Equivalent </a:t>
                      </a:r>
                      <a:r>
                        <a:rPr lang="fr-CM" sz="1200" noProof="0" err="1"/>
                        <a:t>Logframe</a:t>
                      </a:r>
                      <a:r>
                        <a:rPr lang="fr-CM" sz="1200" b="1" noProof="0"/>
                        <a:t>: Extrants (Outputs)</a:t>
                      </a:r>
                    </a:p>
                  </a:txBody>
                  <a:tcPr marL="68580" marR="68580" marT="34290" marB="34290">
                    <a:solidFill>
                      <a:schemeClr val="bg1">
                        <a:lumMod val="95000"/>
                      </a:schemeClr>
                    </a:solidFill>
                  </a:tcPr>
                </a:tc>
                <a:tc>
                  <a:txBody>
                    <a:bodyPr/>
                    <a:lstStyle/>
                    <a:p>
                      <a:r>
                        <a:rPr lang="fr-CM" sz="1200" noProof="0"/>
                        <a:t>Equivalent </a:t>
                      </a:r>
                      <a:r>
                        <a:rPr lang="fr-CM" sz="1200" noProof="0" err="1"/>
                        <a:t>Logframe</a:t>
                      </a:r>
                      <a:r>
                        <a:rPr lang="fr-CM" sz="1200" noProof="0"/>
                        <a:t>: </a:t>
                      </a:r>
                      <a:r>
                        <a:rPr lang="fr-CM" sz="1200" b="1" noProof="0" err="1"/>
                        <a:t>Resultats</a:t>
                      </a:r>
                      <a:r>
                        <a:rPr lang="fr-CM" sz="1200" b="1" noProof="0"/>
                        <a:t> (</a:t>
                      </a:r>
                      <a:r>
                        <a:rPr lang="fr-CM" sz="1200" b="1" noProof="0" err="1"/>
                        <a:t>Outcome</a:t>
                      </a:r>
                      <a:r>
                        <a:rPr lang="fr-CM" sz="1200" b="1" noProof="0"/>
                        <a:t>)</a:t>
                      </a:r>
                      <a:endParaRPr lang="fr-CM" sz="1200" noProof="0"/>
                    </a:p>
                  </a:txBody>
                  <a:tcPr marL="68580" marR="68580" marT="34290" marB="34290">
                    <a:solidFill>
                      <a:schemeClr val="bg1">
                        <a:lumMod val="95000"/>
                      </a:schemeClr>
                    </a:solidFill>
                  </a:tcPr>
                </a:tc>
                <a:tc>
                  <a:txBody>
                    <a:bodyPr/>
                    <a:lstStyle/>
                    <a:p>
                      <a:r>
                        <a:rPr lang="fr-CM" sz="1200" noProof="0"/>
                        <a:t>Equivalent </a:t>
                      </a:r>
                      <a:r>
                        <a:rPr lang="fr-CM" sz="1200" noProof="0" err="1"/>
                        <a:t>Logframe</a:t>
                      </a:r>
                      <a:r>
                        <a:rPr lang="fr-CM" sz="1200" noProof="0"/>
                        <a:t>: </a:t>
                      </a:r>
                      <a:r>
                        <a:rPr lang="fr-CM" sz="1200" b="1" noProof="0"/>
                        <a:t>AGDM</a:t>
                      </a:r>
                      <a:r>
                        <a:rPr lang="fr-CM" sz="1200" noProof="0"/>
                        <a:t> </a:t>
                      </a:r>
                    </a:p>
                  </a:txBody>
                  <a:tcPr marL="68580" marR="68580" marT="34290" marB="34290">
                    <a:solidFill>
                      <a:schemeClr val="bg1">
                        <a:lumMod val="95000"/>
                      </a:schemeClr>
                    </a:solidFill>
                  </a:tcPr>
                </a:tc>
                <a:extLst>
                  <a:ext uri="{0D108BD9-81ED-4DB2-BD59-A6C34878D82A}">
                    <a16:rowId xmlns:a16="http://schemas.microsoft.com/office/drawing/2014/main" val="212643478"/>
                  </a:ext>
                </a:extLst>
              </a:tr>
            </a:tbl>
          </a:graphicData>
        </a:graphic>
      </p:graphicFrame>
      <p:sp>
        <p:nvSpPr>
          <p:cNvPr id="4" name="TextBox 3">
            <a:extLst>
              <a:ext uri="{FF2B5EF4-FFF2-40B4-BE49-F238E27FC236}">
                <a16:creationId xmlns:a16="http://schemas.microsoft.com/office/drawing/2014/main" id="{E1A43353-6E44-6FC1-5F02-A979507B58C3}"/>
              </a:ext>
            </a:extLst>
          </p:cNvPr>
          <p:cNvSpPr txBox="1"/>
          <p:nvPr/>
        </p:nvSpPr>
        <p:spPr>
          <a:xfrm>
            <a:off x="2286000" y="2387084"/>
            <a:ext cx="4572000" cy="369332"/>
          </a:xfrm>
          <a:prstGeom prst="rect">
            <a:avLst/>
          </a:prstGeom>
          <a:noFill/>
        </p:spPr>
        <p:txBody>
          <a:bodyPr wrap="square">
            <a:spAutoFit/>
          </a:bodyPr>
          <a:lstStyle/>
          <a:p>
            <a:r>
              <a:rPr lang="da-DK" b="0">
                <a:effectLst/>
              </a:rPr>
              <a:t> </a:t>
            </a:r>
            <a:endParaRPr lang="da-DK"/>
          </a:p>
        </p:txBody>
      </p:sp>
      <p:sp>
        <p:nvSpPr>
          <p:cNvPr id="7" name="TextBox 6">
            <a:extLst>
              <a:ext uri="{FF2B5EF4-FFF2-40B4-BE49-F238E27FC236}">
                <a16:creationId xmlns:a16="http://schemas.microsoft.com/office/drawing/2014/main" id="{8162C02D-1E96-B967-D79A-99BC0F4997CA}"/>
              </a:ext>
            </a:extLst>
          </p:cNvPr>
          <p:cNvSpPr txBox="1"/>
          <p:nvPr/>
        </p:nvSpPr>
        <p:spPr>
          <a:xfrm>
            <a:off x="2286000" y="2387084"/>
            <a:ext cx="4572000" cy="369332"/>
          </a:xfrm>
          <a:prstGeom prst="rect">
            <a:avLst/>
          </a:prstGeom>
          <a:noFill/>
        </p:spPr>
        <p:txBody>
          <a:bodyPr wrap="square">
            <a:spAutoFit/>
          </a:bodyPr>
          <a:lstStyle/>
          <a:p>
            <a:r>
              <a:rPr lang="da-DK" b="0">
                <a:effectLst/>
              </a:rPr>
              <a:t> </a:t>
            </a:r>
            <a:endParaRPr lang="da-DK"/>
          </a:p>
        </p:txBody>
      </p:sp>
      <p:pic>
        <p:nvPicPr>
          <p:cNvPr id="8" name="Picture 7">
            <a:extLst>
              <a:ext uri="{FF2B5EF4-FFF2-40B4-BE49-F238E27FC236}">
                <a16:creationId xmlns:a16="http://schemas.microsoft.com/office/drawing/2014/main" id="{4FCAE57C-2DCA-E69D-86BB-EFA2170B9AFF}"/>
              </a:ext>
            </a:extLst>
          </p:cNvPr>
          <p:cNvPicPr>
            <a:picLocks noChangeAspect="1"/>
          </p:cNvPicPr>
          <p:nvPr/>
        </p:nvPicPr>
        <p:blipFill>
          <a:blip r:embed="rId3"/>
          <a:stretch>
            <a:fillRect/>
          </a:stretch>
        </p:blipFill>
        <p:spPr>
          <a:xfrm>
            <a:off x="4572000" y="0"/>
            <a:ext cx="3672644" cy="438827"/>
          </a:xfrm>
          <a:prstGeom prst="rect">
            <a:avLst/>
          </a:prstGeom>
        </p:spPr>
      </p:pic>
    </p:spTree>
    <p:extLst>
      <p:ext uri="{BB962C8B-B14F-4D97-AF65-F5344CB8AC3E}">
        <p14:creationId xmlns:p14="http://schemas.microsoft.com/office/powerpoint/2010/main" val="3176048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5441-807C-9B51-62F7-DCF2F07604F3}"/>
              </a:ext>
            </a:extLst>
          </p:cNvPr>
          <p:cNvSpPr>
            <a:spLocks noGrp="1"/>
          </p:cNvSpPr>
          <p:nvPr>
            <p:ph type="title"/>
          </p:nvPr>
        </p:nvSpPr>
        <p:spPr>
          <a:xfrm>
            <a:off x="530352" y="410136"/>
            <a:ext cx="7293600" cy="671214"/>
          </a:xfrm>
        </p:spPr>
        <p:txBody>
          <a:bodyPr wrap="square" anchor="t">
            <a:normAutofit/>
          </a:bodyPr>
          <a:lstStyle/>
          <a:p>
            <a:r>
              <a:rPr lang="en-GB" err="1"/>
              <a:t>Exemple</a:t>
            </a:r>
            <a:r>
              <a:rPr lang="en-GB"/>
              <a:t> du </a:t>
            </a:r>
            <a:r>
              <a:rPr lang="en-GB" err="1"/>
              <a:t>LogFrame</a:t>
            </a:r>
            <a:r>
              <a:rPr lang="en-GB"/>
              <a:t> SRF</a:t>
            </a:r>
          </a:p>
        </p:txBody>
      </p:sp>
      <p:pic>
        <p:nvPicPr>
          <p:cNvPr id="12" name="Picture 12" descr="Text&#10;&#10;Description automatically generated">
            <a:extLst>
              <a:ext uri="{FF2B5EF4-FFF2-40B4-BE49-F238E27FC236}">
                <a16:creationId xmlns:a16="http://schemas.microsoft.com/office/drawing/2014/main" id="{78AC7A49-4949-A204-BD54-152196641DFE}"/>
              </a:ext>
            </a:extLst>
          </p:cNvPr>
          <p:cNvPicPr>
            <a:picLocks noGrp="1" noChangeAspect="1"/>
          </p:cNvPicPr>
          <p:nvPr>
            <p:ph type="pic" sz="quarter" idx="10"/>
          </p:nvPr>
        </p:nvPicPr>
        <p:blipFill>
          <a:blip r:embed="rId2"/>
          <a:stretch/>
        </p:blipFill>
        <p:spPr>
          <a:xfrm>
            <a:off x="2" y="2348416"/>
            <a:ext cx="8102008" cy="1053260"/>
          </a:xfrm>
          <a:noFill/>
        </p:spPr>
      </p:pic>
      <p:sp>
        <p:nvSpPr>
          <p:cNvPr id="4" name="Date Placeholder 3">
            <a:extLst>
              <a:ext uri="{FF2B5EF4-FFF2-40B4-BE49-F238E27FC236}">
                <a16:creationId xmlns:a16="http://schemas.microsoft.com/office/drawing/2014/main" id="{3E1D2265-5927-6B99-E8F2-751C2185A46B}"/>
              </a:ext>
            </a:extLst>
          </p:cNvPr>
          <p:cNvSpPr>
            <a:spLocks noGrp="1"/>
          </p:cNvSpPr>
          <p:nvPr>
            <p:ph type="dt" sz="half" idx="14"/>
          </p:nvPr>
        </p:nvSpPr>
        <p:spPr>
          <a:xfrm rot="5400000">
            <a:off x="8469000" y="4154052"/>
            <a:ext cx="687600" cy="205200"/>
          </a:xfrm>
        </p:spPr>
        <p:txBody>
          <a:bodyPr>
            <a:normAutofit/>
          </a:bodyPr>
          <a:lstStyle/>
          <a:p>
            <a:pPr>
              <a:lnSpc>
                <a:spcPct val="90000"/>
              </a:lnSpc>
              <a:spcAft>
                <a:spcPts val="600"/>
              </a:spcAft>
            </a:pPr>
            <a:fld id="{DC996A6F-DA8E-43A0-8F90-1EF260BF1647}" type="datetime1">
              <a:rPr lang="en-GB" smtClean="0"/>
              <a:pPr>
                <a:lnSpc>
                  <a:spcPct val="90000"/>
                </a:lnSpc>
                <a:spcAft>
                  <a:spcPts val="600"/>
                </a:spcAft>
              </a:pPr>
              <a:t>07/06/2023</a:t>
            </a:fld>
            <a:endParaRPr lang="da-DK"/>
          </a:p>
        </p:txBody>
      </p:sp>
      <p:sp>
        <p:nvSpPr>
          <p:cNvPr id="5" name="Footer Placeholder 4">
            <a:extLst>
              <a:ext uri="{FF2B5EF4-FFF2-40B4-BE49-F238E27FC236}">
                <a16:creationId xmlns:a16="http://schemas.microsoft.com/office/drawing/2014/main" id="{4E1D2F4F-9BBF-00DC-1C94-FF284788C186}"/>
              </a:ext>
            </a:extLst>
          </p:cNvPr>
          <p:cNvSpPr>
            <a:spLocks noGrp="1"/>
          </p:cNvSpPr>
          <p:nvPr>
            <p:ph type="ftr" sz="quarter" idx="15"/>
          </p:nvPr>
        </p:nvSpPr>
        <p:spPr>
          <a:xfrm rot="5400000">
            <a:off x="7146000" y="2041200"/>
            <a:ext cx="3333600" cy="205200"/>
          </a:xfrm>
        </p:spPr>
        <p:txBody>
          <a:bodyPr anchor="t">
            <a:normAutofit/>
          </a:bodyPr>
          <a:lstStyle/>
          <a:p>
            <a:pPr>
              <a:lnSpc>
                <a:spcPct val="90000"/>
              </a:lnSpc>
              <a:spcAft>
                <a:spcPts val="600"/>
              </a:spcAft>
            </a:pPr>
            <a:r>
              <a:rPr lang="da-DK"/>
              <a:t>Footer</a:t>
            </a:r>
          </a:p>
        </p:txBody>
      </p:sp>
    </p:spTree>
    <p:extLst>
      <p:ext uri="{BB962C8B-B14F-4D97-AF65-F5344CB8AC3E}">
        <p14:creationId xmlns:p14="http://schemas.microsoft.com/office/powerpoint/2010/main" val="3372098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3DCF7-3A61-0FDF-27C1-92A8353F7250}"/>
              </a:ext>
            </a:extLst>
          </p:cNvPr>
          <p:cNvSpPr>
            <a:spLocks noGrp="1"/>
          </p:cNvSpPr>
          <p:nvPr>
            <p:ph type="title"/>
          </p:nvPr>
        </p:nvSpPr>
        <p:spPr>
          <a:xfrm>
            <a:off x="-182217" y="682113"/>
            <a:ext cx="9268790" cy="601408"/>
          </a:xfrm>
        </p:spPr>
        <p:txBody>
          <a:bodyPr/>
          <a:lstStyle/>
          <a:p>
            <a:r>
              <a:rPr lang="fr-MA">
                <a:latin typeface="Calibri"/>
                <a:cs typeface="Calibri"/>
              </a:rPr>
              <a:t>  </a:t>
            </a:r>
            <a:r>
              <a:rPr lang="fr-MA" sz="3200">
                <a:latin typeface="Calibri"/>
                <a:cs typeface="Calibri"/>
              </a:rPr>
              <a:t>Optimisation des ressources – Exemple de l'Uganda</a:t>
            </a:r>
            <a:endParaRPr lang="fr-MA">
              <a:latin typeface="Calibri"/>
              <a:cs typeface="Calibri"/>
            </a:endParaRPr>
          </a:p>
        </p:txBody>
      </p:sp>
      <p:sp>
        <p:nvSpPr>
          <p:cNvPr id="3" name="Content Placeholder 2">
            <a:extLst>
              <a:ext uri="{FF2B5EF4-FFF2-40B4-BE49-F238E27FC236}">
                <a16:creationId xmlns:a16="http://schemas.microsoft.com/office/drawing/2014/main" id="{56696822-4410-E648-F3E7-A7609168439F}"/>
              </a:ext>
            </a:extLst>
          </p:cNvPr>
          <p:cNvSpPr>
            <a:spLocks noGrp="1"/>
          </p:cNvSpPr>
          <p:nvPr>
            <p:ph idx="1"/>
          </p:nvPr>
        </p:nvSpPr>
        <p:spPr/>
        <p:txBody>
          <a:bodyPr>
            <a:normAutofit/>
          </a:bodyPr>
          <a:lstStyle/>
          <a:p>
            <a:pPr marL="201930" indent="-201930"/>
            <a:r>
              <a:rPr lang="fr-BE">
                <a:latin typeface="Calibri"/>
                <a:cs typeface="Calibri"/>
              </a:rPr>
              <a:t>But de l`analyse: </a:t>
            </a:r>
            <a:r>
              <a:rPr lang="fr-BE" b="0" i="0">
                <a:solidFill>
                  <a:srgbClr val="3C4043"/>
                </a:solidFill>
                <a:effectLst/>
                <a:latin typeface="Roboto"/>
                <a:ea typeface="Roboto"/>
                <a:cs typeface="Calibri"/>
              </a:rPr>
              <a:t>voir dans quelle mesure le programme était efficace conformément aux lignes directrices d'ECHO sur le </a:t>
            </a:r>
            <a:r>
              <a:rPr lang="fr-BE" b="1">
                <a:latin typeface="Calibri"/>
                <a:cs typeface="Calibri"/>
              </a:rPr>
              <a:t>“Rapports coûts-transfert”</a:t>
            </a:r>
          </a:p>
          <a:p>
            <a:pPr marL="201930" indent="-201930"/>
            <a:r>
              <a:rPr lang="fr-BE">
                <a:latin typeface="Calibri"/>
                <a:cs typeface="Calibri"/>
              </a:rPr>
              <a:t>Programme financé par ECHO, organisation cheffe de file DRC, partenaires: Fédération luthérienne mondiale, Croix-Rouge ougandaise.</a:t>
            </a:r>
          </a:p>
          <a:p>
            <a:pPr marL="201930" indent="-201930"/>
            <a:r>
              <a:rPr lang="fr-BE">
                <a:latin typeface="Calibri"/>
                <a:cs typeface="Calibri"/>
              </a:rPr>
              <a:t>Programme de transferts monétaires touchant 49 000 personnes dans 5 zones d’installation 2020-2021.</a:t>
            </a:r>
          </a:p>
        </p:txBody>
      </p:sp>
      <p:pic>
        <p:nvPicPr>
          <p:cNvPr id="4" name="Picture 3">
            <a:extLst>
              <a:ext uri="{FF2B5EF4-FFF2-40B4-BE49-F238E27FC236}">
                <a16:creationId xmlns:a16="http://schemas.microsoft.com/office/drawing/2014/main" id="{243BF3E4-6636-D8A4-60AC-E8E35CDCB011}"/>
              </a:ext>
            </a:extLst>
          </p:cNvPr>
          <p:cNvPicPr>
            <a:picLocks noChangeAspect="1"/>
          </p:cNvPicPr>
          <p:nvPr/>
        </p:nvPicPr>
        <p:blipFill>
          <a:blip r:embed="rId3"/>
          <a:stretch>
            <a:fillRect/>
          </a:stretch>
        </p:blipFill>
        <p:spPr>
          <a:xfrm>
            <a:off x="4572000" y="0"/>
            <a:ext cx="3672644" cy="438827"/>
          </a:xfrm>
          <a:prstGeom prst="rect">
            <a:avLst/>
          </a:prstGeom>
        </p:spPr>
      </p:pic>
    </p:spTree>
    <p:extLst>
      <p:ext uri="{BB962C8B-B14F-4D97-AF65-F5344CB8AC3E}">
        <p14:creationId xmlns:p14="http://schemas.microsoft.com/office/powerpoint/2010/main" val="1141474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74"/>
          <p:cNvSpPr txBox="1">
            <a:spLocks noGrp="1"/>
          </p:cNvSpPr>
          <p:nvPr>
            <p:ph type="title"/>
          </p:nvPr>
        </p:nvSpPr>
        <p:spPr>
          <a:xfrm>
            <a:off x="530352" y="313151"/>
            <a:ext cx="8264023" cy="1242627"/>
          </a:xfrm>
          <a:prstGeom prst="rect">
            <a:avLst/>
          </a:prstGeom>
          <a:noFill/>
          <a:ln>
            <a:noFill/>
          </a:ln>
        </p:spPr>
        <p:txBody>
          <a:bodyPr spcFirstLastPara="1" wrap="square" lIns="91425" tIns="45700" rIns="91425" bIns="45700" anchor="t" anchorCtr="0">
            <a:noAutofit/>
          </a:bodyPr>
          <a:lstStyle/>
          <a:p>
            <a:pPr marL="0" lvl="0" indent="0" algn="l" rtl="0">
              <a:lnSpc>
                <a:spcPct val="102777"/>
              </a:lnSpc>
              <a:spcBef>
                <a:spcPts val="0"/>
              </a:spcBef>
              <a:spcAft>
                <a:spcPts val="0"/>
              </a:spcAft>
              <a:buNone/>
            </a:pPr>
            <a:r>
              <a:rPr lang="en"/>
              <a:t>Le ratio global des couts-transferts (€0.62) </a:t>
            </a:r>
            <a:r>
              <a:rPr lang="fr-FR"/>
              <a:t>est conforme à d’autres programmes de transfert monétaires en Afrique de l’Est mis en œuvre par des ONG</a:t>
            </a:r>
            <a:endParaRPr/>
          </a:p>
        </p:txBody>
      </p:sp>
      <p:pic>
        <p:nvPicPr>
          <p:cNvPr id="515" name="Google Shape;515;p74"/>
          <p:cNvPicPr preferRelativeResize="0"/>
          <p:nvPr/>
        </p:nvPicPr>
        <p:blipFill rotWithShape="1">
          <a:blip r:embed="rId3">
            <a:alphaModFix/>
          </a:blip>
          <a:srcRect/>
          <a:stretch/>
        </p:blipFill>
        <p:spPr>
          <a:xfrm>
            <a:off x="133221" y="2026866"/>
            <a:ext cx="6392700" cy="3099900"/>
          </a:xfrm>
          <a:prstGeom prst="rect">
            <a:avLst/>
          </a:prstGeom>
          <a:noFill/>
          <a:ln>
            <a:noFill/>
          </a:ln>
        </p:spPr>
      </p:pic>
      <p:sp>
        <p:nvSpPr>
          <p:cNvPr id="516" name="Google Shape;516;p74"/>
          <p:cNvSpPr txBox="1"/>
          <p:nvPr/>
        </p:nvSpPr>
        <p:spPr>
          <a:xfrm>
            <a:off x="6237961" y="3521629"/>
            <a:ext cx="13494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600" b="1" i="0" u="none" strike="noStrike" cap="none">
                <a:solidFill>
                  <a:srgbClr val="000000"/>
                </a:solidFill>
                <a:latin typeface="Calibri"/>
                <a:ea typeface="Calibri"/>
                <a:cs typeface="Calibri"/>
                <a:sym typeface="Calibri"/>
              </a:rPr>
              <a:t>1</a:t>
            </a:r>
            <a:r>
              <a:rPr lang="en" sz="1600" b="0" i="0" u="none" strike="noStrike" cap="none">
                <a:solidFill>
                  <a:srgbClr val="000000"/>
                </a:solidFill>
                <a:latin typeface="Calibri"/>
                <a:ea typeface="Calibri"/>
                <a:cs typeface="Calibri"/>
                <a:sym typeface="Calibri"/>
              </a:rPr>
              <a:t>: Somalie</a:t>
            </a:r>
            <a:endParaRPr/>
          </a:p>
          <a:p>
            <a:pPr marL="0" marR="0" lvl="0" indent="0" algn="l" rtl="0">
              <a:spcBef>
                <a:spcPts val="0"/>
              </a:spcBef>
              <a:spcAft>
                <a:spcPts val="0"/>
              </a:spcAft>
              <a:buNone/>
            </a:pPr>
            <a:r>
              <a:rPr lang="en" sz="1600" b="1">
                <a:solidFill>
                  <a:srgbClr val="000000"/>
                </a:solidFill>
                <a:latin typeface="Calibri"/>
                <a:ea typeface="Calibri"/>
                <a:cs typeface="Calibri"/>
                <a:sym typeface="Calibri"/>
              </a:rPr>
              <a:t>2</a:t>
            </a:r>
            <a:r>
              <a:rPr lang="en" sz="1600">
                <a:solidFill>
                  <a:srgbClr val="000000"/>
                </a:solidFill>
                <a:latin typeface="Calibri"/>
                <a:ea typeface="Calibri"/>
                <a:cs typeface="Calibri"/>
                <a:sym typeface="Calibri"/>
              </a:rPr>
              <a:t>: Somalie</a:t>
            </a:r>
            <a:endParaRPr/>
          </a:p>
          <a:p>
            <a:pPr marL="0" marR="0" lvl="0" indent="0" algn="l" rtl="0">
              <a:spcBef>
                <a:spcPts val="0"/>
              </a:spcBef>
              <a:spcAft>
                <a:spcPts val="0"/>
              </a:spcAft>
              <a:buNone/>
            </a:pPr>
            <a:r>
              <a:rPr lang="en" sz="1600" b="1">
                <a:solidFill>
                  <a:srgbClr val="000000"/>
                </a:solidFill>
                <a:latin typeface="Calibri"/>
                <a:ea typeface="Calibri"/>
                <a:cs typeface="Calibri"/>
                <a:sym typeface="Calibri"/>
              </a:rPr>
              <a:t>3</a:t>
            </a:r>
            <a:r>
              <a:rPr lang="en" sz="1600">
                <a:solidFill>
                  <a:srgbClr val="000000"/>
                </a:solidFill>
                <a:latin typeface="Calibri"/>
                <a:ea typeface="Calibri"/>
                <a:cs typeface="Calibri"/>
                <a:sym typeface="Calibri"/>
              </a:rPr>
              <a:t>: Yemen</a:t>
            </a:r>
            <a:endParaRPr/>
          </a:p>
          <a:p>
            <a:pPr marL="0" marR="0" lvl="0" indent="0" algn="l" rtl="0">
              <a:spcBef>
                <a:spcPts val="0"/>
              </a:spcBef>
              <a:spcAft>
                <a:spcPts val="0"/>
              </a:spcAft>
              <a:buNone/>
            </a:pPr>
            <a:r>
              <a:rPr lang="en" sz="1600" b="1">
                <a:solidFill>
                  <a:srgbClr val="000000"/>
                </a:solidFill>
                <a:latin typeface="Calibri"/>
                <a:ea typeface="Calibri"/>
                <a:cs typeface="Calibri"/>
                <a:sym typeface="Calibri"/>
              </a:rPr>
              <a:t>4</a:t>
            </a:r>
            <a:r>
              <a:rPr lang="en" sz="1600">
                <a:solidFill>
                  <a:srgbClr val="000000"/>
                </a:solidFill>
                <a:latin typeface="Calibri"/>
                <a:ea typeface="Calibri"/>
                <a:cs typeface="Calibri"/>
                <a:sym typeface="Calibri"/>
              </a:rPr>
              <a:t>: Yemen</a:t>
            </a:r>
            <a:endParaRPr/>
          </a:p>
          <a:p>
            <a:pPr marL="0" marR="0" lvl="0" indent="0" algn="l" rtl="0">
              <a:spcBef>
                <a:spcPts val="0"/>
              </a:spcBef>
              <a:spcAft>
                <a:spcPts val="0"/>
              </a:spcAft>
              <a:buNone/>
            </a:pPr>
            <a:r>
              <a:rPr lang="en" sz="1600" b="1">
                <a:solidFill>
                  <a:srgbClr val="000000"/>
                </a:solidFill>
                <a:latin typeface="Calibri"/>
                <a:ea typeface="Calibri"/>
                <a:cs typeface="Calibri"/>
                <a:sym typeface="Calibri"/>
              </a:rPr>
              <a:t>5</a:t>
            </a:r>
            <a:r>
              <a:rPr lang="en" sz="1600">
                <a:solidFill>
                  <a:srgbClr val="000000"/>
                </a:solidFill>
                <a:latin typeface="Calibri"/>
                <a:ea typeface="Calibri"/>
                <a:cs typeface="Calibri"/>
                <a:sym typeface="Calibri"/>
              </a:rPr>
              <a:t>: Somalie</a:t>
            </a:r>
            <a:endParaRPr/>
          </a:p>
          <a:p>
            <a:pPr marL="0" marR="0" lvl="0" indent="0" algn="l" rtl="0">
              <a:spcBef>
                <a:spcPts val="0"/>
              </a:spcBef>
              <a:spcAft>
                <a:spcPts val="0"/>
              </a:spcAft>
              <a:buNone/>
            </a:pPr>
            <a:r>
              <a:rPr lang="en" sz="1600" b="1">
                <a:solidFill>
                  <a:srgbClr val="000000"/>
                </a:solidFill>
                <a:latin typeface="Calibri"/>
                <a:ea typeface="Calibri"/>
                <a:cs typeface="Calibri"/>
                <a:sym typeface="Calibri"/>
              </a:rPr>
              <a:t>6</a:t>
            </a:r>
            <a:r>
              <a:rPr lang="en" sz="1600">
                <a:solidFill>
                  <a:srgbClr val="000000"/>
                </a:solidFill>
                <a:latin typeface="Calibri"/>
                <a:ea typeface="Calibri"/>
                <a:cs typeface="Calibri"/>
                <a:sym typeface="Calibri"/>
              </a:rPr>
              <a:t>: Ethiopie</a:t>
            </a:r>
            <a:endParaRPr/>
          </a:p>
        </p:txBody>
      </p:sp>
      <p:sp>
        <p:nvSpPr>
          <p:cNvPr id="517" name="Google Shape;517;p74"/>
          <p:cNvSpPr/>
          <p:nvPr/>
        </p:nvSpPr>
        <p:spPr>
          <a:xfrm>
            <a:off x="4863994" y="3196874"/>
            <a:ext cx="200400" cy="289200"/>
          </a:xfrm>
          <a:prstGeom prst="downArrow">
            <a:avLst>
              <a:gd name="adj1" fmla="val 50000"/>
              <a:gd name="adj2" fmla="val 50000"/>
            </a:avLst>
          </a:prstGeom>
          <a:solidFill>
            <a:srgbClr val="AF161E"/>
          </a:solidFill>
          <a:ln w="25400" cap="flat" cmpd="sng">
            <a:solidFill>
              <a:srgbClr val="7F101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18" name="Google Shape;518;p74"/>
          <p:cNvSpPr/>
          <p:nvPr/>
        </p:nvSpPr>
        <p:spPr>
          <a:xfrm>
            <a:off x="6237961" y="2127074"/>
            <a:ext cx="2772900" cy="1359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CTR=€0.62 </a:t>
            </a:r>
            <a:r>
              <a:rPr lang="en" sz="1600">
                <a:solidFill>
                  <a:schemeClr val="dk1"/>
                </a:solidFill>
                <a:latin typeface="Calibri"/>
                <a:ea typeface="Calibri"/>
                <a:cs typeface="Calibri"/>
                <a:sym typeface="Calibri"/>
              </a:rPr>
              <a:t>se traduit par</a:t>
            </a:r>
            <a:r>
              <a:rPr lang="en" sz="1600" b="0" i="0" u="none" strike="noStrike" cap="none">
                <a:solidFill>
                  <a:schemeClr val="dk1"/>
                </a:solidFill>
                <a:latin typeface="Calibri"/>
                <a:ea typeface="Calibri"/>
                <a:cs typeface="Calibri"/>
                <a:sym typeface="Calibri"/>
              </a:rPr>
              <a:t>:</a:t>
            </a:r>
            <a:endParaRPr/>
          </a:p>
          <a:p>
            <a:pPr marL="0" marR="0" lvl="0" indent="0" algn="ctr" rtl="0">
              <a:lnSpc>
                <a:spcPct val="100000"/>
              </a:lnSpc>
              <a:spcBef>
                <a:spcPts val="0"/>
              </a:spcBef>
              <a:spcAft>
                <a:spcPts val="0"/>
              </a:spcAft>
              <a:buClr>
                <a:schemeClr val="lt1"/>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TCTR=€1.62</a:t>
            </a:r>
            <a:endParaRPr sz="1600">
              <a:solidFill>
                <a:schemeClr val="dk1"/>
              </a:solidFill>
            </a:endParaRPr>
          </a:p>
          <a:p>
            <a:pPr marL="0" marR="0" lvl="0" indent="0" algn="ctr"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Transfert monetaires : frais des couts non-monetaires= 62%:38%</a:t>
            </a:r>
            <a:endParaRPr/>
          </a:p>
        </p:txBody>
      </p:sp>
    </p:spTree>
  </p:cSld>
  <p:clrMapOvr>
    <a:masterClrMapping/>
  </p:clrMapOvr>
</p:sld>
</file>

<file path=ppt/theme/theme1.xml><?xml version="1.0" encoding="utf-8"?>
<a:theme xmlns:a="http://schemas.openxmlformats.org/drawingml/2006/main" name="DRC">
  <a:themeElements>
    <a:clrScheme name="DRC 2020">
      <a:dk1>
        <a:srgbClr val="000000"/>
      </a:dk1>
      <a:lt1>
        <a:srgbClr val="FFFFFF"/>
      </a:lt1>
      <a:dk2>
        <a:srgbClr val="AF161E"/>
      </a:dk2>
      <a:lt2>
        <a:srgbClr val="788A97"/>
      </a:lt2>
      <a:accent1>
        <a:srgbClr val="AF161E"/>
      </a:accent1>
      <a:accent2>
        <a:srgbClr val="A5C082"/>
      </a:accent2>
      <a:accent3>
        <a:srgbClr val="E94F35"/>
      </a:accent3>
      <a:accent4>
        <a:srgbClr val="FFD300"/>
      </a:accent4>
      <a:accent5>
        <a:srgbClr val="61C3D9"/>
      </a:accent5>
      <a:accent6>
        <a:srgbClr val="00A870"/>
      </a:accent6>
      <a:hlink>
        <a:srgbClr val="AF161E"/>
      </a:hlink>
      <a:folHlink>
        <a:srgbClr val="788A9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0080A5"/>
        </a:lt2>
        <a:accent1>
          <a:srgbClr val="AE1A28"/>
        </a:accent1>
        <a:accent2>
          <a:srgbClr val="A7A9AC"/>
        </a:accent2>
        <a:accent3>
          <a:srgbClr val="FFFFFF"/>
        </a:accent3>
        <a:accent4>
          <a:srgbClr val="000000"/>
        </a:accent4>
        <a:accent5>
          <a:srgbClr val="D3ABAC"/>
        </a:accent5>
        <a:accent6>
          <a:srgbClr val="97999B"/>
        </a:accent6>
        <a:hlink>
          <a:srgbClr val="A7B601"/>
        </a:hlink>
        <a:folHlink>
          <a:srgbClr val="F46E0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 UK 2020.potx" id="{DE6088D4-AB0F-4781-A65D-3A6E89F90437}" vid="{14AE7E6F-85FA-4796-AF4E-8FEC1BE77321}"/>
    </a:ext>
  </a:ext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5241E3E289CC4BAEEBF1ED4F1A4503" ma:contentTypeVersion="10" ma:contentTypeDescription="Create a new document." ma:contentTypeScope="" ma:versionID="72d401547c469b526eaab8128926237a">
  <xsd:schema xmlns:xsd="http://www.w3.org/2001/XMLSchema" xmlns:xs="http://www.w3.org/2001/XMLSchema" xmlns:p="http://schemas.microsoft.com/office/2006/metadata/properties" xmlns:ns2="d5de088b-070f-423f-a298-75f21407c77f" xmlns:ns3="7a45fe95-dd89-4534-9abb-478de7119be6" targetNamespace="http://schemas.microsoft.com/office/2006/metadata/properties" ma:root="true" ma:fieldsID="ba8ea87a2a12d1042366ac4dda2db14f" ns2:_="" ns3:_="">
    <xsd:import namespace="d5de088b-070f-423f-a298-75f21407c77f"/>
    <xsd:import namespace="7a45fe95-dd89-4534-9abb-478de7119b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de088b-070f-423f-a298-75f21407c7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b69612-e2cc-4a46-9cbb-ded1a27764c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45fe95-dd89-4534-9abb-478de7119be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2a5ee572-fe06-427c-a3d0-57f393438518}" ma:internalName="TaxCatchAll" ma:showField="CatchAllData" ma:web="7a45fe95-dd89-4534-9abb-478de7119b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5de088b-070f-423f-a298-75f21407c77f">
      <Terms xmlns="http://schemas.microsoft.com/office/infopath/2007/PartnerControls"/>
    </lcf76f155ced4ddcb4097134ff3c332f>
    <TaxCatchAll xmlns="7a45fe95-dd89-4534-9abb-478de7119be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9F419D-4CF3-4AD8-9AC4-40B755EE7709}">
  <ds:schemaRefs>
    <ds:schemaRef ds:uri="7a45fe95-dd89-4534-9abb-478de7119be6"/>
    <ds:schemaRef ds:uri="d5de088b-070f-423f-a298-75f21407c7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979D8E1-A1A3-4929-B3B0-24F1AF582769}">
  <ds:schemaRefs>
    <ds:schemaRef ds:uri="36b205e5-8592-4524-ad93-985c9ca31513"/>
    <ds:schemaRef ds:uri="74c13cdf-9dda-49a7-a58f-578c8235af29"/>
    <ds:schemaRef ds:uri="7a45fe95-dd89-4534-9abb-478de7119be6"/>
    <ds:schemaRef ds:uri="d5de088b-070f-423f-a298-75f21407c77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31A3D65-3920-46AD-A67F-85EAFA0733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 UK</Template>
  <Application>Microsoft Office PowerPoint</Application>
  <PresentationFormat>On-screen Show (16:9)</PresentationFormat>
  <Slides>13</Slides>
  <Notes>8</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DRC</vt:lpstr>
      <vt:lpstr>PowerPoint Presentation</vt:lpstr>
      <vt:lpstr>Value for Money Optimisation des ressources </vt:lpstr>
      <vt:lpstr>                    Objectifs de la session</vt:lpstr>
      <vt:lpstr>Mentimeter</vt:lpstr>
      <vt:lpstr>    Optimisation des ressources</vt:lpstr>
      <vt:lpstr>           Piliers de l’optimisation des ressources</vt:lpstr>
      <vt:lpstr>Exemple du LogFrame SRF</vt:lpstr>
      <vt:lpstr>  Optimisation des ressources – Exemple de l'Uganda</vt:lpstr>
      <vt:lpstr>Le ratio global des couts-transferts (€0.62) est conforme à d’autres programmes de transfert monétaires en Afrique de l’Est mis en œuvre par des ONG</vt:lpstr>
      <vt:lpstr>La LWF pourrait atteindre un VfM aussi élevé que DRC en raison d’un budget et d’une capacité suffisants pour atteindre une échelle élevée.</vt:lpstr>
      <vt:lpstr>Les coûts de livraison sont déterminés par les préparatifs de distribution et les multiples tournées de distribution.</vt:lpstr>
      <vt:lpstr>Un outil en ligne permettant au personnel du programme de calculer rapidement et systématiquement le coût par extrant (output).</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Tanaka Nyamadzawo</dc:creator>
  <cp:revision>1</cp:revision>
  <dcterms:created xsi:type="dcterms:W3CDTF">2023-05-30T14:12:58Z</dcterms:created>
  <dcterms:modified xsi:type="dcterms:W3CDTF">2023-06-07T08:04:24Z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0x010100895241E3E289CC4BAEEBF1ED4F1A4503</vt:lpwstr>
  </property>
  <property fmtid="{D5CDD505-2E9C-101B-9397-08002B2CF9AE}" pid="3" name="MediaServiceImageTags">
    <vt:lpwstr/>
  </property>
</Properties>
</file>