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4"/>
  </p:sldMasterIdLst>
  <p:notesMasterIdLst>
    <p:notesMasterId r:id="rId15"/>
  </p:notesMasterIdLst>
  <p:handoutMasterIdLst>
    <p:handoutMasterId r:id="rId16"/>
  </p:handoutMasterIdLst>
  <p:sldIdLst>
    <p:sldId id="256" r:id="rId5"/>
    <p:sldId id="294" r:id="rId6"/>
    <p:sldId id="1898" r:id="rId7"/>
    <p:sldId id="1912" r:id="rId8"/>
    <p:sldId id="1913" r:id="rId9"/>
    <p:sldId id="1914" r:id="rId10"/>
    <p:sldId id="1899" r:id="rId11"/>
    <p:sldId id="1900" r:id="rId12"/>
    <p:sldId id="1915" r:id="rId13"/>
    <p:sldId id="266" r:id="rId14"/>
  </p:sldIdLst>
  <p:sldSz cx="9144000" cy="5143500" type="screen16x9"/>
  <p:notesSz cx="6858000" cy="9144000"/>
  <p:defaultTextStyle>
    <a:defPPr>
      <a:defRPr lang="da-DK"/>
    </a:defPPr>
    <a:lvl1pPr algn="l" rtl="0" fontAlgn="base">
      <a:spcBef>
        <a:spcPct val="0"/>
      </a:spcBef>
      <a:spcAft>
        <a:spcPct val="0"/>
      </a:spcAft>
      <a:defRPr kern="1200">
        <a:solidFill>
          <a:schemeClr val="tx1"/>
        </a:solidFill>
        <a:latin typeface="Arial" charset="0"/>
        <a:ea typeface="+mn-ea"/>
        <a:cs typeface="+mn-cs"/>
      </a:defRPr>
    </a:lvl1pPr>
    <a:lvl2pPr marL="342900" algn="l" rtl="0" fontAlgn="base">
      <a:spcBef>
        <a:spcPct val="0"/>
      </a:spcBef>
      <a:spcAft>
        <a:spcPct val="0"/>
      </a:spcAft>
      <a:defRPr kern="1200">
        <a:solidFill>
          <a:schemeClr val="tx1"/>
        </a:solidFill>
        <a:latin typeface="Arial" charset="0"/>
        <a:ea typeface="+mn-ea"/>
        <a:cs typeface="+mn-cs"/>
      </a:defRPr>
    </a:lvl2pPr>
    <a:lvl3pPr marL="685800" algn="l" rtl="0" fontAlgn="base">
      <a:spcBef>
        <a:spcPct val="0"/>
      </a:spcBef>
      <a:spcAft>
        <a:spcPct val="0"/>
      </a:spcAft>
      <a:defRPr kern="1200">
        <a:solidFill>
          <a:schemeClr val="tx1"/>
        </a:solidFill>
        <a:latin typeface="Arial" charset="0"/>
        <a:ea typeface="+mn-ea"/>
        <a:cs typeface="+mn-cs"/>
      </a:defRPr>
    </a:lvl3pPr>
    <a:lvl4pPr marL="1028700" algn="l" rtl="0" fontAlgn="base">
      <a:spcBef>
        <a:spcPct val="0"/>
      </a:spcBef>
      <a:spcAft>
        <a:spcPct val="0"/>
      </a:spcAft>
      <a:defRPr kern="1200">
        <a:solidFill>
          <a:schemeClr val="tx1"/>
        </a:solidFill>
        <a:latin typeface="Arial" charset="0"/>
        <a:ea typeface="+mn-ea"/>
        <a:cs typeface="+mn-cs"/>
      </a:defRPr>
    </a:lvl4pPr>
    <a:lvl5pPr marL="1371600" algn="l" rtl="0" fontAlgn="base">
      <a:spcBef>
        <a:spcPct val="0"/>
      </a:spcBef>
      <a:spcAft>
        <a:spcPct val="0"/>
      </a:spcAft>
      <a:defRPr kern="1200">
        <a:solidFill>
          <a:schemeClr val="tx1"/>
        </a:solidFill>
        <a:latin typeface="Arial" charset="0"/>
        <a:ea typeface="+mn-ea"/>
        <a:cs typeface="+mn-cs"/>
      </a:defRPr>
    </a:lvl5pPr>
    <a:lvl6pPr marL="1714500" algn="l" defTabSz="685800" rtl="0" eaLnBrk="1" latinLnBrk="0" hangingPunct="1">
      <a:defRPr kern="1200">
        <a:solidFill>
          <a:schemeClr val="tx1"/>
        </a:solidFill>
        <a:latin typeface="Arial" charset="0"/>
        <a:ea typeface="+mn-ea"/>
        <a:cs typeface="+mn-cs"/>
      </a:defRPr>
    </a:lvl6pPr>
    <a:lvl7pPr marL="2057400" algn="l" defTabSz="685800" rtl="0" eaLnBrk="1" latinLnBrk="0" hangingPunct="1">
      <a:defRPr kern="1200">
        <a:solidFill>
          <a:schemeClr val="tx1"/>
        </a:solidFill>
        <a:latin typeface="Arial" charset="0"/>
        <a:ea typeface="+mn-ea"/>
        <a:cs typeface="+mn-cs"/>
      </a:defRPr>
    </a:lvl7pPr>
    <a:lvl8pPr marL="2400300" algn="l" defTabSz="685800" rtl="0" eaLnBrk="1" latinLnBrk="0" hangingPunct="1">
      <a:defRPr kern="1200">
        <a:solidFill>
          <a:schemeClr val="tx1"/>
        </a:solidFill>
        <a:latin typeface="Arial" charset="0"/>
        <a:ea typeface="+mn-ea"/>
        <a:cs typeface="+mn-cs"/>
      </a:defRPr>
    </a:lvl8pPr>
    <a:lvl9pPr marL="2743200" algn="l" defTabSz="6858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D71671AF-34A4-4B02-A8A6-F4AF35D39BD5}">
          <p14:sldIdLst>
            <p14:sldId id="256"/>
            <p14:sldId id="294"/>
          </p14:sldIdLst>
        </p14:section>
        <p14:section name="Untitled Section" id="{900D8A1F-B2BD-444A-81A8-4873601189B5}">
          <p14:sldIdLst>
            <p14:sldId id="1898"/>
            <p14:sldId id="1912"/>
            <p14:sldId id="1913"/>
            <p14:sldId id="1914"/>
            <p14:sldId id="1899"/>
            <p14:sldId id="1900"/>
            <p14:sldId id="1915"/>
            <p14:sldId id="266"/>
          </p14:sldIdLst>
        </p14:section>
      </p14:sectionLst>
    </p:ext>
    <p:ext uri="{EFAFB233-063F-42B5-8137-9DF3F51BA10A}">
      <p15:sldGuideLst xmlns:p15="http://schemas.microsoft.com/office/powerpoint/2012/main">
        <p15:guide id="1" orient="horz" pos="146" userDrawn="1">
          <p15:clr>
            <a:srgbClr val="A4A3A4"/>
          </p15:clr>
        </p15:guide>
        <p15:guide id="2" pos="34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ide Broll" initials="DB" lastIdx="2" clrIdx="0">
    <p:extLst>
      <p:ext uri="{19B8F6BF-5375-455C-9EA6-DF929625EA0E}">
        <p15:presenceInfo xmlns:p15="http://schemas.microsoft.com/office/powerpoint/2012/main" userId="S-1-5-21-4003334893-733778520-2809678844-23334" providerId="AD"/>
      </p:ext>
    </p:extLst>
  </p:cmAuthor>
  <p:cmAuthor id="2" name="Klaus Ljørring Pedersen" initials="KLP" lastIdx="1" clrIdx="1">
    <p:extLst>
      <p:ext uri="{19B8F6BF-5375-455C-9EA6-DF929625EA0E}">
        <p15:presenceInfo xmlns:p15="http://schemas.microsoft.com/office/powerpoint/2012/main" userId="S::klpc@drc.ngo::cb2d0086-cc21-4ef2-8d14-6dd5c13622a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161E"/>
    <a:srgbClr val="ECEAE9"/>
    <a:srgbClr val="A6A6A6"/>
    <a:srgbClr val="000000"/>
    <a:srgbClr val="AE151D"/>
    <a:srgbClr val="B3161E"/>
    <a:srgbClr val="AF1420"/>
    <a:srgbClr val="7F7F7F"/>
    <a:srgbClr val="788A9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3792" autoAdjust="0"/>
  </p:normalViewPr>
  <p:slideViewPr>
    <p:cSldViewPr snapToGrid="0">
      <p:cViewPr varScale="1">
        <p:scale>
          <a:sx n="88" d="100"/>
          <a:sy n="88" d="100"/>
        </p:scale>
        <p:origin x="660" y="64"/>
      </p:cViewPr>
      <p:guideLst>
        <p:guide orient="horz" pos="146"/>
        <p:guide pos="348"/>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a:extLst>
              <a:ext uri="{FF2B5EF4-FFF2-40B4-BE49-F238E27FC236}">
                <a16:creationId xmlns:a16="http://schemas.microsoft.com/office/drawing/2014/main" id="{F6F9AADF-1C0E-4FE5-B5BA-B0642BDFDC8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a:extLst>
              <a:ext uri="{FF2B5EF4-FFF2-40B4-BE49-F238E27FC236}">
                <a16:creationId xmlns:a16="http://schemas.microsoft.com/office/drawing/2014/main" id="{85F4AFE0-7023-4487-BEE7-5A044DDB2A5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DB87F28-645C-4C28-B02F-623FEFF8E3A3}" type="datetimeFigureOut">
              <a:rPr lang="da-DK" smtClean="0"/>
              <a:t>31-05-2023</a:t>
            </a:fld>
            <a:endParaRPr lang="da-DK"/>
          </a:p>
        </p:txBody>
      </p:sp>
      <p:sp>
        <p:nvSpPr>
          <p:cNvPr id="4" name="Pladsholder til sidefod 3">
            <a:extLst>
              <a:ext uri="{FF2B5EF4-FFF2-40B4-BE49-F238E27FC236}">
                <a16:creationId xmlns:a16="http://schemas.microsoft.com/office/drawing/2014/main" id="{FD305750-BD14-4F75-9CF0-FF6D0FE7188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5" name="Pladsholder til slidenummer 4">
            <a:extLst>
              <a:ext uri="{FF2B5EF4-FFF2-40B4-BE49-F238E27FC236}">
                <a16:creationId xmlns:a16="http://schemas.microsoft.com/office/drawing/2014/main" id="{A8A482F5-BA61-4613-AE2A-8E6DAA267B5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7BA664B-ECC5-4889-8FB1-9BDEEA7D9C98}" type="slidenum">
              <a:rPr lang="da-DK" smtClean="0"/>
              <a:t>‹#›</a:t>
            </a:fld>
            <a:endParaRPr lang="da-DK"/>
          </a:p>
        </p:txBody>
      </p:sp>
    </p:spTree>
    <p:extLst>
      <p:ext uri="{BB962C8B-B14F-4D97-AF65-F5344CB8AC3E}">
        <p14:creationId xmlns:p14="http://schemas.microsoft.com/office/powerpoint/2010/main" val="1540938834"/>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da-DK"/>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da-DK"/>
          </a:p>
        </p:txBody>
      </p:sp>
      <p:sp>
        <p:nvSpPr>
          <p:cNvPr id="4100"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a-DK"/>
              <a:t>Click to edit Master text styles</a:t>
            </a:r>
          </a:p>
          <a:p>
            <a:pPr lvl="1"/>
            <a:r>
              <a:rPr lang="da-DK"/>
              <a:t>Second level</a:t>
            </a:r>
          </a:p>
          <a:p>
            <a:pPr lvl="2"/>
            <a:r>
              <a:rPr lang="da-DK"/>
              <a:t>Third level</a:t>
            </a:r>
          </a:p>
          <a:p>
            <a:pPr lvl="3"/>
            <a:r>
              <a:rPr lang="da-DK"/>
              <a:t>Fourth level</a:t>
            </a:r>
          </a:p>
          <a:p>
            <a:pPr lvl="4"/>
            <a:r>
              <a:rPr lang="da-DK"/>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da-DK"/>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E7EC840-5E83-4DDE-88B0-79583A601F79}" type="slidenum">
              <a:rPr lang="da-DK"/>
              <a:pPr/>
              <a:t>‹#›</a:t>
            </a:fld>
            <a:endParaRPr lang="da-DK"/>
          </a:p>
        </p:txBody>
      </p:sp>
    </p:spTree>
  </p:cSld>
  <p:clrMap bg1="lt1" tx1="dk1" bg2="lt2" tx2="dk2" accent1="accent1" accent2="accent2" accent3="accent3" accent4="accent4" accent5="accent5" accent6="accent6" hlink="hlink" folHlink="folHlink"/>
  <p:hf sldNum="0" hdr="0" ftr="0"/>
  <p:notesStyle>
    <a:lvl1pPr algn="l" rtl="0" fontAlgn="base">
      <a:spcBef>
        <a:spcPct val="30000"/>
      </a:spcBef>
      <a:spcAft>
        <a:spcPct val="0"/>
      </a:spcAft>
      <a:defRPr sz="900" kern="1200">
        <a:solidFill>
          <a:schemeClr val="tx1"/>
        </a:solidFill>
        <a:latin typeface="Arial" charset="0"/>
        <a:ea typeface="+mn-ea"/>
        <a:cs typeface="+mn-cs"/>
      </a:defRPr>
    </a:lvl1pPr>
    <a:lvl2pPr marL="342900" algn="l" rtl="0" fontAlgn="base">
      <a:spcBef>
        <a:spcPct val="30000"/>
      </a:spcBef>
      <a:spcAft>
        <a:spcPct val="0"/>
      </a:spcAft>
      <a:defRPr sz="900" kern="1200">
        <a:solidFill>
          <a:schemeClr val="tx1"/>
        </a:solidFill>
        <a:latin typeface="Arial" charset="0"/>
        <a:ea typeface="+mn-ea"/>
        <a:cs typeface="+mn-cs"/>
      </a:defRPr>
    </a:lvl2pPr>
    <a:lvl3pPr marL="685800" algn="l" rtl="0" fontAlgn="base">
      <a:spcBef>
        <a:spcPct val="30000"/>
      </a:spcBef>
      <a:spcAft>
        <a:spcPct val="0"/>
      </a:spcAft>
      <a:defRPr sz="900" kern="1200">
        <a:solidFill>
          <a:schemeClr val="tx1"/>
        </a:solidFill>
        <a:latin typeface="Arial" charset="0"/>
        <a:ea typeface="+mn-ea"/>
        <a:cs typeface="+mn-cs"/>
      </a:defRPr>
    </a:lvl3pPr>
    <a:lvl4pPr marL="1028700" algn="l" rtl="0" fontAlgn="base">
      <a:spcBef>
        <a:spcPct val="30000"/>
      </a:spcBef>
      <a:spcAft>
        <a:spcPct val="0"/>
      </a:spcAft>
      <a:defRPr sz="900" kern="1200">
        <a:solidFill>
          <a:schemeClr val="tx1"/>
        </a:solidFill>
        <a:latin typeface="Arial" charset="0"/>
        <a:ea typeface="+mn-ea"/>
        <a:cs typeface="+mn-cs"/>
      </a:defRPr>
    </a:lvl4pPr>
    <a:lvl5pPr marL="1371600" algn="l" rtl="0" fontAlgn="base">
      <a:spcBef>
        <a:spcPct val="30000"/>
      </a:spcBef>
      <a:spcAft>
        <a:spcPct val="0"/>
      </a:spcAft>
      <a:defRPr sz="900" kern="1200">
        <a:solidFill>
          <a:schemeClr val="tx1"/>
        </a:solidFill>
        <a:latin typeface="Arial" charset="0"/>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da-DK"/>
          </a:p>
        </p:txBody>
      </p:sp>
    </p:spTree>
    <p:extLst>
      <p:ext uri="{BB962C8B-B14F-4D97-AF65-F5344CB8AC3E}">
        <p14:creationId xmlns:p14="http://schemas.microsoft.com/office/powerpoint/2010/main" val="2281820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Launched by the World Humanitarian Summit in 2016 and providing a unique platform that brings together all humanitarian actors across constituencies, the Grand Bargain contributed decisively to the transformative process of the humanitarian system aiming to achieve better efficiency and effectiveness in the face of the increasing funding gap for humanitarian needs worldwide</a:t>
            </a:r>
          </a:p>
          <a:p>
            <a:pPr marL="171450" indent="-171450">
              <a:buFont typeface="Arial" panose="020B0604020202020204" pitchFamily="34" charset="0"/>
              <a:buChar char="•"/>
            </a:pPr>
            <a:r>
              <a:rPr lang="en-US" dirty="0"/>
              <a:t>more cohesive, collaborative approach across the international humanitarian aid sector</a:t>
            </a:r>
          </a:p>
          <a:p>
            <a:pPr marL="171450" indent="-171450">
              <a:buFont typeface="Arial" panose="020B0604020202020204" pitchFamily="34" charset="0"/>
              <a:buChar char="•"/>
            </a:pPr>
            <a:r>
              <a:rPr lang="en-US" dirty="0"/>
              <a:t>The GB objective consists of the following components: </a:t>
            </a:r>
          </a:p>
          <a:p>
            <a:pPr marL="514350" lvl="1" indent="-171450">
              <a:buFont typeface="Arial" panose="020B0604020202020204" pitchFamily="34" charset="0"/>
              <a:buChar char="•"/>
            </a:pPr>
            <a:r>
              <a:rPr lang="en-US" dirty="0"/>
              <a:t> “Better humanitarian outcomes”: affected populations are better served, suffering is avoided or reduced </a:t>
            </a:r>
          </a:p>
          <a:p>
            <a:pPr marL="514350" lvl="1" indent="-171450">
              <a:buFont typeface="Arial" panose="020B0604020202020204" pitchFamily="34" charset="0"/>
              <a:buChar char="•"/>
            </a:pPr>
            <a:r>
              <a:rPr lang="en-US" dirty="0"/>
              <a:t>“affected populations”: appropriate design ensuring participation of affected people and a more locally-led humanitarian response. </a:t>
            </a:r>
          </a:p>
          <a:p>
            <a:pPr marL="514350" lvl="1" indent="-171450">
              <a:buFont typeface="Arial" panose="020B0604020202020204" pitchFamily="34" charset="0"/>
              <a:buChar char="•"/>
            </a:pPr>
            <a:r>
              <a:rPr lang="en-US" dirty="0"/>
              <a:t> accountability: accountability to affected populations, to taxpayers, to donors, to agencies, to humanitarian workers on the ground, etc. </a:t>
            </a:r>
          </a:p>
          <a:p>
            <a:endParaRPr lang="en-US" dirty="0"/>
          </a:p>
        </p:txBody>
      </p:sp>
      <p:sp>
        <p:nvSpPr>
          <p:cNvPr id="4" name="Date Placeholder 3"/>
          <p:cNvSpPr>
            <a:spLocks noGrp="1"/>
          </p:cNvSpPr>
          <p:nvPr>
            <p:ph type="dt" idx="10"/>
          </p:nvPr>
        </p:nvSpPr>
        <p:spPr/>
        <p:txBody>
          <a:bodyPr/>
          <a:lstStyle/>
          <a:p>
            <a:endParaRPr lang="da-DK"/>
          </a:p>
        </p:txBody>
      </p:sp>
    </p:spTree>
    <p:extLst>
      <p:ext uri="{BB962C8B-B14F-4D97-AF65-F5344CB8AC3E}">
        <p14:creationId xmlns:p14="http://schemas.microsoft.com/office/powerpoint/2010/main" val="31119479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Launched by the World Humanitarian Summit in 2016 and providing a unique platform that brings together all humanitarian actors across constituencies, the Grand Bargain contributed decisively to the transformative process of the humanitarian system aiming to achieve better efficiency and effectiveness in the face of the increasing funding gap for humanitarian needs worldwide</a:t>
            </a:r>
          </a:p>
          <a:p>
            <a:pPr marL="171450" indent="-171450">
              <a:buFont typeface="Arial" panose="020B0604020202020204" pitchFamily="34" charset="0"/>
              <a:buChar char="•"/>
            </a:pPr>
            <a:r>
              <a:rPr lang="en-US" dirty="0"/>
              <a:t>more cohesive, collaborative approach across the international humanitarian aid sector</a:t>
            </a:r>
          </a:p>
          <a:p>
            <a:pPr marL="171450" indent="-171450">
              <a:buFont typeface="Arial" panose="020B0604020202020204" pitchFamily="34" charset="0"/>
              <a:buChar char="•"/>
            </a:pPr>
            <a:r>
              <a:rPr lang="en-US" dirty="0"/>
              <a:t>The GB objective consists of the following components: </a:t>
            </a:r>
          </a:p>
          <a:p>
            <a:pPr marL="514350" lvl="1" indent="-171450">
              <a:buFont typeface="Arial" panose="020B0604020202020204" pitchFamily="34" charset="0"/>
              <a:buChar char="•"/>
            </a:pPr>
            <a:r>
              <a:rPr lang="en-US" dirty="0"/>
              <a:t> “Better humanitarian outcomes”: affected populations are better served, suffering is avoided or reduced </a:t>
            </a:r>
          </a:p>
          <a:p>
            <a:pPr marL="514350" lvl="1" indent="-171450">
              <a:buFont typeface="Arial" panose="020B0604020202020204" pitchFamily="34" charset="0"/>
              <a:buChar char="•"/>
            </a:pPr>
            <a:r>
              <a:rPr lang="en-US" dirty="0"/>
              <a:t>“affected populations”: appropriate design ensuring participation of affected people and a more locally-led humanitarian response. </a:t>
            </a:r>
          </a:p>
          <a:p>
            <a:pPr marL="514350" lvl="1" indent="-171450">
              <a:buFont typeface="Arial" panose="020B0604020202020204" pitchFamily="34" charset="0"/>
              <a:buChar char="•"/>
            </a:pPr>
            <a:r>
              <a:rPr lang="en-US" dirty="0"/>
              <a:t> accountability: accountability to affected populations, to taxpayers, to donors, to agencies, to humanitarian workers on the ground, etc. </a:t>
            </a:r>
          </a:p>
          <a:p>
            <a:endParaRPr lang="en-US" dirty="0"/>
          </a:p>
        </p:txBody>
      </p:sp>
      <p:sp>
        <p:nvSpPr>
          <p:cNvPr id="4" name="Date Placeholder 3"/>
          <p:cNvSpPr>
            <a:spLocks noGrp="1"/>
          </p:cNvSpPr>
          <p:nvPr>
            <p:ph type="dt" idx="10"/>
          </p:nvPr>
        </p:nvSpPr>
        <p:spPr/>
        <p:txBody>
          <a:bodyPr/>
          <a:lstStyle/>
          <a:p>
            <a:endParaRPr lang="da-DK"/>
          </a:p>
        </p:txBody>
      </p:sp>
    </p:spTree>
    <p:extLst>
      <p:ext uri="{BB962C8B-B14F-4D97-AF65-F5344CB8AC3E}">
        <p14:creationId xmlns:p14="http://schemas.microsoft.com/office/powerpoint/2010/main" val="7979516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Launched by the World Humanitarian Summit in 2016 and providing a unique platform that brings together all humanitarian actors across constituencies, the Grand Bargain contributed decisively to the transformative process of the humanitarian system aiming to achieve better efficiency and effectiveness in the face of the increasing funding gap for humanitarian needs worldwide</a:t>
            </a:r>
          </a:p>
          <a:p>
            <a:pPr marL="171450" indent="-171450">
              <a:buFont typeface="Arial" panose="020B0604020202020204" pitchFamily="34" charset="0"/>
              <a:buChar char="•"/>
            </a:pPr>
            <a:r>
              <a:rPr lang="en-US" dirty="0"/>
              <a:t>more cohesive, collaborative approach across the international humanitarian aid sector</a:t>
            </a:r>
          </a:p>
          <a:p>
            <a:pPr marL="171450" indent="-171450">
              <a:buFont typeface="Arial" panose="020B0604020202020204" pitchFamily="34" charset="0"/>
              <a:buChar char="•"/>
            </a:pPr>
            <a:r>
              <a:rPr lang="en-US" dirty="0"/>
              <a:t>The GB objective consists of the following components: </a:t>
            </a:r>
          </a:p>
          <a:p>
            <a:pPr marL="514350" lvl="1" indent="-171450">
              <a:buFont typeface="Arial" panose="020B0604020202020204" pitchFamily="34" charset="0"/>
              <a:buChar char="•"/>
            </a:pPr>
            <a:r>
              <a:rPr lang="en-US" dirty="0"/>
              <a:t> “Better humanitarian outcomes”: affected populations are better served, suffering is avoided or reduced </a:t>
            </a:r>
          </a:p>
          <a:p>
            <a:pPr marL="514350" lvl="1" indent="-171450">
              <a:buFont typeface="Arial" panose="020B0604020202020204" pitchFamily="34" charset="0"/>
              <a:buChar char="•"/>
            </a:pPr>
            <a:r>
              <a:rPr lang="en-US" dirty="0"/>
              <a:t>“affected populations”: appropriate design ensuring participation of affected people and a more locally-led humanitarian response. </a:t>
            </a:r>
          </a:p>
          <a:p>
            <a:pPr marL="514350" lvl="1" indent="-171450">
              <a:buFont typeface="Arial" panose="020B0604020202020204" pitchFamily="34" charset="0"/>
              <a:buChar char="•"/>
            </a:pPr>
            <a:r>
              <a:rPr lang="en-US" dirty="0"/>
              <a:t> accountability: accountability to affected populations, to taxpayers, to donors, to agencies, to humanitarian workers on the ground, etc. </a:t>
            </a:r>
          </a:p>
          <a:p>
            <a:endParaRPr lang="en-US" dirty="0"/>
          </a:p>
        </p:txBody>
      </p:sp>
      <p:sp>
        <p:nvSpPr>
          <p:cNvPr id="4" name="Date Placeholder 3"/>
          <p:cNvSpPr>
            <a:spLocks noGrp="1"/>
          </p:cNvSpPr>
          <p:nvPr>
            <p:ph type="dt" idx="10"/>
          </p:nvPr>
        </p:nvSpPr>
        <p:spPr/>
        <p:txBody>
          <a:bodyPr/>
          <a:lstStyle/>
          <a:p>
            <a:endParaRPr lang="da-DK"/>
          </a:p>
        </p:txBody>
      </p:sp>
    </p:spTree>
    <p:extLst>
      <p:ext uri="{BB962C8B-B14F-4D97-AF65-F5344CB8AC3E}">
        <p14:creationId xmlns:p14="http://schemas.microsoft.com/office/powerpoint/2010/main" val="4286974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Launched by the World Humanitarian Summit in 2016 and providing a unique platform that brings together all humanitarian actors across constituencies, the Grand Bargain contributed decisively to the transformative process of the humanitarian system aiming to achieve better efficiency and effectiveness in the face of the increasing funding gap for humanitarian needs worldwide</a:t>
            </a:r>
          </a:p>
          <a:p>
            <a:pPr marL="171450" indent="-171450">
              <a:buFont typeface="Arial" panose="020B0604020202020204" pitchFamily="34" charset="0"/>
              <a:buChar char="•"/>
            </a:pPr>
            <a:r>
              <a:rPr lang="en-US" dirty="0"/>
              <a:t>more cohesive, collaborative approach across the international humanitarian aid sector</a:t>
            </a:r>
          </a:p>
          <a:p>
            <a:pPr marL="171450" indent="-171450">
              <a:buFont typeface="Arial" panose="020B0604020202020204" pitchFamily="34" charset="0"/>
              <a:buChar char="•"/>
            </a:pPr>
            <a:r>
              <a:rPr lang="en-US" dirty="0"/>
              <a:t>The GB objective consists of the following components: </a:t>
            </a:r>
          </a:p>
          <a:p>
            <a:pPr marL="514350" lvl="1" indent="-171450">
              <a:buFont typeface="Arial" panose="020B0604020202020204" pitchFamily="34" charset="0"/>
              <a:buChar char="•"/>
            </a:pPr>
            <a:r>
              <a:rPr lang="en-US" dirty="0"/>
              <a:t> “Better humanitarian outcomes”: affected populations are better served, suffering is avoided or reduced </a:t>
            </a:r>
          </a:p>
          <a:p>
            <a:pPr marL="514350" lvl="1" indent="-171450">
              <a:buFont typeface="Arial" panose="020B0604020202020204" pitchFamily="34" charset="0"/>
              <a:buChar char="•"/>
            </a:pPr>
            <a:r>
              <a:rPr lang="en-US" dirty="0"/>
              <a:t>“affected populations”: appropriate design ensuring participation of affected people and a more locally-led humanitarian response. </a:t>
            </a:r>
          </a:p>
          <a:p>
            <a:pPr marL="514350" lvl="1" indent="-171450">
              <a:buFont typeface="Arial" panose="020B0604020202020204" pitchFamily="34" charset="0"/>
              <a:buChar char="•"/>
            </a:pPr>
            <a:r>
              <a:rPr lang="en-US" dirty="0"/>
              <a:t> accountability: accountability to affected populations, to taxpayers, to donors, to agencies, to humanitarian workers on the ground, etc. </a:t>
            </a:r>
          </a:p>
          <a:p>
            <a:endParaRPr lang="en-US" dirty="0"/>
          </a:p>
        </p:txBody>
      </p:sp>
      <p:sp>
        <p:nvSpPr>
          <p:cNvPr id="4" name="Date Placeholder 3"/>
          <p:cNvSpPr>
            <a:spLocks noGrp="1"/>
          </p:cNvSpPr>
          <p:nvPr>
            <p:ph type="dt" idx="10"/>
          </p:nvPr>
        </p:nvSpPr>
        <p:spPr/>
        <p:txBody>
          <a:bodyPr/>
          <a:lstStyle/>
          <a:p>
            <a:endParaRPr lang="da-DK"/>
          </a:p>
        </p:txBody>
      </p:sp>
    </p:spTree>
    <p:extLst>
      <p:ext uri="{BB962C8B-B14F-4D97-AF65-F5344CB8AC3E}">
        <p14:creationId xmlns:p14="http://schemas.microsoft.com/office/powerpoint/2010/main" val="29500903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sz="900" b="1" kern="1200" dirty="0">
                <a:solidFill>
                  <a:schemeClr val="tx1"/>
                </a:solidFill>
                <a:effectLst/>
                <a:latin typeface="Arial" charset="0"/>
                <a:ea typeface="+mn-ea"/>
                <a:cs typeface="+mn-cs"/>
              </a:rPr>
              <a:t>The SRF will ensure that the Fund’s approach is complementary, not in competition with existing humanitarian funds</a:t>
            </a:r>
            <a:r>
              <a:rPr lang="en-GB" sz="900" kern="1200" dirty="0">
                <a:solidFill>
                  <a:schemeClr val="tx1"/>
                </a:solidFill>
                <a:effectLst/>
                <a:latin typeface="Arial" charset="0"/>
                <a:ea typeface="+mn-ea"/>
                <a:cs typeface="+mn-cs"/>
              </a:rPr>
              <a:t>. </a:t>
            </a:r>
          </a:p>
          <a:p>
            <a:pPr marL="171450" marR="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GB" sz="900" kern="1200" dirty="0">
                <a:solidFill>
                  <a:schemeClr val="tx1"/>
                </a:solidFill>
                <a:effectLst/>
                <a:latin typeface="Arial" charset="0"/>
                <a:ea typeface="+mn-ea"/>
                <a:cs typeface="+mn-cs"/>
              </a:rPr>
              <a:t>The FMU will ensure that selected projects are in alignment with the humanitarian needs registered in the country’s humanitarian response framework (humanitarian response plan and HCT humanitarian protection strategy). </a:t>
            </a:r>
          </a:p>
          <a:p>
            <a:pPr marL="171450" marR="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GB" sz="900" kern="1200" dirty="0">
                <a:solidFill>
                  <a:schemeClr val="tx1"/>
                </a:solidFill>
                <a:effectLst/>
                <a:latin typeface="Arial" charset="0"/>
                <a:ea typeface="+mn-ea"/>
                <a:cs typeface="+mn-cs"/>
              </a:rPr>
              <a:t>active participation of working groups leads at country level could be explored with the SRF Board during the start-up phase. This could bring added value to the review process conducted by the evaluation committee. </a:t>
            </a:r>
          </a:p>
          <a:p>
            <a:pPr marL="171450" marR="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GB" sz="900" kern="1200" dirty="0">
                <a:solidFill>
                  <a:schemeClr val="tx1"/>
                </a:solidFill>
                <a:effectLst/>
                <a:latin typeface="Arial" charset="0"/>
                <a:ea typeface="+mn-ea"/>
                <a:cs typeface="+mn-cs"/>
              </a:rPr>
              <a:t>OCHA as a potential observer in the Board will maximize synergy with existing humanitarian funds. </a:t>
            </a:r>
            <a:endParaRPr lang="en-US" sz="900" kern="1200" dirty="0">
              <a:solidFill>
                <a:schemeClr val="tx1"/>
              </a:solidFill>
              <a:effectLst/>
              <a:latin typeface="Arial" charset="0"/>
              <a:ea typeface="+mn-ea"/>
              <a:cs typeface="+mn-cs"/>
            </a:endParaRPr>
          </a:p>
          <a:p>
            <a:endParaRPr lang="en-US" dirty="0"/>
          </a:p>
        </p:txBody>
      </p:sp>
      <p:sp>
        <p:nvSpPr>
          <p:cNvPr id="4" name="Date Placeholder 3"/>
          <p:cNvSpPr>
            <a:spLocks noGrp="1"/>
          </p:cNvSpPr>
          <p:nvPr>
            <p:ph type="dt" idx="10"/>
          </p:nvPr>
        </p:nvSpPr>
        <p:spPr/>
        <p:txBody>
          <a:bodyPr/>
          <a:lstStyle/>
          <a:p>
            <a:endParaRPr lang="da-DK"/>
          </a:p>
        </p:txBody>
      </p:sp>
    </p:spTree>
    <p:extLst>
      <p:ext uri="{BB962C8B-B14F-4D97-AF65-F5344CB8AC3E}">
        <p14:creationId xmlns:p14="http://schemas.microsoft.com/office/powerpoint/2010/main" val="12291192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sz="900" b="1" kern="1200" dirty="0">
                <a:solidFill>
                  <a:schemeClr val="tx1"/>
                </a:solidFill>
                <a:effectLst/>
                <a:latin typeface="Arial" charset="0"/>
                <a:ea typeface="+mn-ea"/>
                <a:cs typeface="+mn-cs"/>
              </a:rPr>
              <a:t>The SRF will ensure that the Fund’s approach is complementary, not in competition with existing humanitarian funds</a:t>
            </a:r>
            <a:r>
              <a:rPr lang="en-GB" sz="900" kern="1200" dirty="0">
                <a:solidFill>
                  <a:schemeClr val="tx1"/>
                </a:solidFill>
                <a:effectLst/>
                <a:latin typeface="Arial" charset="0"/>
                <a:ea typeface="+mn-ea"/>
                <a:cs typeface="+mn-cs"/>
              </a:rPr>
              <a:t>. </a:t>
            </a:r>
          </a:p>
          <a:p>
            <a:pPr marL="171450" marR="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GB" sz="900" kern="1200" dirty="0">
                <a:solidFill>
                  <a:schemeClr val="tx1"/>
                </a:solidFill>
                <a:effectLst/>
                <a:latin typeface="Arial" charset="0"/>
                <a:ea typeface="+mn-ea"/>
                <a:cs typeface="+mn-cs"/>
              </a:rPr>
              <a:t>The FMU will ensure that selected projects are in alignment with the humanitarian needs registered in the country’s humanitarian response framework (humanitarian response plan and HCT humanitarian protection strategy). </a:t>
            </a:r>
          </a:p>
          <a:p>
            <a:pPr marL="171450" marR="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GB" sz="900" kern="1200" dirty="0">
                <a:solidFill>
                  <a:schemeClr val="tx1"/>
                </a:solidFill>
                <a:effectLst/>
                <a:latin typeface="Arial" charset="0"/>
                <a:ea typeface="+mn-ea"/>
                <a:cs typeface="+mn-cs"/>
              </a:rPr>
              <a:t>active participation of working groups leads at country level could be explored with the SRF Board during the start-up phase. This could bring added value to the review process conducted by the evaluation committee. </a:t>
            </a:r>
          </a:p>
          <a:p>
            <a:pPr marL="171450" marR="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GB" sz="900" kern="1200" dirty="0">
                <a:solidFill>
                  <a:schemeClr val="tx1"/>
                </a:solidFill>
                <a:effectLst/>
                <a:latin typeface="Arial" charset="0"/>
                <a:ea typeface="+mn-ea"/>
                <a:cs typeface="+mn-cs"/>
              </a:rPr>
              <a:t>OCHA as a potential observer in the Board will maximize synergy with existing humanitarian funds. </a:t>
            </a:r>
            <a:endParaRPr lang="en-US" sz="900" kern="1200" dirty="0">
              <a:solidFill>
                <a:schemeClr val="tx1"/>
              </a:solidFill>
              <a:effectLst/>
              <a:latin typeface="Arial" charset="0"/>
              <a:ea typeface="+mn-ea"/>
              <a:cs typeface="+mn-cs"/>
            </a:endParaRPr>
          </a:p>
          <a:p>
            <a:endParaRPr lang="en-US" dirty="0"/>
          </a:p>
        </p:txBody>
      </p:sp>
      <p:sp>
        <p:nvSpPr>
          <p:cNvPr id="4" name="Date Placeholder 3"/>
          <p:cNvSpPr>
            <a:spLocks noGrp="1"/>
          </p:cNvSpPr>
          <p:nvPr>
            <p:ph type="dt" idx="10"/>
          </p:nvPr>
        </p:nvSpPr>
        <p:spPr/>
        <p:txBody>
          <a:bodyPr/>
          <a:lstStyle/>
          <a:p>
            <a:endParaRPr lang="da-DK"/>
          </a:p>
        </p:txBody>
      </p:sp>
    </p:spTree>
    <p:extLst>
      <p:ext uri="{BB962C8B-B14F-4D97-AF65-F5344CB8AC3E}">
        <p14:creationId xmlns:p14="http://schemas.microsoft.com/office/powerpoint/2010/main" val="29696304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slide 1">
    <p:bg>
      <p:bgPr>
        <a:solidFill>
          <a:srgbClr val="AF161E"/>
        </a:solidFill>
        <a:effectLst/>
      </p:bgPr>
    </p:bg>
    <p:spTree>
      <p:nvGrpSpPr>
        <p:cNvPr id="1" name=""/>
        <p:cNvGrpSpPr/>
        <p:nvPr/>
      </p:nvGrpSpPr>
      <p:grpSpPr>
        <a:xfrm>
          <a:off x="0" y="0"/>
          <a:ext cx="0" cy="0"/>
          <a:chOff x="0" y="0"/>
          <a:chExt cx="0" cy="0"/>
        </a:xfrm>
      </p:grpSpPr>
      <p:pic>
        <p:nvPicPr>
          <p:cNvPr id="3" name="Billede 2">
            <a:extLst>
              <a:ext uri="{FF2B5EF4-FFF2-40B4-BE49-F238E27FC236}">
                <a16:creationId xmlns:a16="http://schemas.microsoft.com/office/drawing/2014/main" id="{9B31AD84-33AE-42B1-A0E4-EA522935F7D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4016" t="25917" r="10161" b="26747"/>
          <a:stretch/>
        </p:blipFill>
        <p:spPr>
          <a:xfrm>
            <a:off x="215405" y="-176270"/>
            <a:ext cx="8735222" cy="5453350"/>
          </a:xfrm>
          <a:prstGeom prst="rect">
            <a:avLst/>
          </a:prstGeom>
        </p:spPr>
      </p:pic>
      <p:pic>
        <p:nvPicPr>
          <p:cNvPr id="13" name="Billede 12">
            <a:extLst>
              <a:ext uri="{FF2B5EF4-FFF2-40B4-BE49-F238E27FC236}">
                <a16:creationId xmlns:a16="http://schemas.microsoft.com/office/drawing/2014/main" id="{20248E21-16B0-41FE-91E6-928734C7515D}"/>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3567325" y="2046023"/>
            <a:ext cx="2007550" cy="1037738"/>
          </a:xfrm>
          <a:prstGeom prst="rect">
            <a:avLst/>
          </a:prstGeom>
        </p:spPr>
      </p:pic>
    </p:spTree>
    <p:extLst>
      <p:ext uri="{BB962C8B-B14F-4D97-AF65-F5344CB8AC3E}">
        <p14:creationId xmlns:p14="http://schemas.microsoft.com/office/powerpoint/2010/main" val="151006113"/>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Headline, text and graphics">
    <p:spTree>
      <p:nvGrpSpPr>
        <p:cNvPr id="1" name=""/>
        <p:cNvGrpSpPr/>
        <p:nvPr/>
      </p:nvGrpSpPr>
      <p:grpSpPr>
        <a:xfrm>
          <a:off x="0" y="0"/>
          <a:ext cx="0" cy="0"/>
          <a:chOff x="0" y="0"/>
          <a:chExt cx="0" cy="0"/>
        </a:xfrm>
      </p:grpSpPr>
      <p:pic>
        <p:nvPicPr>
          <p:cNvPr id="4" name="Billede 3">
            <a:extLst>
              <a:ext uri="{FF2B5EF4-FFF2-40B4-BE49-F238E27FC236}">
                <a16:creationId xmlns:a16="http://schemas.microsoft.com/office/drawing/2014/main" id="{83E452BC-D629-4359-9795-DB3409CC8BFC}"/>
              </a:ext>
            </a:extLst>
          </p:cNvPr>
          <p:cNvPicPr>
            <a:picLocks noChangeAspect="1"/>
          </p:cNvPicPr>
          <p:nvPr userDrawn="1"/>
        </p:nvPicPr>
        <p:blipFill rotWithShape="1">
          <a:blip r:embed="rId2" cstate="print">
            <a:duotone>
              <a:schemeClr val="accent1">
                <a:shade val="45000"/>
                <a:satMod val="135000"/>
              </a:schemeClr>
              <a:prstClr val="white"/>
            </a:duotone>
            <a:extLst>
              <a:ext uri="{BEBA8EAE-BF5A-486C-A8C5-ECC9F3942E4B}">
                <a14:imgProps xmlns:a14="http://schemas.microsoft.com/office/drawing/2010/main">
                  <a14:imgLayer r:embed="rId3">
                    <a14:imgEffect>
                      <a14:colorTemperature colorTemp="2927"/>
                    </a14:imgEffect>
                    <a14:imgEffect>
                      <a14:brightnessContrast bright="12000" contrast="12000"/>
                    </a14:imgEffect>
                  </a14:imgLayer>
                </a14:imgProps>
              </a:ext>
              <a:ext uri="{28A0092B-C50C-407E-A947-70E740481C1C}">
                <a14:useLocalDpi xmlns:a14="http://schemas.microsoft.com/office/drawing/2010/main" val="0"/>
              </a:ext>
            </a:extLst>
          </a:blip>
          <a:srcRect l="14016" t="25917" r="10161" b="26747"/>
          <a:stretch/>
        </p:blipFill>
        <p:spPr>
          <a:xfrm>
            <a:off x="215405" y="-176270"/>
            <a:ext cx="8735222" cy="5453350"/>
          </a:xfrm>
          <a:prstGeom prst="rect">
            <a:avLst/>
          </a:prstGeom>
        </p:spPr>
      </p:pic>
      <p:sp>
        <p:nvSpPr>
          <p:cNvPr id="5" name="Rektangel 4">
            <a:extLst>
              <a:ext uri="{FF2B5EF4-FFF2-40B4-BE49-F238E27FC236}">
                <a16:creationId xmlns:a16="http://schemas.microsoft.com/office/drawing/2014/main" id="{A7DD58B1-1436-4834-92D3-09F1457822B8}"/>
              </a:ext>
            </a:extLst>
          </p:cNvPr>
          <p:cNvSpPr/>
          <p:nvPr userDrawn="1"/>
        </p:nvSpPr>
        <p:spPr>
          <a:xfrm>
            <a:off x="1087846" y="1918800"/>
            <a:ext cx="6968307" cy="14580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Rectangle 2">
            <a:extLst>
              <a:ext uri="{FF2B5EF4-FFF2-40B4-BE49-F238E27FC236}">
                <a16:creationId xmlns:a16="http://schemas.microsoft.com/office/drawing/2014/main" id="{8C6DEC39-4D9C-4D2C-81D3-E42B20418C0C}"/>
              </a:ext>
            </a:extLst>
          </p:cNvPr>
          <p:cNvSpPr>
            <a:spLocks noGrp="1" noChangeArrowheads="1"/>
          </p:cNvSpPr>
          <p:nvPr>
            <p:ph type="ctrTitle" hasCustomPrompt="1"/>
          </p:nvPr>
        </p:nvSpPr>
        <p:spPr>
          <a:xfrm>
            <a:off x="1231796" y="2084400"/>
            <a:ext cx="6679800" cy="1120500"/>
          </a:xfrm>
          <a:prstGeom prst="rect">
            <a:avLst/>
          </a:prstGeom>
        </p:spPr>
        <p:txBody>
          <a:bodyPr lIns="0" tIns="0" rIns="0" bIns="0" anchor="ctr"/>
          <a:lstStyle>
            <a:lvl1pPr algn="ctr">
              <a:lnSpc>
                <a:spcPct val="80000"/>
              </a:lnSpc>
              <a:defRPr sz="4000" b="1" i="0">
                <a:solidFill>
                  <a:schemeClr val="tx1"/>
                </a:solidFill>
                <a:latin typeface="Calibri" panose="020F0502020204030204" pitchFamily="34" charset="0"/>
                <a:cs typeface="Calibri" panose="020F0502020204030204" pitchFamily="34" charset="0"/>
              </a:defRPr>
            </a:lvl1pPr>
          </a:lstStyle>
          <a:p>
            <a:r>
              <a:rPr lang="da-DK"/>
              <a:t>Title – new </a:t>
            </a:r>
            <a:r>
              <a:rPr lang="da-DK" err="1"/>
              <a:t>section</a:t>
            </a:r>
            <a:endParaRPr lang="da-DK"/>
          </a:p>
        </p:txBody>
      </p:sp>
    </p:spTree>
    <p:extLst>
      <p:ext uri="{BB962C8B-B14F-4D97-AF65-F5344CB8AC3E}">
        <p14:creationId xmlns:p14="http://schemas.microsoft.com/office/powerpoint/2010/main" val="11501661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New section - photo">
    <p:bg>
      <p:bgRef idx="1001">
        <a:schemeClr val="bg1"/>
      </p:bgRef>
    </p:bg>
    <p:spTree>
      <p:nvGrpSpPr>
        <p:cNvPr id="1" name=""/>
        <p:cNvGrpSpPr/>
        <p:nvPr/>
      </p:nvGrpSpPr>
      <p:grpSpPr>
        <a:xfrm>
          <a:off x="0" y="0"/>
          <a:ext cx="0" cy="0"/>
          <a:chOff x="0" y="0"/>
          <a:chExt cx="0" cy="0"/>
        </a:xfrm>
      </p:grpSpPr>
      <p:pic>
        <p:nvPicPr>
          <p:cNvPr id="6" name="Billede 5" descr="Et billede, der indeholder himmel, udendørs, jord&#10;&#10;Automatisk genereret beskrivelse">
            <a:extLst>
              <a:ext uri="{FF2B5EF4-FFF2-40B4-BE49-F238E27FC236}">
                <a16:creationId xmlns:a16="http://schemas.microsoft.com/office/drawing/2014/main" id="{59DE8D9E-B7E1-CC4B-B602-3299C862538F}"/>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4211" t="29469" r="14795" b="1633"/>
          <a:stretch/>
        </p:blipFill>
        <p:spPr>
          <a:xfrm>
            <a:off x="0" y="0"/>
            <a:ext cx="9144000" cy="5143500"/>
          </a:xfrm>
          <a:prstGeom prst="rect">
            <a:avLst/>
          </a:prstGeom>
          <a:gradFill>
            <a:gsLst>
              <a:gs pos="0">
                <a:schemeClr val="tx2">
                  <a:alpha val="90000"/>
                </a:schemeClr>
              </a:gs>
              <a:gs pos="74000">
                <a:schemeClr val="tx2">
                  <a:alpha val="95000"/>
                </a:schemeClr>
              </a:gs>
              <a:gs pos="83000">
                <a:schemeClr val="tx2"/>
              </a:gs>
              <a:gs pos="100000">
                <a:schemeClr val="tx2"/>
              </a:gs>
            </a:gsLst>
            <a:lin ang="10800000" scaled="1"/>
          </a:gradFill>
        </p:spPr>
      </p:pic>
      <p:sp>
        <p:nvSpPr>
          <p:cNvPr id="15" name="Pladsholder til billede 14">
            <a:extLst>
              <a:ext uri="{FF2B5EF4-FFF2-40B4-BE49-F238E27FC236}">
                <a16:creationId xmlns:a16="http://schemas.microsoft.com/office/drawing/2014/main" id="{16C6F774-762C-46CE-A3FC-38088025B338}"/>
              </a:ext>
            </a:extLst>
          </p:cNvPr>
          <p:cNvSpPr>
            <a:spLocks noGrp="1"/>
          </p:cNvSpPr>
          <p:nvPr>
            <p:ph type="pic" sz="quarter" idx="11" hasCustomPrompt="1"/>
          </p:nvPr>
        </p:nvSpPr>
        <p:spPr>
          <a:xfrm>
            <a:off x="1" y="-294"/>
            <a:ext cx="9144000" cy="5143500"/>
          </a:xfrm>
        </p:spPr>
        <p:txBody>
          <a:bodyPr/>
          <a:lstStyle>
            <a:lvl1pPr marL="0" indent="0">
              <a:buFontTx/>
              <a:buNone/>
              <a:defRPr sz="1200"/>
            </a:lvl1pPr>
          </a:lstStyle>
          <a:p>
            <a:r>
              <a:rPr lang="da-DK"/>
              <a:t> </a:t>
            </a:r>
            <a:r>
              <a:rPr lang="da-DK" err="1"/>
              <a:t>Clik</a:t>
            </a:r>
            <a:r>
              <a:rPr lang="da-DK"/>
              <a:t> the </a:t>
            </a:r>
            <a:r>
              <a:rPr lang="da-DK" err="1"/>
              <a:t>icon</a:t>
            </a:r>
            <a:r>
              <a:rPr lang="da-DK"/>
              <a:t> to </a:t>
            </a:r>
            <a:r>
              <a:rPr lang="da-DK" err="1"/>
              <a:t>add</a:t>
            </a:r>
            <a:r>
              <a:rPr lang="da-DK"/>
              <a:t> </a:t>
            </a:r>
            <a:r>
              <a:rPr lang="da-DK" err="1"/>
              <a:t>another</a:t>
            </a:r>
            <a:r>
              <a:rPr lang="da-DK"/>
              <a:t> </a:t>
            </a:r>
            <a:r>
              <a:rPr lang="da-DK" err="1"/>
              <a:t>photo</a:t>
            </a:r>
            <a:endParaRPr lang="da-DK"/>
          </a:p>
        </p:txBody>
      </p:sp>
      <p:sp>
        <p:nvSpPr>
          <p:cNvPr id="19" name="Pladsholder til tekst 18">
            <a:extLst>
              <a:ext uri="{FF2B5EF4-FFF2-40B4-BE49-F238E27FC236}">
                <a16:creationId xmlns:a16="http://schemas.microsoft.com/office/drawing/2014/main" id="{B18210C6-F87A-4159-AE5D-3E1D9EE496BA}"/>
              </a:ext>
            </a:extLst>
          </p:cNvPr>
          <p:cNvSpPr>
            <a:spLocks noGrp="1"/>
          </p:cNvSpPr>
          <p:nvPr>
            <p:ph type="body" sz="quarter" idx="12" hasCustomPrompt="1"/>
          </p:nvPr>
        </p:nvSpPr>
        <p:spPr>
          <a:xfrm>
            <a:off x="1087200" y="1918800"/>
            <a:ext cx="6969600" cy="1458913"/>
          </a:xfrm>
          <a:solidFill>
            <a:srgbClr val="AE151D">
              <a:alpha val="90000"/>
            </a:srgbClr>
          </a:solidFill>
        </p:spPr>
        <p:txBody>
          <a:bodyPr/>
          <a:lstStyle>
            <a:lvl1pPr marL="0" indent="0">
              <a:buNone/>
              <a:defRPr sz="800"/>
            </a:lvl1pPr>
            <a:lvl2pPr marL="202500" indent="0">
              <a:buNone/>
              <a:defRPr sz="800"/>
            </a:lvl2pPr>
            <a:lvl3pPr marL="405000" indent="0">
              <a:buNone/>
              <a:defRPr sz="800"/>
            </a:lvl3pPr>
            <a:lvl4pPr marL="808435" indent="0">
              <a:buNone/>
              <a:defRPr sz="800"/>
            </a:lvl4pPr>
            <a:lvl5pPr marL="1079897" indent="0">
              <a:buNone/>
              <a:defRPr sz="800"/>
            </a:lvl5pPr>
          </a:lstStyle>
          <a:p>
            <a:pPr lvl="0"/>
            <a:r>
              <a:rPr lang="da-DK"/>
              <a:t> </a:t>
            </a:r>
          </a:p>
        </p:txBody>
      </p:sp>
      <p:sp>
        <p:nvSpPr>
          <p:cNvPr id="3" name="Pladsholder til tekst 2">
            <a:extLst>
              <a:ext uri="{FF2B5EF4-FFF2-40B4-BE49-F238E27FC236}">
                <a16:creationId xmlns:a16="http://schemas.microsoft.com/office/drawing/2014/main" id="{DA4B223F-4091-4FDF-9D9C-F834F351770F}"/>
              </a:ext>
            </a:extLst>
          </p:cNvPr>
          <p:cNvSpPr>
            <a:spLocks noGrp="1"/>
          </p:cNvSpPr>
          <p:nvPr>
            <p:ph type="body" sz="quarter" idx="10" hasCustomPrompt="1"/>
          </p:nvPr>
        </p:nvSpPr>
        <p:spPr>
          <a:xfrm>
            <a:off x="8287200" y="165600"/>
            <a:ext cx="682625" cy="280988"/>
          </a:xfrm>
          <a:blipFill>
            <a:blip r:embed="rId3"/>
            <a:stretch>
              <a:fillRect/>
            </a:stretch>
          </a:blipFill>
        </p:spPr>
        <p:txBody>
          <a:bodyPr/>
          <a:lstStyle>
            <a:lvl1pPr marL="0" indent="0">
              <a:buFontTx/>
              <a:buNone/>
              <a:defRPr sz="800"/>
            </a:lvl1pPr>
            <a:lvl2pPr>
              <a:defRPr sz="800"/>
            </a:lvl2pPr>
            <a:lvl3pPr>
              <a:defRPr sz="800"/>
            </a:lvl3pPr>
            <a:lvl4pPr>
              <a:defRPr sz="800"/>
            </a:lvl4pPr>
            <a:lvl5pPr>
              <a:defRPr sz="800"/>
            </a:lvl5pPr>
          </a:lstStyle>
          <a:p>
            <a:pPr lvl="0"/>
            <a:r>
              <a:rPr lang="da-DK"/>
              <a:t> </a:t>
            </a:r>
          </a:p>
        </p:txBody>
      </p:sp>
      <p:sp>
        <p:nvSpPr>
          <p:cNvPr id="5" name="Titel 4">
            <a:extLst>
              <a:ext uri="{FF2B5EF4-FFF2-40B4-BE49-F238E27FC236}">
                <a16:creationId xmlns:a16="http://schemas.microsoft.com/office/drawing/2014/main" id="{3E4237DD-06DD-42B8-8240-AB200D7B0B9F}"/>
              </a:ext>
            </a:extLst>
          </p:cNvPr>
          <p:cNvSpPr>
            <a:spLocks noGrp="1"/>
          </p:cNvSpPr>
          <p:nvPr>
            <p:ph type="title" hasCustomPrompt="1"/>
          </p:nvPr>
        </p:nvSpPr>
        <p:spPr>
          <a:xfrm>
            <a:off x="1231200" y="2084400"/>
            <a:ext cx="6681600" cy="1119600"/>
          </a:xfrm>
        </p:spPr>
        <p:txBody>
          <a:bodyPr anchor="ctr"/>
          <a:lstStyle>
            <a:lvl1pPr algn="ctr">
              <a:defRPr>
                <a:solidFill>
                  <a:schemeClr val="bg1"/>
                </a:solidFill>
              </a:defRPr>
            </a:lvl1pPr>
          </a:lstStyle>
          <a:p>
            <a:r>
              <a:rPr lang="da-DK"/>
              <a:t>Title - new </a:t>
            </a:r>
            <a:r>
              <a:rPr lang="da-DK" err="1"/>
              <a:t>section</a:t>
            </a:r>
            <a:r>
              <a:rPr lang="da-DK"/>
              <a:t> </a:t>
            </a:r>
          </a:p>
        </p:txBody>
      </p:sp>
    </p:spTree>
    <p:extLst>
      <p:ext uri="{BB962C8B-B14F-4D97-AF65-F5344CB8AC3E}">
        <p14:creationId xmlns:p14="http://schemas.microsoft.com/office/powerpoint/2010/main" val="388036981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Headline, text and graphics,foot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29200" y="417600"/>
            <a:ext cx="7416900" cy="626255"/>
          </a:xfrm>
        </p:spPr>
        <p:txBody>
          <a:bodyPr/>
          <a:lstStyle>
            <a:lvl1pPr>
              <a:defRPr sz="3600"/>
            </a:lvl1pPr>
          </a:lstStyle>
          <a:p>
            <a:r>
              <a:rPr lang="da-DK"/>
              <a:t>Write a </a:t>
            </a:r>
            <a:r>
              <a:rPr lang="da-DK" err="1"/>
              <a:t>headline</a:t>
            </a:r>
            <a:endParaRPr lang="da-DK"/>
          </a:p>
        </p:txBody>
      </p:sp>
      <p:sp>
        <p:nvSpPr>
          <p:cNvPr id="3" name="Pladsholder til indhold 2"/>
          <p:cNvSpPr>
            <a:spLocks noGrp="1"/>
          </p:cNvSpPr>
          <p:nvPr>
            <p:ph idx="1" hasCustomPrompt="1"/>
          </p:nvPr>
        </p:nvSpPr>
        <p:spPr>
          <a:xfrm>
            <a:off x="529200" y="1486800"/>
            <a:ext cx="7416900" cy="3060000"/>
          </a:xfrm>
          <a:prstGeom prst="rect">
            <a:avLst/>
          </a:prstGeom>
        </p:spPr>
        <p:txBody>
          <a:bodyPr/>
          <a:lstStyle>
            <a:lvl1pPr>
              <a:defRPr sz="2000"/>
            </a:lvl1pPr>
            <a:lvl2pPr>
              <a:defRPr sz="2000"/>
            </a:lvl2pPr>
            <a:lvl3pPr>
              <a:defRPr sz="2000"/>
            </a:lvl3pPr>
          </a:lstStyle>
          <a:p>
            <a:pPr lvl="0"/>
            <a:r>
              <a:rPr lang="da-DK" err="1"/>
              <a:t>Text</a:t>
            </a:r>
            <a:r>
              <a:rPr lang="da-DK"/>
              <a:t> - First </a:t>
            </a:r>
            <a:r>
              <a:rPr lang="da-DK" err="1"/>
              <a:t>level</a:t>
            </a:r>
            <a:endParaRPr lang="da-DK"/>
          </a:p>
          <a:p>
            <a:pPr lvl="1"/>
            <a:r>
              <a:rPr lang="da-DK"/>
              <a:t>Second </a:t>
            </a:r>
            <a:r>
              <a:rPr lang="da-DK" err="1"/>
              <a:t>level</a:t>
            </a:r>
            <a:endParaRPr lang="da-DK"/>
          </a:p>
          <a:p>
            <a:pPr lvl="2"/>
            <a:r>
              <a:rPr lang="da-DK"/>
              <a:t>Third </a:t>
            </a:r>
            <a:r>
              <a:rPr lang="da-DK" err="1"/>
              <a:t>level</a:t>
            </a:r>
            <a:endParaRPr lang="da-DK"/>
          </a:p>
        </p:txBody>
      </p:sp>
      <p:sp>
        <p:nvSpPr>
          <p:cNvPr id="6" name="Rectangle 4">
            <a:extLst>
              <a:ext uri="{FF2B5EF4-FFF2-40B4-BE49-F238E27FC236}">
                <a16:creationId xmlns:a16="http://schemas.microsoft.com/office/drawing/2014/main" id="{9BA871B0-6B4C-4002-80FF-7C5B1C160EC9}"/>
              </a:ext>
            </a:extLst>
          </p:cNvPr>
          <p:cNvSpPr>
            <a:spLocks noGrp="1" noChangeArrowheads="1"/>
          </p:cNvSpPr>
          <p:nvPr>
            <p:ph type="dt" sz="half" idx="2"/>
          </p:nvPr>
        </p:nvSpPr>
        <p:spPr bwMode="auto">
          <a:xfrm rot="5400000">
            <a:off x="8479800" y="4261247"/>
            <a:ext cx="666000" cy="205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Autofit/>
          </a:bodyPr>
          <a:lstStyle>
            <a:lvl1pPr algn="r">
              <a:defRPr sz="750" b="0" baseline="0">
                <a:solidFill>
                  <a:schemeClr val="bg1">
                    <a:lumMod val="50000"/>
                  </a:schemeClr>
                </a:solidFill>
                <a:latin typeface="Calibri" panose="020F0502020204030204" pitchFamily="34" charset="0"/>
                <a:cs typeface="Calibri" panose="020F0502020204030204" pitchFamily="34" charset="0"/>
              </a:defRPr>
            </a:lvl1pPr>
          </a:lstStyle>
          <a:p>
            <a:endParaRPr lang="da-DK"/>
          </a:p>
        </p:txBody>
      </p:sp>
      <p:sp>
        <p:nvSpPr>
          <p:cNvPr id="7" name="Pladsholder til sidefod 1">
            <a:extLst>
              <a:ext uri="{FF2B5EF4-FFF2-40B4-BE49-F238E27FC236}">
                <a16:creationId xmlns:a16="http://schemas.microsoft.com/office/drawing/2014/main" id="{CB8A06FE-A009-4CFD-BBCB-46EBA972696E}"/>
              </a:ext>
            </a:extLst>
          </p:cNvPr>
          <p:cNvSpPr>
            <a:spLocks noGrp="1"/>
          </p:cNvSpPr>
          <p:nvPr>
            <p:ph type="ftr" sz="quarter" idx="3"/>
          </p:nvPr>
        </p:nvSpPr>
        <p:spPr>
          <a:xfrm rot="5400000">
            <a:off x="7282800" y="2375945"/>
            <a:ext cx="3060000" cy="205200"/>
          </a:xfrm>
          <a:prstGeom prst="rect">
            <a:avLst/>
          </a:prstGeom>
        </p:spPr>
        <p:txBody>
          <a:bodyPr vert="horz" lIns="91440" tIns="45720" rIns="91440" bIns="45720" rtlCol="0" anchor="t" anchorCtr="0"/>
          <a:lstStyle>
            <a:lvl1pPr algn="r">
              <a:defRPr sz="750" kern="0" spc="0" baseline="0">
                <a:solidFill>
                  <a:schemeClr val="bg1">
                    <a:lumMod val="50000"/>
                  </a:schemeClr>
                </a:solidFill>
                <a:latin typeface="Calibri" panose="020F0502020204030204" pitchFamily="34" charset="0"/>
                <a:cs typeface="Calibri" panose="020F0502020204030204" pitchFamily="34" charset="0"/>
              </a:defRPr>
            </a:lvl1pPr>
          </a:lstStyle>
          <a:p>
            <a:endParaRPr lang="da-DK" spc="30"/>
          </a:p>
        </p:txBody>
      </p:sp>
    </p:spTree>
    <p:extLst>
      <p:ext uri="{BB962C8B-B14F-4D97-AF65-F5344CB8AC3E}">
        <p14:creationId xmlns:p14="http://schemas.microsoft.com/office/powerpoint/2010/main" val="33091424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line, Text, Graphics">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B7DC8FF6-EE81-9942-9F83-3203DA6BBA2E}"/>
              </a:ext>
            </a:extLst>
          </p:cNvPr>
          <p:cNvSpPr>
            <a:spLocks noGrp="1"/>
          </p:cNvSpPr>
          <p:nvPr>
            <p:ph type="title" hasCustomPrompt="1"/>
          </p:nvPr>
        </p:nvSpPr>
        <p:spPr>
          <a:xfrm>
            <a:off x="453600" y="583201"/>
            <a:ext cx="7513393" cy="633758"/>
          </a:xfrm>
          <a:prstGeom prst="rect">
            <a:avLst/>
          </a:prstGeom>
        </p:spPr>
        <p:txBody>
          <a:bodyPr/>
          <a:lstStyle>
            <a:lvl1pPr>
              <a:defRPr/>
            </a:lvl1pPr>
          </a:lstStyle>
          <a:p>
            <a:r>
              <a:rPr lang="da-DK"/>
              <a:t>Write a </a:t>
            </a:r>
            <a:r>
              <a:rPr lang="da-DK" err="1"/>
              <a:t>headline</a:t>
            </a:r>
            <a:endParaRPr lang="da-DK"/>
          </a:p>
        </p:txBody>
      </p:sp>
      <p:sp>
        <p:nvSpPr>
          <p:cNvPr id="3" name="Pladsholder til tekst 2">
            <a:extLst>
              <a:ext uri="{FF2B5EF4-FFF2-40B4-BE49-F238E27FC236}">
                <a16:creationId xmlns:a16="http://schemas.microsoft.com/office/drawing/2014/main" id="{A91604F5-5A91-499E-A334-4073C77421D0}"/>
              </a:ext>
            </a:extLst>
          </p:cNvPr>
          <p:cNvSpPr>
            <a:spLocks noGrp="1"/>
          </p:cNvSpPr>
          <p:nvPr>
            <p:ph type="body" sz="quarter" idx="15" hasCustomPrompt="1"/>
          </p:nvPr>
        </p:nvSpPr>
        <p:spPr>
          <a:xfrm>
            <a:off x="468000" y="57600"/>
            <a:ext cx="7512844" cy="334800"/>
          </a:xfrm>
          <a:prstGeom prst="rect">
            <a:avLst/>
          </a:prstGeom>
        </p:spPr>
        <p:txBody>
          <a:bodyPr/>
          <a:lstStyle>
            <a:lvl1pPr marL="0" indent="0" algn="l">
              <a:buFontTx/>
              <a:buNone/>
              <a:defRPr sz="1800" b="0">
                <a:solidFill>
                  <a:schemeClr val="tx2"/>
                </a:solidFill>
              </a:defRPr>
            </a:lvl1pPr>
            <a:lvl2pPr marL="261938" indent="0">
              <a:buFontTx/>
              <a:buNone/>
              <a:defRPr/>
            </a:lvl2pPr>
            <a:lvl3pPr marL="528638" indent="0">
              <a:buFontTx/>
              <a:buNone/>
              <a:defRPr/>
            </a:lvl3pPr>
            <a:lvl4pPr marL="808435" indent="0">
              <a:buFontTx/>
              <a:buNone/>
              <a:defRPr/>
            </a:lvl4pPr>
            <a:lvl5pPr marL="1079897" indent="0">
              <a:buFontTx/>
              <a:buNone/>
              <a:defRPr/>
            </a:lvl5pPr>
          </a:lstStyle>
          <a:p>
            <a:pPr lvl="0"/>
            <a:r>
              <a:rPr lang="da-DK"/>
              <a:t>Write the titel of the new </a:t>
            </a:r>
            <a:r>
              <a:rPr lang="da-DK" err="1"/>
              <a:t>section</a:t>
            </a:r>
            <a:endParaRPr lang="da-DK"/>
          </a:p>
        </p:txBody>
      </p:sp>
      <p:sp>
        <p:nvSpPr>
          <p:cNvPr id="9" name="Pladsholder til indhold 2">
            <a:extLst>
              <a:ext uri="{FF2B5EF4-FFF2-40B4-BE49-F238E27FC236}">
                <a16:creationId xmlns:a16="http://schemas.microsoft.com/office/drawing/2014/main" id="{0DAF1F95-9034-4B90-BCC6-99A27572F35D}"/>
              </a:ext>
            </a:extLst>
          </p:cNvPr>
          <p:cNvSpPr>
            <a:spLocks noGrp="1"/>
          </p:cNvSpPr>
          <p:nvPr>
            <p:ph idx="1" hasCustomPrompt="1"/>
          </p:nvPr>
        </p:nvSpPr>
        <p:spPr>
          <a:xfrm>
            <a:off x="453600" y="1486800"/>
            <a:ext cx="7514100" cy="3060000"/>
          </a:xfrm>
          <a:prstGeom prst="rect">
            <a:avLst/>
          </a:prstGeom>
        </p:spPr>
        <p:txBody>
          <a:bodyPr/>
          <a:lstStyle/>
          <a:p>
            <a:pPr lvl="0"/>
            <a:r>
              <a:rPr lang="da-DK"/>
              <a:t>Write </a:t>
            </a:r>
            <a:r>
              <a:rPr lang="da-DK" err="1"/>
              <a:t>text</a:t>
            </a:r>
            <a:r>
              <a:rPr lang="da-DK"/>
              <a:t> - First </a:t>
            </a:r>
            <a:r>
              <a:rPr lang="da-DK" err="1"/>
              <a:t>level</a:t>
            </a:r>
            <a:endParaRPr lang="da-DK"/>
          </a:p>
          <a:p>
            <a:pPr lvl="1"/>
            <a:r>
              <a:rPr lang="da-DK"/>
              <a:t>Second </a:t>
            </a:r>
            <a:r>
              <a:rPr lang="da-DK" err="1"/>
              <a:t>level</a:t>
            </a:r>
            <a:endParaRPr lang="da-DK"/>
          </a:p>
          <a:p>
            <a:pPr lvl="2"/>
            <a:r>
              <a:rPr lang="da-DK"/>
              <a:t>Third </a:t>
            </a:r>
            <a:r>
              <a:rPr lang="da-DK" err="1"/>
              <a:t>level</a:t>
            </a:r>
            <a:endParaRPr lang="da-DK"/>
          </a:p>
        </p:txBody>
      </p:sp>
      <p:sp>
        <p:nvSpPr>
          <p:cNvPr id="6" name="Pladsholder til dato 5">
            <a:extLst>
              <a:ext uri="{FF2B5EF4-FFF2-40B4-BE49-F238E27FC236}">
                <a16:creationId xmlns:a16="http://schemas.microsoft.com/office/drawing/2014/main" id="{0FC22E6A-86BC-8E45-8786-09A48400C1D5}"/>
              </a:ext>
            </a:extLst>
          </p:cNvPr>
          <p:cNvSpPr>
            <a:spLocks noGrp="1"/>
          </p:cNvSpPr>
          <p:nvPr>
            <p:ph type="dt" sz="half" idx="11"/>
          </p:nvPr>
        </p:nvSpPr>
        <p:spPr>
          <a:xfrm rot="5400000">
            <a:off x="8477135" y="4241611"/>
            <a:ext cx="671327" cy="205199"/>
          </a:xfrm>
          <a:prstGeom prst="rect">
            <a:avLst/>
          </a:prstGeom>
        </p:spPr>
        <p:txBody>
          <a:bodyPr/>
          <a:lstStyle>
            <a:lvl1pPr algn="r">
              <a:defRPr sz="750">
                <a:solidFill>
                  <a:schemeClr val="bg1">
                    <a:lumMod val="50000"/>
                  </a:schemeClr>
                </a:solidFill>
              </a:defRPr>
            </a:lvl1pPr>
          </a:lstStyle>
          <a:p>
            <a:endParaRPr lang="da-DK"/>
          </a:p>
        </p:txBody>
      </p:sp>
      <p:cxnSp>
        <p:nvCxnSpPr>
          <p:cNvPr id="8" name="Lige forbindelse 7">
            <a:extLst>
              <a:ext uri="{FF2B5EF4-FFF2-40B4-BE49-F238E27FC236}">
                <a16:creationId xmlns:a16="http://schemas.microsoft.com/office/drawing/2014/main" id="{B20B880C-A339-430F-8066-C5FCA324FD58}"/>
              </a:ext>
            </a:extLst>
          </p:cNvPr>
          <p:cNvCxnSpPr>
            <a:cxnSpLocks/>
          </p:cNvCxnSpPr>
          <p:nvPr userDrawn="1"/>
        </p:nvCxnSpPr>
        <p:spPr>
          <a:xfrm>
            <a:off x="569026" y="410400"/>
            <a:ext cx="7449401" cy="0"/>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Pladsholder til sidefod 1">
            <a:extLst>
              <a:ext uri="{FF2B5EF4-FFF2-40B4-BE49-F238E27FC236}">
                <a16:creationId xmlns:a16="http://schemas.microsoft.com/office/drawing/2014/main" id="{055EC6BD-AFAD-487B-9F95-94F640FF31E1}"/>
              </a:ext>
            </a:extLst>
          </p:cNvPr>
          <p:cNvSpPr>
            <a:spLocks noGrp="1"/>
          </p:cNvSpPr>
          <p:nvPr>
            <p:ph type="ftr" sz="quarter" idx="3"/>
          </p:nvPr>
        </p:nvSpPr>
        <p:spPr>
          <a:xfrm rot="5400000">
            <a:off x="7282800" y="2375945"/>
            <a:ext cx="3060000" cy="205200"/>
          </a:xfrm>
          <a:prstGeom prst="rect">
            <a:avLst/>
          </a:prstGeom>
        </p:spPr>
        <p:txBody>
          <a:bodyPr vert="horz" lIns="91440" tIns="45720" rIns="91440" bIns="45720" rtlCol="0" anchor="t" anchorCtr="0"/>
          <a:lstStyle>
            <a:lvl1pPr algn="r">
              <a:defRPr sz="750" kern="0" spc="0" baseline="0">
                <a:solidFill>
                  <a:schemeClr val="bg1">
                    <a:lumMod val="50000"/>
                  </a:schemeClr>
                </a:solidFill>
                <a:latin typeface="Calibri" panose="020F0502020204030204" pitchFamily="34" charset="0"/>
                <a:cs typeface="Calibri" panose="020F0502020204030204" pitchFamily="34" charset="0"/>
              </a:defRPr>
            </a:lvl1pPr>
          </a:lstStyle>
          <a:p>
            <a:endParaRPr lang="da-DK" spc="30"/>
          </a:p>
        </p:txBody>
      </p:sp>
    </p:spTree>
    <p:extLst>
      <p:ext uri="{BB962C8B-B14F-4D97-AF65-F5344CB8AC3E}">
        <p14:creationId xmlns:p14="http://schemas.microsoft.com/office/powerpoint/2010/main" val="3972155534"/>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363"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eadline, 2 textboxes, graphic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30353" y="417600"/>
            <a:ext cx="7459490" cy="611841"/>
          </a:xfrm>
          <a:prstGeom prst="rect">
            <a:avLst/>
          </a:prstGeom>
        </p:spPr>
        <p:txBody>
          <a:bodyPr/>
          <a:lstStyle>
            <a:lvl1pPr>
              <a:defRPr/>
            </a:lvl1pPr>
          </a:lstStyle>
          <a:p>
            <a:r>
              <a:rPr lang="da-DK"/>
              <a:t>Write a </a:t>
            </a:r>
            <a:r>
              <a:rPr lang="da-DK" err="1"/>
              <a:t>headline</a:t>
            </a:r>
            <a:endParaRPr lang="da-DK"/>
          </a:p>
        </p:txBody>
      </p:sp>
      <p:sp>
        <p:nvSpPr>
          <p:cNvPr id="3" name="Pladsholder til indhold 2"/>
          <p:cNvSpPr>
            <a:spLocks noGrp="1"/>
          </p:cNvSpPr>
          <p:nvPr>
            <p:ph sz="half" idx="1" hasCustomPrompt="1"/>
          </p:nvPr>
        </p:nvSpPr>
        <p:spPr>
          <a:xfrm>
            <a:off x="530352" y="1486800"/>
            <a:ext cx="3564000" cy="3122171"/>
          </a:xfrm>
          <a:prstGeom prst="rect">
            <a:avLst/>
          </a:prstGeom>
        </p:spPr>
        <p:txBody>
          <a:bodyPr/>
          <a:lstStyle>
            <a:lvl1pPr marL="202500" indent="-202500">
              <a:spcAft>
                <a:spcPts val="0"/>
              </a:spcAft>
              <a:buFont typeface="Arial" panose="020B0604020202020204" pitchFamily="34" charset="0"/>
              <a:buChar char="•"/>
              <a:defRPr sz="2000"/>
            </a:lvl1pPr>
            <a:lvl2pPr>
              <a:spcAft>
                <a:spcPts val="0"/>
              </a:spcAft>
              <a:defRPr sz="2000"/>
            </a:lvl2pPr>
            <a:lvl3pPr marL="607500" indent="-202500">
              <a:spcAft>
                <a:spcPts val="0"/>
              </a:spcAft>
              <a:buFont typeface="Courier New" panose="02070309020205020404" pitchFamily="49" charset="0"/>
              <a:buChar char="o"/>
              <a:defRPr sz="2000"/>
            </a:lvl3pPr>
            <a:lvl4pPr>
              <a:defRPr sz="1350"/>
            </a:lvl4pPr>
            <a:lvl5pPr>
              <a:defRPr sz="1350"/>
            </a:lvl5pPr>
            <a:lvl6pPr>
              <a:defRPr sz="1350"/>
            </a:lvl6pPr>
            <a:lvl7pPr>
              <a:defRPr sz="1350"/>
            </a:lvl7pPr>
            <a:lvl8pPr>
              <a:defRPr sz="1350"/>
            </a:lvl8pPr>
            <a:lvl9pPr>
              <a:defRPr sz="1350"/>
            </a:lvl9pPr>
          </a:lstStyle>
          <a:p>
            <a:pPr lvl="0"/>
            <a:r>
              <a:rPr lang="da-DK"/>
              <a:t>Write </a:t>
            </a:r>
            <a:r>
              <a:rPr lang="da-DK" err="1"/>
              <a:t>text</a:t>
            </a:r>
            <a:r>
              <a:rPr lang="da-DK"/>
              <a:t> - First </a:t>
            </a:r>
            <a:r>
              <a:rPr lang="da-DK" err="1"/>
              <a:t>level</a:t>
            </a:r>
            <a:endParaRPr lang="da-DK"/>
          </a:p>
          <a:p>
            <a:pPr lvl="1"/>
            <a:r>
              <a:rPr lang="da-DK"/>
              <a:t>Second </a:t>
            </a:r>
            <a:r>
              <a:rPr lang="da-DK" err="1"/>
              <a:t>level</a:t>
            </a:r>
            <a:endParaRPr lang="da-DK"/>
          </a:p>
          <a:p>
            <a:pPr lvl="2"/>
            <a:r>
              <a:rPr lang="da-DK"/>
              <a:t>Third </a:t>
            </a:r>
            <a:r>
              <a:rPr lang="da-DK" err="1"/>
              <a:t>level</a:t>
            </a:r>
            <a:endParaRPr lang="da-DK"/>
          </a:p>
        </p:txBody>
      </p:sp>
      <p:sp>
        <p:nvSpPr>
          <p:cNvPr id="13" name="Pladsholder til indhold 2">
            <a:extLst>
              <a:ext uri="{FF2B5EF4-FFF2-40B4-BE49-F238E27FC236}">
                <a16:creationId xmlns:a16="http://schemas.microsoft.com/office/drawing/2014/main" id="{120529FE-C54C-9E4A-A1F8-0455ECBFB6C0}"/>
              </a:ext>
            </a:extLst>
          </p:cNvPr>
          <p:cNvSpPr>
            <a:spLocks noGrp="1"/>
          </p:cNvSpPr>
          <p:nvPr>
            <p:ph sz="half" idx="10" hasCustomPrompt="1"/>
          </p:nvPr>
        </p:nvSpPr>
        <p:spPr>
          <a:xfrm>
            <a:off x="4425843" y="1486800"/>
            <a:ext cx="3564000" cy="3122171"/>
          </a:xfrm>
          <a:prstGeom prst="rect">
            <a:avLst/>
          </a:prstGeom>
        </p:spPr>
        <p:txBody>
          <a:bodyPr/>
          <a:lstStyle>
            <a:lvl1pPr marL="202500" indent="-202500">
              <a:spcAft>
                <a:spcPts val="0"/>
              </a:spcAft>
              <a:buFont typeface="Arial" panose="020B0604020202020204" pitchFamily="34" charset="0"/>
              <a:buChar char="•"/>
              <a:defRPr sz="2000"/>
            </a:lvl1pPr>
            <a:lvl2pPr>
              <a:spcAft>
                <a:spcPts val="0"/>
              </a:spcAft>
              <a:defRPr sz="2000"/>
            </a:lvl2pPr>
            <a:lvl3pPr marL="607500" indent="-202500">
              <a:spcAft>
                <a:spcPts val="0"/>
              </a:spcAft>
              <a:buFont typeface="Courier New" panose="02070309020205020404" pitchFamily="49" charset="0"/>
              <a:buChar char="o"/>
              <a:defRPr sz="2000"/>
            </a:lvl3pPr>
            <a:lvl4pPr>
              <a:defRPr sz="1350"/>
            </a:lvl4pPr>
            <a:lvl5pPr>
              <a:defRPr sz="1350"/>
            </a:lvl5pPr>
            <a:lvl6pPr>
              <a:defRPr sz="1350"/>
            </a:lvl6pPr>
            <a:lvl7pPr>
              <a:defRPr sz="1350"/>
            </a:lvl7pPr>
            <a:lvl8pPr>
              <a:defRPr sz="1350"/>
            </a:lvl8pPr>
            <a:lvl9pPr>
              <a:defRPr sz="1350"/>
            </a:lvl9pPr>
          </a:lstStyle>
          <a:p>
            <a:pPr lvl="0"/>
            <a:r>
              <a:rPr lang="da-DK"/>
              <a:t>Write </a:t>
            </a:r>
            <a:r>
              <a:rPr lang="da-DK" err="1"/>
              <a:t>text</a:t>
            </a:r>
            <a:r>
              <a:rPr lang="da-DK"/>
              <a:t> - First </a:t>
            </a:r>
            <a:r>
              <a:rPr lang="da-DK" err="1"/>
              <a:t>level</a:t>
            </a:r>
            <a:endParaRPr lang="da-DK"/>
          </a:p>
          <a:p>
            <a:pPr lvl="1"/>
            <a:r>
              <a:rPr lang="da-DK"/>
              <a:t>Second </a:t>
            </a:r>
            <a:r>
              <a:rPr lang="da-DK" err="1"/>
              <a:t>level</a:t>
            </a:r>
            <a:endParaRPr lang="da-DK"/>
          </a:p>
          <a:p>
            <a:pPr lvl="2"/>
            <a:r>
              <a:rPr lang="da-DK"/>
              <a:t>Third </a:t>
            </a:r>
            <a:r>
              <a:rPr lang="da-DK" err="1"/>
              <a:t>level</a:t>
            </a:r>
            <a:endParaRPr lang="da-DK"/>
          </a:p>
        </p:txBody>
      </p:sp>
      <p:sp>
        <p:nvSpPr>
          <p:cNvPr id="4" name="Pladsholder til dato 3">
            <a:extLst>
              <a:ext uri="{FF2B5EF4-FFF2-40B4-BE49-F238E27FC236}">
                <a16:creationId xmlns:a16="http://schemas.microsoft.com/office/drawing/2014/main" id="{A5C38D9F-C464-E24A-9129-5B6673C69953}"/>
              </a:ext>
            </a:extLst>
          </p:cNvPr>
          <p:cNvSpPr>
            <a:spLocks noGrp="1"/>
          </p:cNvSpPr>
          <p:nvPr>
            <p:ph type="dt" sz="half" idx="11"/>
          </p:nvPr>
        </p:nvSpPr>
        <p:spPr>
          <a:xfrm rot="5400000">
            <a:off x="8479800" y="4238945"/>
            <a:ext cx="666000" cy="205200"/>
          </a:xfrm>
          <a:prstGeom prst="rect">
            <a:avLst/>
          </a:prstGeom>
        </p:spPr>
        <p:txBody>
          <a:bodyPr/>
          <a:lstStyle>
            <a:lvl1pPr algn="r">
              <a:defRPr sz="750">
                <a:solidFill>
                  <a:schemeClr val="bg1">
                    <a:lumMod val="50000"/>
                  </a:schemeClr>
                </a:solidFill>
              </a:defRPr>
            </a:lvl1pPr>
          </a:lstStyle>
          <a:p>
            <a:endParaRPr lang="da-DK"/>
          </a:p>
        </p:txBody>
      </p:sp>
      <p:sp>
        <p:nvSpPr>
          <p:cNvPr id="5" name="Pladsholder til sidefod 4">
            <a:extLst>
              <a:ext uri="{FF2B5EF4-FFF2-40B4-BE49-F238E27FC236}">
                <a16:creationId xmlns:a16="http://schemas.microsoft.com/office/drawing/2014/main" id="{30A027AA-D203-DE4F-8479-D8A9C77996A9}"/>
              </a:ext>
            </a:extLst>
          </p:cNvPr>
          <p:cNvSpPr>
            <a:spLocks noGrp="1"/>
          </p:cNvSpPr>
          <p:nvPr>
            <p:ph type="ftr" sz="quarter" idx="12"/>
          </p:nvPr>
        </p:nvSpPr>
        <p:spPr>
          <a:xfrm rot="5400000">
            <a:off x="7282800" y="2375945"/>
            <a:ext cx="3060000" cy="205200"/>
          </a:xfrm>
          <a:prstGeom prst="rect">
            <a:avLst/>
          </a:prstGeom>
        </p:spPr>
        <p:txBody>
          <a:bodyPr/>
          <a:lstStyle>
            <a:lvl1pPr algn="r">
              <a:defRPr sz="750">
                <a:solidFill>
                  <a:schemeClr val="bg1">
                    <a:lumMod val="50000"/>
                  </a:schemeClr>
                </a:solidFill>
              </a:defRPr>
            </a:lvl1pPr>
          </a:lstStyle>
          <a:p>
            <a:endParaRPr lang="da-DK"/>
          </a:p>
        </p:txBody>
      </p:sp>
    </p:spTree>
    <p:extLst>
      <p:ext uri="{BB962C8B-B14F-4D97-AF65-F5344CB8AC3E}">
        <p14:creationId xmlns:p14="http://schemas.microsoft.com/office/powerpoint/2010/main" val="118634860"/>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Headline, textbox, photo">
    <p:spTree>
      <p:nvGrpSpPr>
        <p:cNvPr id="1" name=""/>
        <p:cNvGrpSpPr/>
        <p:nvPr/>
      </p:nvGrpSpPr>
      <p:grpSpPr>
        <a:xfrm>
          <a:off x="0" y="0"/>
          <a:ext cx="0" cy="0"/>
          <a:chOff x="0" y="0"/>
          <a:chExt cx="0" cy="0"/>
        </a:xfrm>
      </p:grpSpPr>
      <p:sp>
        <p:nvSpPr>
          <p:cNvPr id="5" name="Pladsholder til billede 4">
            <a:extLst>
              <a:ext uri="{FF2B5EF4-FFF2-40B4-BE49-F238E27FC236}">
                <a16:creationId xmlns:a16="http://schemas.microsoft.com/office/drawing/2014/main" id="{69AAC330-45F3-A24D-BB57-BA688549E3FA}"/>
              </a:ext>
            </a:extLst>
          </p:cNvPr>
          <p:cNvSpPr>
            <a:spLocks noGrp="1"/>
          </p:cNvSpPr>
          <p:nvPr>
            <p:ph type="pic" sz="quarter" idx="10" hasCustomPrompt="1"/>
          </p:nvPr>
        </p:nvSpPr>
        <p:spPr>
          <a:xfrm>
            <a:off x="4572000" y="0"/>
            <a:ext cx="4572000" cy="5880619"/>
          </a:xfrm>
          <a:prstGeom prst="rect">
            <a:avLst/>
          </a:prstGeom>
          <a:noFill/>
        </p:spPr>
        <p:txBody>
          <a:bodyPr/>
          <a:lstStyle>
            <a:lvl1pPr marL="0" indent="0">
              <a:buFontTx/>
              <a:buNone/>
              <a:defRPr/>
            </a:lvl1pPr>
          </a:lstStyle>
          <a:p>
            <a:r>
              <a:rPr lang="da-DK" err="1"/>
              <a:t>Click</a:t>
            </a:r>
            <a:r>
              <a:rPr lang="da-DK"/>
              <a:t> </a:t>
            </a:r>
            <a:r>
              <a:rPr lang="da-DK" err="1"/>
              <a:t>icon</a:t>
            </a:r>
            <a:r>
              <a:rPr lang="da-DK"/>
              <a:t> to </a:t>
            </a:r>
            <a:r>
              <a:rPr lang="da-DK" err="1"/>
              <a:t>add</a:t>
            </a:r>
            <a:r>
              <a:rPr lang="da-DK"/>
              <a:t> a </a:t>
            </a:r>
            <a:r>
              <a:rPr lang="da-DK" err="1"/>
              <a:t>photo</a:t>
            </a:r>
            <a:endParaRPr lang="da-DK"/>
          </a:p>
        </p:txBody>
      </p:sp>
      <p:sp>
        <p:nvSpPr>
          <p:cNvPr id="2" name="Titel 1"/>
          <p:cNvSpPr>
            <a:spLocks noGrp="1"/>
          </p:cNvSpPr>
          <p:nvPr>
            <p:ph type="title" hasCustomPrompt="1"/>
          </p:nvPr>
        </p:nvSpPr>
        <p:spPr>
          <a:xfrm>
            <a:off x="530354" y="417514"/>
            <a:ext cx="3617902" cy="611186"/>
          </a:xfrm>
          <a:prstGeom prst="rect">
            <a:avLst/>
          </a:prstGeom>
        </p:spPr>
        <p:txBody>
          <a:bodyPr/>
          <a:lstStyle>
            <a:lvl1pPr>
              <a:defRPr>
                <a:solidFill>
                  <a:schemeClr val="tx2"/>
                </a:solidFill>
              </a:defRPr>
            </a:lvl1pPr>
          </a:lstStyle>
          <a:p>
            <a:r>
              <a:rPr lang="da-DK"/>
              <a:t>Write a </a:t>
            </a:r>
            <a:r>
              <a:rPr lang="da-DK" err="1"/>
              <a:t>headline</a:t>
            </a:r>
            <a:endParaRPr lang="da-DK"/>
          </a:p>
        </p:txBody>
      </p:sp>
      <p:sp>
        <p:nvSpPr>
          <p:cNvPr id="7" name="Pladsholder til tekst 6">
            <a:extLst>
              <a:ext uri="{FF2B5EF4-FFF2-40B4-BE49-F238E27FC236}">
                <a16:creationId xmlns:a16="http://schemas.microsoft.com/office/drawing/2014/main" id="{EEB751A9-AAE0-D446-AE13-CF967B6CA1F4}"/>
              </a:ext>
            </a:extLst>
          </p:cNvPr>
          <p:cNvSpPr>
            <a:spLocks noGrp="1"/>
          </p:cNvSpPr>
          <p:nvPr>
            <p:ph type="body" sz="quarter" idx="11" hasCustomPrompt="1"/>
          </p:nvPr>
        </p:nvSpPr>
        <p:spPr>
          <a:xfrm>
            <a:off x="530354" y="1486800"/>
            <a:ext cx="3617902" cy="3115050"/>
          </a:xfrm>
          <a:prstGeom prst="rect">
            <a:avLst/>
          </a:prstGeom>
        </p:spPr>
        <p:txBody>
          <a:bodyPr/>
          <a:lstStyle>
            <a:lvl1pPr>
              <a:buClr>
                <a:schemeClr val="tx2"/>
              </a:buClr>
              <a:defRPr/>
            </a:lvl1pPr>
            <a:lvl2pPr>
              <a:buClr>
                <a:schemeClr val="tx2"/>
              </a:buClr>
              <a:defRPr/>
            </a:lvl2pPr>
            <a:lvl3pPr>
              <a:buClr>
                <a:schemeClr val="tx2"/>
              </a:buClr>
              <a:defRPr/>
            </a:lvl3pPr>
          </a:lstStyle>
          <a:p>
            <a:pPr lvl="0"/>
            <a:r>
              <a:rPr lang="da-DK"/>
              <a:t>Write </a:t>
            </a:r>
            <a:r>
              <a:rPr lang="da-DK" err="1"/>
              <a:t>text</a:t>
            </a:r>
            <a:r>
              <a:rPr lang="da-DK"/>
              <a:t> - First </a:t>
            </a:r>
            <a:r>
              <a:rPr lang="da-DK" err="1"/>
              <a:t>level</a:t>
            </a:r>
            <a:endParaRPr lang="da-DK"/>
          </a:p>
          <a:p>
            <a:pPr lvl="1"/>
            <a:r>
              <a:rPr lang="da-DK"/>
              <a:t>Second </a:t>
            </a:r>
            <a:r>
              <a:rPr lang="da-DK" err="1"/>
              <a:t>level</a:t>
            </a:r>
            <a:endParaRPr lang="da-DK"/>
          </a:p>
          <a:p>
            <a:pPr lvl="2"/>
            <a:r>
              <a:rPr lang="da-DK"/>
              <a:t>Third </a:t>
            </a:r>
            <a:r>
              <a:rPr lang="da-DK" err="1"/>
              <a:t>level</a:t>
            </a:r>
            <a:endParaRPr lang="da-DK"/>
          </a:p>
          <a:p>
            <a:pPr lvl="2"/>
            <a:endParaRPr lang="da-DK"/>
          </a:p>
        </p:txBody>
      </p:sp>
      <p:sp>
        <p:nvSpPr>
          <p:cNvPr id="8" name="Pladsholder til tekst 3">
            <a:extLst>
              <a:ext uri="{FF2B5EF4-FFF2-40B4-BE49-F238E27FC236}">
                <a16:creationId xmlns:a16="http://schemas.microsoft.com/office/drawing/2014/main" id="{4B583656-40E3-4356-85E4-56F394D15F7F}"/>
              </a:ext>
            </a:extLst>
          </p:cNvPr>
          <p:cNvSpPr>
            <a:spLocks noGrp="1"/>
          </p:cNvSpPr>
          <p:nvPr>
            <p:ph type="body" sz="quarter" idx="12" hasCustomPrompt="1"/>
          </p:nvPr>
        </p:nvSpPr>
        <p:spPr>
          <a:xfrm>
            <a:off x="8286750" y="165100"/>
            <a:ext cx="644525" cy="252413"/>
          </a:xfrm>
          <a:blipFill>
            <a:blip r:embed="rId2"/>
            <a:stretch>
              <a:fillRect/>
            </a:stretch>
          </a:blipFill>
        </p:spPr>
        <p:txBody>
          <a:bodyPr/>
          <a:lstStyle>
            <a:lvl1pPr marL="0" indent="0">
              <a:buNone/>
              <a:defRPr sz="800"/>
            </a:lvl1pPr>
            <a:lvl2pPr marL="202500" indent="0">
              <a:buNone/>
              <a:defRPr sz="800"/>
            </a:lvl2pPr>
            <a:lvl3pPr marL="405000" indent="0">
              <a:buNone/>
              <a:defRPr sz="800"/>
            </a:lvl3pPr>
            <a:lvl4pPr marL="808435" indent="0">
              <a:buNone/>
              <a:defRPr sz="800"/>
            </a:lvl4pPr>
            <a:lvl5pPr marL="1079897" indent="0">
              <a:buNone/>
              <a:defRPr sz="800"/>
            </a:lvl5pPr>
          </a:lstStyle>
          <a:p>
            <a:pPr lvl="0"/>
            <a:r>
              <a:rPr lang="da-DK"/>
              <a:t> </a:t>
            </a:r>
          </a:p>
        </p:txBody>
      </p:sp>
    </p:spTree>
    <p:extLst>
      <p:ext uri="{BB962C8B-B14F-4D97-AF65-F5344CB8AC3E}">
        <p14:creationId xmlns:p14="http://schemas.microsoft.com/office/powerpoint/2010/main" val="27669688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rafphics">
    <p:bg>
      <p:bgPr>
        <a:solidFill>
          <a:schemeClr val="bg1"/>
        </a:solidFill>
        <a:effectLst/>
      </p:bgPr>
    </p:bg>
    <p:spTree>
      <p:nvGrpSpPr>
        <p:cNvPr id="1" name=""/>
        <p:cNvGrpSpPr/>
        <p:nvPr/>
      </p:nvGrpSpPr>
      <p:grpSpPr>
        <a:xfrm>
          <a:off x="0" y="0"/>
          <a:ext cx="0" cy="0"/>
          <a:chOff x="0" y="0"/>
          <a:chExt cx="0" cy="0"/>
        </a:xfrm>
      </p:grpSpPr>
      <p:sp>
        <p:nvSpPr>
          <p:cNvPr id="4" name="Pladsholder til dato 3"/>
          <p:cNvSpPr>
            <a:spLocks noGrp="1"/>
          </p:cNvSpPr>
          <p:nvPr>
            <p:ph type="dt" sz="half" idx="10"/>
          </p:nvPr>
        </p:nvSpPr>
        <p:spPr>
          <a:xfrm rot="5400000">
            <a:off x="8364979" y="4372582"/>
            <a:ext cx="733641" cy="205200"/>
          </a:xfrm>
          <a:prstGeom prst="rect">
            <a:avLst/>
          </a:prstGeom>
        </p:spPr>
        <p:txBody>
          <a:bodyPr/>
          <a:lstStyle>
            <a:lvl1pPr algn="r">
              <a:defRPr sz="750">
                <a:solidFill>
                  <a:schemeClr val="bg1">
                    <a:lumMod val="50000"/>
                  </a:schemeClr>
                </a:solidFill>
              </a:defRPr>
            </a:lvl1pPr>
          </a:lstStyle>
          <a:p>
            <a:endParaRPr lang="da-DK"/>
          </a:p>
        </p:txBody>
      </p:sp>
      <p:sp>
        <p:nvSpPr>
          <p:cNvPr id="7" name="Pladsholder til sidefod 1">
            <a:extLst>
              <a:ext uri="{FF2B5EF4-FFF2-40B4-BE49-F238E27FC236}">
                <a16:creationId xmlns:a16="http://schemas.microsoft.com/office/drawing/2014/main" id="{A7E2B67E-AE29-41E2-8B3A-3F1B4CC0A829}"/>
              </a:ext>
            </a:extLst>
          </p:cNvPr>
          <p:cNvSpPr>
            <a:spLocks noGrp="1"/>
          </p:cNvSpPr>
          <p:nvPr>
            <p:ph type="ftr" sz="quarter" idx="3"/>
          </p:nvPr>
        </p:nvSpPr>
        <p:spPr>
          <a:xfrm rot="5400000">
            <a:off x="7163619" y="2437580"/>
            <a:ext cx="3136361" cy="205200"/>
          </a:xfrm>
          <a:prstGeom prst="rect">
            <a:avLst/>
          </a:prstGeom>
        </p:spPr>
        <p:txBody>
          <a:bodyPr vert="horz" lIns="91440" tIns="45720" rIns="91440" bIns="45720" rtlCol="0" anchor="t" anchorCtr="0"/>
          <a:lstStyle>
            <a:lvl1pPr algn="r">
              <a:defRPr sz="750">
                <a:solidFill>
                  <a:schemeClr val="tx1">
                    <a:tint val="75000"/>
                  </a:schemeClr>
                </a:solidFill>
                <a:latin typeface="Calibri" panose="020F0502020204030204" pitchFamily="34" charset="0"/>
                <a:cs typeface="Calibri" panose="020F0502020204030204" pitchFamily="34" charset="0"/>
              </a:defRPr>
            </a:lvl1pPr>
          </a:lstStyle>
          <a:p>
            <a:endParaRPr lang="da-DK"/>
          </a:p>
        </p:txBody>
      </p:sp>
      <p:sp>
        <p:nvSpPr>
          <p:cNvPr id="5" name="Pladsholder til indhold 2">
            <a:extLst>
              <a:ext uri="{FF2B5EF4-FFF2-40B4-BE49-F238E27FC236}">
                <a16:creationId xmlns:a16="http://schemas.microsoft.com/office/drawing/2014/main" id="{BD9BCD9F-4373-4E4D-A5E2-7283F74D4395}"/>
              </a:ext>
            </a:extLst>
          </p:cNvPr>
          <p:cNvSpPr>
            <a:spLocks noGrp="1"/>
          </p:cNvSpPr>
          <p:nvPr>
            <p:ph idx="1" hasCustomPrompt="1"/>
          </p:nvPr>
        </p:nvSpPr>
        <p:spPr>
          <a:xfrm>
            <a:off x="529200" y="972000"/>
            <a:ext cx="7513200" cy="3870000"/>
          </a:xfrm>
          <a:prstGeom prst="rect">
            <a:avLst/>
          </a:prstGeom>
        </p:spPr>
        <p:txBody>
          <a:bodyPr/>
          <a:lstStyle>
            <a:lvl1pPr marL="0" indent="0">
              <a:buNone/>
              <a:defRPr sz="2000"/>
            </a:lvl1pPr>
            <a:lvl2pPr>
              <a:defRPr sz="2000"/>
            </a:lvl2pPr>
            <a:lvl3pPr>
              <a:defRPr sz="2000"/>
            </a:lvl3pPr>
          </a:lstStyle>
          <a:p>
            <a:pPr lvl="0"/>
            <a:r>
              <a:rPr lang="da-DK" err="1"/>
              <a:t>Click</a:t>
            </a:r>
            <a:r>
              <a:rPr lang="da-DK"/>
              <a:t> </a:t>
            </a:r>
            <a:r>
              <a:rPr lang="da-DK" err="1"/>
              <a:t>icon</a:t>
            </a:r>
            <a:r>
              <a:rPr lang="da-DK"/>
              <a:t> to </a:t>
            </a:r>
            <a:r>
              <a:rPr lang="da-DK" err="1"/>
              <a:t>add</a:t>
            </a:r>
            <a:r>
              <a:rPr lang="da-DK"/>
              <a:t> </a:t>
            </a:r>
            <a:r>
              <a:rPr lang="da-DK" err="1"/>
              <a:t>any</a:t>
            </a:r>
            <a:r>
              <a:rPr lang="da-DK"/>
              <a:t> illustration</a:t>
            </a:r>
          </a:p>
        </p:txBody>
      </p:sp>
    </p:spTree>
    <p:extLst>
      <p:ext uri="{BB962C8B-B14F-4D97-AF65-F5344CB8AC3E}">
        <p14:creationId xmlns:p14="http://schemas.microsoft.com/office/powerpoint/2010/main" val="1744136150"/>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eadline - graphics">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422CCA-D813-4232-A6D5-3CB16793F431}"/>
              </a:ext>
            </a:extLst>
          </p:cNvPr>
          <p:cNvSpPr>
            <a:spLocks noGrp="1"/>
          </p:cNvSpPr>
          <p:nvPr>
            <p:ph type="title" hasCustomPrompt="1"/>
          </p:nvPr>
        </p:nvSpPr>
        <p:spPr>
          <a:xfrm>
            <a:off x="529200" y="302400"/>
            <a:ext cx="7513200" cy="514800"/>
          </a:xfrm>
        </p:spPr>
        <p:txBody>
          <a:bodyPr anchor="ctr"/>
          <a:lstStyle>
            <a:lvl1pPr>
              <a:defRPr sz="2400"/>
            </a:lvl1pPr>
          </a:lstStyle>
          <a:p>
            <a:r>
              <a:rPr lang="da-DK"/>
              <a:t>Write </a:t>
            </a:r>
            <a:r>
              <a:rPr lang="da-DK" err="1"/>
              <a:t>title</a:t>
            </a:r>
            <a:r>
              <a:rPr lang="da-DK"/>
              <a:t> for the illustration</a:t>
            </a:r>
          </a:p>
        </p:txBody>
      </p:sp>
      <p:sp>
        <p:nvSpPr>
          <p:cNvPr id="9" name="Pladsholder til indhold 2">
            <a:extLst>
              <a:ext uri="{FF2B5EF4-FFF2-40B4-BE49-F238E27FC236}">
                <a16:creationId xmlns:a16="http://schemas.microsoft.com/office/drawing/2014/main" id="{E9A0D2B7-4B48-47DD-9795-A0F2580910F6}"/>
              </a:ext>
            </a:extLst>
          </p:cNvPr>
          <p:cNvSpPr>
            <a:spLocks noGrp="1"/>
          </p:cNvSpPr>
          <p:nvPr>
            <p:ph idx="1" hasCustomPrompt="1"/>
          </p:nvPr>
        </p:nvSpPr>
        <p:spPr>
          <a:xfrm>
            <a:off x="529200" y="972000"/>
            <a:ext cx="7513200" cy="3870000"/>
          </a:xfrm>
          <a:prstGeom prst="rect">
            <a:avLst/>
          </a:prstGeom>
        </p:spPr>
        <p:txBody>
          <a:bodyPr/>
          <a:lstStyle>
            <a:lvl1pPr marL="0" indent="0">
              <a:buNone/>
              <a:defRPr sz="2000"/>
            </a:lvl1pPr>
            <a:lvl2pPr>
              <a:defRPr sz="2000"/>
            </a:lvl2pPr>
            <a:lvl3pPr>
              <a:defRPr sz="2000"/>
            </a:lvl3pPr>
          </a:lstStyle>
          <a:p>
            <a:pPr lvl="0"/>
            <a:r>
              <a:rPr lang="da-DK" err="1"/>
              <a:t>Click</a:t>
            </a:r>
            <a:r>
              <a:rPr lang="da-DK"/>
              <a:t> </a:t>
            </a:r>
            <a:r>
              <a:rPr lang="da-DK" err="1"/>
              <a:t>icon</a:t>
            </a:r>
            <a:r>
              <a:rPr lang="da-DK"/>
              <a:t> to </a:t>
            </a:r>
            <a:r>
              <a:rPr lang="da-DK" err="1"/>
              <a:t>add</a:t>
            </a:r>
            <a:r>
              <a:rPr lang="da-DK"/>
              <a:t> </a:t>
            </a:r>
            <a:r>
              <a:rPr lang="da-DK" err="1"/>
              <a:t>any</a:t>
            </a:r>
            <a:r>
              <a:rPr lang="da-DK"/>
              <a:t> illustration</a:t>
            </a:r>
          </a:p>
        </p:txBody>
      </p:sp>
      <p:sp>
        <p:nvSpPr>
          <p:cNvPr id="4" name="Pladsholder til dato 3"/>
          <p:cNvSpPr>
            <a:spLocks noGrp="1"/>
          </p:cNvSpPr>
          <p:nvPr>
            <p:ph type="dt" sz="half" idx="10"/>
          </p:nvPr>
        </p:nvSpPr>
        <p:spPr>
          <a:xfrm rot="5400000">
            <a:off x="8366728" y="4375382"/>
            <a:ext cx="728040" cy="205199"/>
          </a:xfrm>
          <a:prstGeom prst="rect">
            <a:avLst/>
          </a:prstGeom>
        </p:spPr>
        <p:txBody>
          <a:bodyPr/>
          <a:lstStyle>
            <a:lvl1pPr algn="r">
              <a:defRPr sz="750">
                <a:solidFill>
                  <a:schemeClr val="bg1">
                    <a:lumMod val="50000"/>
                  </a:schemeClr>
                </a:solidFill>
              </a:defRPr>
            </a:lvl1pPr>
          </a:lstStyle>
          <a:p>
            <a:endParaRPr lang="da-DK"/>
          </a:p>
        </p:txBody>
      </p:sp>
      <p:sp>
        <p:nvSpPr>
          <p:cNvPr id="7" name="Pladsholder til sidefod 1">
            <a:extLst>
              <a:ext uri="{FF2B5EF4-FFF2-40B4-BE49-F238E27FC236}">
                <a16:creationId xmlns:a16="http://schemas.microsoft.com/office/drawing/2014/main" id="{A7E2B67E-AE29-41E2-8B3A-3F1B4CC0A829}"/>
              </a:ext>
            </a:extLst>
          </p:cNvPr>
          <p:cNvSpPr>
            <a:spLocks noGrp="1"/>
          </p:cNvSpPr>
          <p:nvPr>
            <p:ph type="ftr" sz="quarter" idx="3"/>
          </p:nvPr>
        </p:nvSpPr>
        <p:spPr>
          <a:xfrm rot="5400000">
            <a:off x="7147755" y="2428370"/>
            <a:ext cx="3165984" cy="205200"/>
          </a:xfrm>
          <a:prstGeom prst="rect">
            <a:avLst/>
          </a:prstGeom>
        </p:spPr>
        <p:txBody>
          <a:bodyPr vert="horz" lIns="91440" tIns="45720" rIns="91440" bIns="45720" rtlCol="0" anchor="t" anchorCtr="0"/>
          <a:lstStyle>
            <a:lvl1pPr algn="r">
              <a:defRPr sz="750">
                <a:solidFill>
                  <a:srgbClr val="7F7F7F"/>
                </a:solidFill>
                <a:latin typeface="Calibri" panose="020F0502020204030204" pitchFamily="34" charset="0"/>
                <a:cs typeface="Calibri" panose="020F0502020204030204" pitchFamily="34" charset="0"/>
              </a:defRPr>
            </a:lvl1pPr>
          </a:lstStyle>
          <a:p>
            <a:endParaRPr lang="da-DK"/>
          </a:p>
        </p:txBody>
      </p:sp>
    </p:spTree>
    <p:extLst>
      <p:ext uri="{BB962C8B-B14F-4D97-AF65-F5344CB8AC3E}">
        <p14:creationId xmlns:p14="http://schemas.microsoft.com/office/powerpoint/2010/main" val="3470258096"/>
      </p:ext>
    </p:extLst>
  </p:cSld>
  <p:clrMapOvr>
    <a:masterClrMapping/>
  </p:clrMapOvr>
  <p:extLst>
    <p:ext uri="{DCECCB84-F9BA-43D5-87BE-67443E8EF086}">
      <p15:sldGuideLst xmlns:p15="http://schemas.microsoft.com/office/powerpoint/2012/main">
        <p15:guide id="1" orient="horz" pos="259" userDrawn="1">
          <p15:clr>
            <a:srgbClr val="FBAE40"/>
          </p15:clr>
        </p15:guide>
        <p15:guide id="2" pos="288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Photo - Read logo">
    <p:spTree>
      <p:nvGrpSpPr>
        <p:cNvPr id="1" name=""/>
        <p:cNvGrpSpPr/>
        <p:nvPr/>
      </p:nvGrpSpPr>
      <p:grpSpPr>
        <a:xfrm>
          <a:off x="0" y="0"/>
          <a:ext cx="0" cy="0"/>
          <a:chOff x="0" y="0"/>
          <a:chExt cx="0" cy="0"/>
        </a:xfrm>
      </p:grpSpPr>
      <p:sp>
        <p:nvSpPr>
          <p:cNvPr id="3" name="Pladsholder til billede 2">
            <a:extLst>
              <a:ext uri="{FF2B5EF4-FFF2-40B4-BE49-F238E27FC236}">
                <a16:creationId xmlns:a16="http://schemas.microsoft.com/office/drawing/2014/main" id="{F7A0D26B-5E6B-4348-BC43-36B589CE5CC5}"/>
              </a:ext>
            </a:extLst>
          </p:cNvPr>
          <p:cNvSpPr>
            <a:spLocks noGrp="1"/>
          </p:cNvSpPr>
          <p:nvPr>
            <p:ph type="pic" sz="quarter" idx="10" hasCustomPrompt="1"/>
          </p:nvPr>
        </p:nvSpPr>
        <p:spPr>
          <a:xfrm>
            <a:off x="0" y="0"/>
            <a:ext cx="9144000" cy="5143500"/>
          </a:xfrm>
          <a:solidFill>
            <a:schemeClr val="bg1"/>
          </a:solidFill>
        </p:spPr>
        <p:txBody>
          <a:bodyPr/>
          <a:lstStyle>
            <a:lvl1pPr marL="0" indent="0">
              <a:buFontTx/>
              <a:buNone/>
              <a:defRPr/>
            </a:lvl1pPr>
          </a:lstStyle>
          <a:p>
            <a:r>
              <a:rPr lang="da-DK" err="1"/>
              <a:t>Click</a:t>
            </a:r>
            <a:r>
              <a:rPr lang="da-DK"/>
              <a:t> the </a:t>
            </a:r>
            <a:r>
              <a:rPr lang="da-DK" err="1"/>
              <a:t>icon</a:t>
            </a:r>
            <a:r>
              <a:rPr lang="da-DK"/>
              <a:t> to </a:t>
            </a:r>
            <a:r>
              <a:rPr lang="da-DK" err="1"/>
              <a:t>add</a:t>
            </a:r>
            <a:r>
              <a:rPr lang="da-DK"/>
              <a:t> a </a:t>
            </a:r>
            <a:r>
              <a:rPr lang="da-DK" err="1"/>
              <a:t>photo</a:t>
            </a:r>
            <a:endParaRPr lang="da-DK"/>
          </a:p>
        </p:txBody>
      </p:sp>
      <p:sp>
        <p:nvSpPr>
          <p:cNvPr id="5" name="Pladsholder til tekst 3">
            <a:extLst>
              <a:ext uri="{FF2B5EF4-FFF2-40B4-BE49-F238E27FC236}">
                <a16:creationId xmlns:a16="http://schemas.microsoft.com/office/drawing/2014/main" id="{75A4B2C2-05C2-40F8-B3F1-2CD945621EAD}"/>
              </a:ext>
            </a:extLst>
          </p:cNvPr>
          <p:cNvSpPr>
            <a:spLocks noGrp="1"/>
          </p:cNvSpPr>
          <p:nvPr>
            <p:ph type="body" sz="quarter" idx="12" hasCustomPrompt="1"/>
          </p:nvPr>
        </p:nvSpPr>
        <p:spPr>
          <a:xfrm>
            <a:off x="8287200" y="165600"/>
            <a:ext cx="644525" cy="252413"/>
          </a:xfrm>
          <a:blipFill>
            <a:blip r:embed="rId2"/>
            <a:stretch>
              <a:fillRect/>
            </a:stretch>
          </a:blipFill>
        </p:spPr>
        <p:txBody>
          <a:bodyPr/>
          <a:lstStyle>
            <a:lvl1pPr marL="0" indent="0">
              <a:buNone/>
              <a:defRPr sz="800"/>
            </a:lvl1pPr>
            <a:lvl2pPr marL="202500" indent="0">
              <a:buNone/>
              <a:defRPr sz="800"/>
            </a:lvl2pPr>
            <a:lvl3pPr marL="405000" indent="0">
              <a:buNone/>
              <a:defRPr sz="800"/>
            </a:lvl3pPr>
            <a:lvl4pPr marL="808435" indent="0">
              <a:buNone/>
              <a:defRPr sz="800"/>
            </a:lvl4pPr>
            <a:lvl5pPr marL="1079897" indent="0">
              <a:buNone/>
              <a:defRPr sz="800"/>
            </a:lvl5pPr>
          </a:lstStyle>
          <a:p>
            <a:pPr lvl="0"/>
            <a:r>
              <a:rPr lang="da-DK"/>
              <a:t> </a:t>
            </a:r>
          </a:p>
        </p:txBody>
      </p:sp>
    </p:spTree>
    <p:extLst>
      <p:ext uri="{BB962C8B-B14F-4D97-AF65-F5344CB8AC3E}">
        <p14:creationId xmlns:p14="http://schemas.microsoft.com/office/powerpoint/2010/main" val="3884860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Photo - White logo">
    <p:spTree>
      <p:nvGrpSpPr>
        <p:cNvPr id="1" name=""/>
        <p:cNvGrpSpPr/>
        <p:nvPr/>
      </p:nvGrpSpPr>
      <p:grpSpPr>
        <a:xfrm>
          <a:off x="0" y="0"/>
          <a:ext cx="0" cy="0"/>
          <a:chOff x="0" y="0"/>
          <a:chExt cx="0" cy="0"/>
        </a:xfrm>
      </p:grpSpPr>
      <p:sp>
        <p:nvSpPr>
          <p:cNvPr id="3" name="Pladsholder til billede 2">
            <a:extLst>
              <a:ext uri="{FF2B5EF4-FFF2-40B4-BE49-F238E27FC236}">
                <a16:creationId xmlns:a16="http://schemas.microsoft.com/office/drawing/2014/main" id="{F7A0D26B-5E6B-4348-BC43-36B589CE5CC5}"/>
              </a:ext>
            </a:extLst>
          </p:cNvPr>
          <p:cNvSpPr>
            <a:spLocks noGrp="1"/>
          </p:cNvSpPr>
          <p:nvPr>
            <p:ph type="pic" sz="quarter" idx="10" hasCustomPrompt="1"/>
          </p:nvPr>
        </p:nvSpPr>
        <p:spPr>
          <a:xfrm>
            <a:off x="0" y="0"/>
            <a:ext cx="9144000" cy="5143500"/>
          </a:xfrm>
          <a:solidFill>
            <a:srgbClr val="AE151D"/>
          </a:solidFill>
        </p:spPr>
        <p:txBody>
          <a:bodyPr/>
          <a:lstStyle>
            <a:lvl1pPr marL="0" indent="0">
              <a:buFontTx/>
              <a:buNone/>
              <a:defRPr/>
            </a:lvl1pPr>
          </a:lstStyle>
          <a:p>
            <a:r>
              <a:rPr lang="da-DK" err="1"/>
              <a:t>Click</a:t>
            </a:r>
            <a:r>
              <a:rPr lang="da-DK"/>
              <a:t> the </a:t>
            </a:r>
            <a:r>
              <a:rPr lang="da-DK" err="1"/>
              <a:t>icon</a:t>
            </a:r>
            <a:r>
              <a:rPr lang="da-DK"/>
              <a:t> to </a:t>
            </a:r>
            <a:r>
              <a:rPr lang="da-DK" err="1"/>
              <a:t>add</a:t>
            </a:r>
            <a:r>
              <a:rPr lang="da-DK"/>
              <a:t> a </a:t>
            </a:r>
            <a:r>
              <a:rPr lang="da-DK" err="1"/>
              <a:t>photo</a:t>
            </a:r>
            <a:endParaRPr lang="da-DK"/>
          </a:p>
        </p:txBody>
      </p:sp>
      <p:sp>
        <p:nvSpPr>
          <p:cNvPr id="5" name="Pladsholder til tekst 3">
            <a:extLst>
              <a:ext uri="{FF2B5EF4-FFF2-40B4-BE49-F238E27FC236}">
                <a16:creationId xmlns:a16="http://schemas.microsoft.com/office/drawing/2014/main" id="{75A4B2C2-05C2-40F8-B3F1-2CD945621EAD}"/>
              </a:ext>
            </a:extLst>
          </p:cNvPr>
          <p:cNvSpPr>
            <a:spLocks noGrp="1"/>
          </p:cNvSpPr>
          <p:nvPr>
            <p:ph type="body" sz="quarter" idx="12" hasCustomPrompt="1"/>
          </p:nvPr>
        </p:nvSpPr>
        <p:spPr>
          <a:xfrm>
            <a:off x="8287200" y="165600"/>
            <a:ext cx="644525" cy="252413"/>
          </a:xfrm>
          <a:blipFill>
            <a:blip r:embed="rId2"/>
            <a:stretch>
              <a:fillRect/>
            </a:stretch>
          </a:blipFill>
        </p:spPr>
        <p:txBody>
          <a:bodyPr/>
          <a:lstStyle>
            <a:lvl1pPr marL="0" indent="0">
              <a:buNone/>
              <a:defRPr sz="800"/>
            </a:lvl1pPr>
            <a:lvl2pPr marL="202500" indent="0">
              <a:buNone/>
              <a:defRPr sz="800"/>
            </a:lvl2pPr>
            <a:lvl3pPr marL="405000" indent="0">
              <a:buNone/>
              <a:defRPr sz="800"/>
            </a:lvl3pPr>
            <a:lvl4pPr marL="808435" indent="0">
              <a:buNone/>
              <a:defRPr sz="800"/>
            </a:lvl4pPr>
            <a:lvl5pPr marL="1079897" indent="0">
              <a:buNone/>
              <a:defRPr sz="800"/>
            </a:lvl5pPr>
          </a:lstStyle>
          <a:p>
            <a:pPr lvl="0"/>
            <a:r>
              <a:rPr lang="da-DK"/>
              <a:t> </a:t>
            </a:r>
          </a:p>
        </p:txBody>
      </p:sp>
    </p:spTree>
    <p:extLst>
      <p:ext uri="{BB962C8B-B14F-4D97-AF65-F5344CB8AC3E}">
        <p14:creationId xmlns:p14="http://schemas.microsoft.com/office/powerpoint/2010/main" val="168674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Headline, text and graphic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29200" y="417600"/>
            <a:ext cx="7416900" cy="626255"/>
          </a:xfrm>
        </p:spPr>
        <p:txBody>
          <a:bodyPr/>
          <a:lstStyle>
            <a:lvl1pPr>
              <a:defRPr sz="3600"/>
            </a:lvl1pPr>
          </a:lstStyle>
          <a:p>
            <a:r>
              <a:rPr lang="da-DK"/>
              <a:t>Write a </a:t>
            </a:r>
            <a:r>
              <a:rPr lang="da-DK" err="1"/>
              <a:t>headline</a:t>
            </a:r>
            <a:endParaRPr lang="da-DK"/>
          </a:p>
        </p:txBody>
      </p:sp>
      <p:sp>
        <p:nvSpPr>
          <p:cNvPr id="3" name="Pladsholder til indhold 2"/>
          <p:cNvSpPr>
            <a:spLocks noGrp="1"/>
          </p:cNvSpPr>
          <p:nvPr>
            <p:ph idx="1" hasCustomPrompt="1"/>
          </p:nvPr>
        </p:nvSpPr>
        <p:spPr>
          <a:xfrm>
            <a:off x="529200" y="1486800"/>
            <a:ext cx="7416900" cy="3060000"/>
          </a:xfrm>
          <a:prstGeom prst="rect">
            <a:avLst/>
          </a:prstGeom>
        </p:spPr>
        <p:txBody>
          <a:bodyPr/>
          <a:lstStyle>
            <a:lvl1pPr>
              <a:defRPr sz="2000"/>
            </a:lvl1pPr>
            <a:lvl2pPr>
              <a:defRPr sz="2000"/>
            </a:lvl2pPr>
            <a:lvl3pPr>
              <a:defRPr sz="2000"/>
            </a:lvl3pPr>
          </a:lstStyle>
          <a:p>
            <a:pPr lvl="0"/>
            <a:r>
              <a:rPr lang="da-DK" err="1"/>
              <a:t>Text</a:t>
            </a:r>
            <a:r>
              <a:rPr lang="da-DK"/>
              <a:t> - First </a:t>
            </a:r>
            <a:r>
              <a:rPr lang="da-DK" err="1"/>
              <a:t>level</a:t>
            </a:r>
            <a:endParaRPr lang="da-DK"/>
          </a:p>
          <a:p>
            <a:pPr lvl="1"/>
            <a:r>
              <a:rPr lang="da-DK"/>
              <a:t>Second </a:t>
            </a:r>
            <a:r>
              <a:rPr lang="da-DK" err="1"/>
              <a:t>level</a:t>
            </a:r>
            <a:endParaRPr lang="da-DK"/>
          </a:p>
          <a:p>
            <a:pPr lvl="2"/>
            <a:r>
              <a:rPr lang="da-DK"/>
              <a:t>Third </a:t>
            </a:r>
            <a:r>
              <a:rPr lang="da-DK" err="1"/>
              <a:t>level</a:t>
            </a:r>
            <a:endParaRPr lang="da-DK"/>
          </a:p>
        </p:txBody>
      </p:sp>
    </p:spTree>
    <p:extLst>
      <p:ext uri="{BB962C8B-B14F-4D97-AF65-F5344CB8AC3E}">
        <p14:creationId xmlns:p14="http://schemas.microsoft.com/office/powerpoint/2010/main" val="14693016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eadline, photo - white">
    <p:spTree>
      <p:nvGrpSpPr>
        <p:cNvPr id="1" name=""/>
        <p:cNvGrpSpPr/>
        <p:nvPr/>
      </p:nvGrpSpPr>
      <p:grpSpPr>
        <a:xfrm>
          <a:off x="0" y="0"/>
          <a:ext cx="0" cy="0"/>
          <a:chOff x="0" y="0"/>
          <a:chExt cx="0" cy="0"/>
        </a:xfrm>
      </p:grpSpPr>
      <p:sp>
        <p:nvSpPr>
          <p:cNvPr id="3" name="Pladsholder til billede 4">
            <a:extLst>
              <a:ext uri="{FF2B5EF4-FFF2-40B4-BE49-F238E27FC236}">
                <a16:creationId xmlns:a16="http://schemas.microsoft.com/office/drawing/2014/main" id="{48B737F7-495B-7F4E-8C53-E7C2CAAFA0F5}"/>
              </a:ext>
            </a:extLst>
          </p:cNvPr>
          <p:cNvSpPr>
            <a:spLocks noGrp="1"/>
          </p:cNvSpPr>
          <p:nvPr>
            <p:ph type="pic" sz="quarter" idx="10" hasCustomPrompt="1"/>
          </p:nvPr>
        </p:nvSpPr>
        <p:spPr>
          <a:xfrm>
            <a:off x="0" y="2592532"/>
            <a:ext cx="9144000" cy="2571750"/>
          </a:xfrm>
          <a:prstGeom prst="rect">
            <a:avLst/>
          </a:prstGeom>
        </p:spPr>
        <p:txBody>
          <a:bodyPr/>
          <a:lstStyle>
            <a:lvl1pPr marL="0" indent="0">
              <a:buFontTx/>
              <a:buNone/>
              <a:defRPr/>
            </a:lvl1pPr>
          </a:lstStyle>
          <a:p>
            <a:r>
              <a:rPr lang="da-DK" err="1"/>
              <a:t>Click</a:t>
            </a:r>
            <a:r>
              <a:rPr lang="da-DK"/>
              <a:t> and </a:t>
            </a:r>
            <a:r>
              <a:rPr lang="da-DK" err="1"/>
              <a:t>add</a:t>
            </a:r>
            <a:r>
              <a:rPr lang="da-DK"/>
              <a:t> a </a:t>
            </a:r>
            <a:r>
              <a:rPr lang="da-DK" err="1"/>
              <a:t>photo</a:t>
            </a:r>
            <a:endParaRPr lang="da-DK"/>
          </a:p>
        </p:txBody>
      </p:sp>
      <p:sp>
        <p:nvSpPr>
          <p:cNvPr id="2" name="Titel 1"/>
          <p:cNvSpPr>
            <a:spLocks noGrp="1"/>
          </p:cNvSpPr>
          <p:nvPr>
            <p:ph type="title" hasCustomPrompt="1"/>
          </p:nvPr>
        </p:nvSpPr>
        <p:spPr>
          <a:xfrm>
            <a:off x="530353" y="806400"/>
            <a:ext cx="7513393" cy="645459"/>
          </a:xfrm>
          <a:prstGeom prst="rect">
            <a:avLst/>
          </a:prstGeom>
        </p:spPr>
        <p:txBody>
          <a:bodyPr/>
          <a:lstStyle>
            <a:lvl1pPr>
              <a:defRPr/>
            </a:lvl1pPr>
          </a:lstStyle>
          <a:p>
            <a:r>
              <a:rPr lang="da-DK"/>
              <a:t>Write a </a:t>
            </a:r>
            <a:r>
              <a:rPr lang="da-DK" err="1"/>
              <a:t>headline</a:t>
            </a:r>
            <a:endParaRPr lang="da-DK"/>
          </a:p>
        </p:txBody>
      </p:sp>
    </p:spTree>
    <p:extLst>
      <p:ext uri="{BB962C8B-B14F-4D97-AF65-F5344CB8AC3E}">
        <p14:creationId xmlns:p14="http://schemas.microsoft.com/office/powerpoint/2010/main" val="36847027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eadline, photo - read">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30353" y="806400"/>
            <a:ext cx="7416000" cy="651441"/>
          </a:xfrm>
          <a:prstGeom prst="rect">
            <a:avLst/>
          </a:prstGeom>
        </p:spPr>
        <p:txBody>
          <a:bodyPr/>
          <a:lstStyle>
            <a:lvl1pPr>
              <a:defRPr>
                <a:solidFill>
                  <a:schemeClr val="tx1"/>
                </a:solidFill>
              </a:defRPr>
            </a:lvl1pPr>
          </a:lstStyle>
          <a:p>
            <a:r>
              <a:rPr lang="da-DK"/>
              <a:t>Write a </a:t>
            </a:r>
            <a:r>
              <a:rPr lang="da-DK" err="1"/>
              <a:t>headline</a:t>
            </a:r>
            <a:endParaRPr lang="da-DK"/>
          </a:p>
        </p:txBody>
      </p:sp>
      <p:sp>
        <p:nvSpPr>
          <p:cNvPr id="3" name="Pladsholder til billede 4">
            <a:extLst>
              <a:ext uri="{FF2B5EF4-FFF2-40B4-BE49-F238E27FC236}">
                <a16:creationId xmlns:a16="http://schemas.microsoft.com/office/drawing/2014/main" id="{48B737F7-495B-7F4E-8C53-E7C2CAAFA0F5}"/>
              </a:ext>
            </a:extLst>
          </p:cNvPr>
          <p:cNvSpPr>
            <a:spLocks noGrp="1"/>
          </p:cNvSpPr>
          <p:nvPr>
            <p:ph type="pic" sz="quarter" idx="10" hasCustomPrompt="1"/>
          </p:nvPr>
        </p:nvSpPr>
        <p:spPr>
          <a:xfrm>
            <a:off x="0" y="2571750"/>
            <a:ext cx="9144000" cy="2571750"/>
          </a:xfrm>
          <a:prstGeom prst="rect">
            <a:avLst/>
          </a:prstGeom>
        </p:spPr>
        <p:txBody>
          <a:bodyPr/>
          <a:lstStyle>
            <a:lvl1pPr>
              <a:defRPr/>
            </a:lvl1pPr>
          </a:lstStyle>
          <a:p>
            <a:r>
              <a:rPr lang="da-DK" err="1"/>
              <a:t>Click</a:t>
            </a:r>
            <a:r>
              <a:rPr lang="da-DK"/>
              <a:t> and </a:t>
            </a:r>
            <a:r>
              <a:rPr lang="da-DK" err="1"/>
              <a:t>add</a:t>
            </a:r>
            <a:r>
              <a:rPr lang="da-DK"/>
              <a:t> a </a:t>
            </a:r>
            <a:r>
              <a:rPr lang="da-DK" err="1"/>
              <a:t>photo</a:t>
            </a:r>
            <a:endParaRPr lang="da-DK"/>
          </a:p>
        </p:txBody>
      </p:sp>
      <p:pic>
        <p:nvPicPr>
          <p:cNvPr id="5" name="Billede 4">
            <a:extLst>
              <a:ext uri="{FF2B5EF4-FFF2-40B4-BE49-F238E27FC236}">
                <a16:creationId xmlns:a16="http://schemas.microsoft.com/office/drawing/2014/main" id="{712E7178-F69E-A04B-BC8E-0C2826DA948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287200" y="165600"/>
            <a:ext cx="644002" cy="252000"/>
          </a:xfrm>
          <a:prstGeom prst="rect">
            <a:avLst/>
          </a:prstGeom>
        </p:spPr>
      </p:pic>
    </p:spTree>
    <p:extLst>
      <p:ext uri="{BB962C8B-B14F-4D97-AF65-F5344CB8AC3E}">
        <p14:creationId xmlns:p14="http://schemas.microsoft.com/office/powerpoint/2010/main" val="741406067"/>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eadline, Textbox - read/black">
    <p:bg>
      <p:bgRef idx="1001">
        <a:schemeClr val="bg2"/>
      </p:bgRef>
    </p:bg>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56AB45B0-9AAF-2641-A15C-2A09C137E157}"/>
              </a:ext>
            </a:extLst>
          </p:cNvPr>
          <p:cNvSpPr/>
          <p:nvPr userDrawn="1"/>
        </p:nvSpPr>
        <p:spPr>
          <a:xfrm>
            <a:off x="0" y="2027700"/>
            <a:ext cx="9144900" cy="311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a:p>
        </p:txBody>
      </p:sp>
      <p:sp>
        <p:nvSpPr>
          <p:cNvPr id="2" name="Titel 1"/>
          <p:cNvSpPr>
            <a:spLocks noGrp="1"/>
          </p:cNvSpPr>
          <p:nvPr>
            <p:ph type="title" hasCustomPrompt="1"/>
          </p:nvPr>
        </p:nvSpPr>
        <p:spPr>
          <a:xfrm>
            <a:off x="530353" y="806400"/>
            <a:ext cx="7416000" cy="725401"/>
          </a:xfrm>
          <a:prstGeom prst="rect">
            <a:avLst/>
          </a:prstGeom>
        </p:spPr>
        <p:txBody>
          <a:bodyPr/>
          <a:lstStyle>
            <a:lvl1pPr>
              <a:defRPr>
                <a:solidFill>
                  <a:schemeClr val="tx1"/>
                </a:solidFill>
              </a:defRPr>
            </a:lvl1pPr>
          </a:lstStyle>
          <a:p>
            <a:r>
              <a:rPr lang="da-DK"/>
              <a:t>Write a </a:t>
            </a:r>
            <a:r>
              <a:rPr lang="da-DK" err="1"/>
              <a:t>headline</a:t>
            </a:r>
            <a:endParaRPr lang="da-DK"/>
          </a:p>
        </p:txBody>
      </p:sp>
      <p:sp>
        <p:nvSpPr>
          <p:cNvPr id="9" name="Pladsholder til tekst 8">
            <a:extLst>
              <a:ext uri="{FF2B5EF4-FFF2-40B4-BE49-F238E27FC236}">
                <a16:creationId xmlns:a16="http://schemas.microsoft.com/office/drawing/2014/main" id="{FDB59DA2-28B4-4BAA-BB45-EDA1889B1558}"/>
              </a:ext>
            </a:extLst>
          </p:cNvPr>
          <p:cNvSpPr>
            <a:spLocks noGrp="1"/>
          </p:cNvSpPr>
          <p:nvPr>
            <p:ph type="body" sz="quarter" idx="14" hasCustomPrompt="1"/>
          </p:nvPr>
        </p:nvSpPr>
        <p:spPr>
          <a:xfrm>
            <a:off x="529200" y="2519100"/>
            <a:ext cx="7514100" cy="2022300"/>
          </a:xfrm>
          <a:prstGeom prst="rect">
            <a:avLst/>
          </a:prstGeom>
        </p:spPr>
        <p:txBody>
          <a:bodyPr/>
          <a:lstStyle>
            <a:lvl1pPr marL="0" indent="0">
              <a:buNone/>
              <a:defRPr/>
            </a:lvl1pPr>
            <a:lvl2pPr marL="261938" indent="0">
              <a:buNone/>
              <a:defRPr/>
            </a:lvl2pPr>
            <a:lvl3pPr marL="528638" indent="0">
              <a:buNone/>
              <a:defRPr/>
            </a:lvl3pPr>
            <a:lvl4pPr marL="808435" indent="0">
              <a:buNone/>
              <a:defRPr/>
            </a:lvl4pPr>
            <a:lvl5pPr marL="1079897" indent="0">
              <a:buNone/>
              <a:defRPr/>
            </a:lvl5pPr>
          </a:lstStyle>
          <a:p>
            <a:pPr lvl="0"/>
            <a:r>
              <a:rPr lang="da-DK"/>
              <a:t>Write </a:t>
            </a:r>
            <a:r>
              <a:rPr lang="da-DK" err="1"/>
              <a:t>text</a:t>
            </a:r>
            <a:endParaRPr lang="da-DK"/>
          </a:p>
        </p:txBody>
      </p:sp>
      <p:pic>
        <p:nvPicPr>
          <p:cNvPr id="7" name="Billede 6">
            <a:extLst>
              <a:ext uri="{FF2B5EF4-FFF2-40B4-BE49-F238E27FC236}">
                <a16:creationId xmlns:a16="http://schemas.microsoft.com/office/drawing/2014/main" id="{386577A6-B181-4B00-9AB1-351346F2F88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287200" y="165600"/>
            <a:ext cx="644002" cy="252000"/>
          </a:xfrm>
          <a:prstGeom prst="rect">
            <a:avLst/>
          </a:prstGeom>
        </p:spPr>
      </p:pic>
    </p:spTree>
    <p:extLst>
      <p:ext uri="{BB962C8B-B14F-4D97-AF65-F5344CB8AC3E}">
        <p14:creationId xmlns:p14="http://schemas.microsoft.com/office/powerpoint/2010/main" val="3514032945"/>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eadline, Textbox - read/white">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30353" y="806400"/>
            <a:ext cx="7416000" cy="718676"/>
          </a:xfrm>
          <a:prstGeom prst="rect">
            <a:avLst/>
          </a:prstGeom>
        </p:spPr>
        <p:txBody>
          <a:bodyPr/>
          <a:lstStyle>
            <a:lvl1pPr>
              <a:defRPr>
                <a:solidFill>
                  <a:schemeClr val="tx1"/>
                </a:solidFill>
              </a:defRPr>
            </a:lvl1pPr>
          </a:lstStyle>
          <a:p>
            <a:r>
              <a:rPr lang="da-DK"/>
              <a:t>Write a </a:t>
            </a:r>
            <a:r>
              <a:rPr lang="da-DK" err="1"/>
              <a:t>headline</a:t>
            </a:r>
            <a:endParaRPr lang="da-DK"/>
          </a:p>
        </p:txBody>
      </p:sp>
      <p:sp>
        <p:nvSpPr>
          <p:cNvPr id="4" name="Rektangel 3">
            <a:extLst>
              <a:ext uri="{FF2B5EF4-FFF2-40B4-BE49-F238E27FC236}">
                <a16:creationId xmlns:a16="http://schemas.microsoft.com/office/drawing/2014/main" id="{56AB45B0-9AAF-2641-A15C-2A09C137E157}"/>
              </a:ext>
            </a:extLst>
          </p:cNvPr>
          <p:cNvSpPr/>
          <p:nvPr userDrawn="1"/>
        </p:nvSpPr>
        <p:spPr>
          <a:xfrm>
            <a:off x="0" y="2027700"/>
            <a:ext cx="9144900" cy="3115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chemeClr val="bg1">
                  <a:lumMod val="50000"/>
                </a:schemeClr>
              </a:solidFill>
            </a:endParaRPr>
          </a:p>
        </p:txBody>
      </p:sp>
      <p:sp>
        <p:nvSpPr>
          <p:cNvPr id="9" name="Pladsholder til tekst 8">
            <a:extLst>
              <a:ext uri="{FF2B5EF4-FFF2-40B4-BE49-F238E27FC236}">
                <a16:creationId xmlns:a16="http://schemas.microsoft.com/office/drawing/2014/main" id="{FDB59DA2-28B4-4BAA-BB45-EDA1889B1558}"/>
              </a:ext>
            </a:extLst>
          </p:cNvPr>
          <p:cNvSpPr>
            <a:spLocks noGrp="1"/>
          </p:cNvSpPr>
          <p:nvPr>
            <p:ph type="body" sz="quarter" idx="14" hasCustomPrompt="1"/>
          </p:nvPr>
        </p:nvSpPr>
        <p:spPr>
          <a:xfrm>
            <a:off x="529200" y="2498318"/>
            <a:ext cx="7514100" cy="2022300"/>
          </a:xfrm>
          <a:prstGeom prst="rect">
            <a:avLst/>
          </a:prstGeom>
        </p:spPr>
        <p:txBody>
          <a:bodyPr/>
          <a:lstStyle>
            <a:lvl1pPr marL="0" indent="0">
              <a:buNone/>
              <a:defRPr>
                <a:solidFill>
                  <a:schemeClr val="bg1"/>
                </a:solidFill>
              </a:defRPr>
            </a:lvl1pPr>
            <a:lvl2pPr marL="261938" indent="0">
              <a:buNone/>
              <a:defRPr/>
            </a:lvl2pPr>
            <a:lvl3pPr marL="528638" indent="0">
              <a:buNone/>
              <a:defRPr/>
            </a:lvl3pPr>
            <a:lvl4pPr marL="808435" indent="0">
              <a:buNone/>
              <a:defRPr/>
            </a:lvl4pPr>
            <a:lvl5pPr marL="1079897" indent="0">
              <a:buNone/>
              <a:defRPr/>
            </a:lvl5pPr>
          </a:lstStyle>
          <a:p>
            <a:pPr lvl="0"/>
            <a:r>
              <a:rPr lang="da-DK"/>
              <a:t>Write </a:t>
            </a:r>
            <a:r>
              <a:rPr lang="da-DK" err="1"/>
              <a:t>text</a:t>
            </a:r>
            <a:endParaRPr lang="da-DK"/>
          </a:p>
        </p:txBody>
      </p:sp>
      <p:pic>
        <p:nvPicPr>
          <p:cNvPr id="5" name="Billede 4">
            <a:extLst>
              <a:ext uri="{FF2B5EF4-FFF2-40B4-BE49-F238E27FC236}">
                <a16:creationId xmlns:a16="http://schemas.microsoft.com/office/drawing/2014/main" id="{712E7178-F69E-A04B-BC8E-0C2826DA948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287200" y="165600"/>
            <a:ext cx="644002" cy="252000"/>
          </a:xfrm>
          <a:prstGeom prst="rect">
            <a:avLst/>
          </a:prstGeom>
        </p:spPr>
      </p:pic>
    </p:spTree>
    <p:extLst>
      <p:ext uri="{BB962C8B-B14F-4D97-AF65-F5344CB8AC3E}">
        <p14:creationId xmlns:p14="http://schemas.microsoft.com/office/powerpoint/2010/main" val="768532265"/>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eadline, Textbox - read">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30353" y="806400"/>
            <a:ext cx="7416000" cy="678335"/>
          </a:xfrm>
          <a:prstGeom prst="rect">
            <a:avLst/>
          </a:prstGeom>
        </p:spPr>
        <p:txBody>
          <a:bodyPr/>
          <a:lstStyle>
            <a:lvl1pPr>
              <a:defRPr>
                <a:solidFill>
                  <a:schemeClr val="tx1"/>
                </a:solidFill>
              </a:defRPr>
            </a:lvl1pPr>
          </a:lstStyle>
          <a:p>
            <a:r>
              <a:rPr lang="da-DK"/>
              <a:t>Write a </a:t>
            </a:r>
            <a:r>
              <a:rPr lang="da-DK" err="1"/>
              <a:t>title</a:t>
            </a:r>
            <a:endParaRPr lang="da-DK"/>
          </a:p>
        </p:txBody>
      </p:sp>
      <p:sp>
        <p:nvSpPr>
          <p:cNvPr id="4" name="Rektangel 3">
            <a:extLst>
              <a:ext uri="{FF2B5EF4-FFF2-40B4-BE49-F238E27FC236}">
                <a16:creationId xmlns:a16="http://schemas.microsoft.com/office/drawing/2014/main" id="{56AB45B0-9AAF-2641-A15C-2A09C137E157}"/>
              </a:ext>
            </a:extLst>
          </p:cNvPr>
          <p:cNvSpPr/>
          <p:nvPr userDrawn="1"/>
        </p:nvSpPr>
        <p:spPr>
          <a:xfrm>
            <a:off x="0" y="2027700"/>
            <a:ext cx="9144900" cy="3115800"/>
          </a:xfrm>
          <a:prstGeom prst="rect">
            <a:avLst/>
          </a:prstGeom>
          <a:solidFill>
            <a:srgbClr val="AF16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da-DK" sz="2000"/>
          </a:p>
        </p:txBody>
      </p:sp>
      <p:sp>
        <p:nvSpPr>
          <p:cNvPr id="9" name="Pladsholder til tekst 8">
            <a:extLst>
              <a:ext uri="{FF2B5EF4-FFF2-40B4-BE49-F238E27FC236}">
                <a16:creationId xmlns:a16="http://schemas.microsoft.com/office/drawing/2014/main" id="{FDB59DA2-28B4-4BAA-BB45-EDA1889B1558}"/>
              </a:ext>
            </a:extLst>
          </p:cNvPr>
          <p:cNvSpPr>
            <a:spLocks noGrp="1"/>
          </p:cNvSpPr>
          <p:nvPr>
            <p:ph type="body" sz="quarter" idx="14" hasCustomPrompt="1"/>
          </p:nvPr>
        </p:nvSpPr>
        <p:spPr>
          <a:xfrm>
            <a:off x="529200" y="2498318"/>
            <a:ext cx="7514100" cy="2022300"/>
          </a:xfrm>
          <a:prstGeom prst="rect">
            <a:avLst/>
          </a:prstGeom>
        </p:spPr>
        <p:txBody>
          <a:bodyPr/>
          <a:lstStyle>
            <a:lvl1pPr marL="0" indent="0">
              <a:buNone/>
              <a:defRPr>
                <a:solidFill>
                  <a:schemeClr val="tx1"/>
                </a:solidFill>
              </a:defRPr>
            </a:lvl1pPr>
            <a:lvl2pPr marL="261938" indent="0">
              <a:buNone/>
              <a:defRPr/>
            </a:lvl2pPr>
            <a:lvl3pPr marL="528638" indent="0">
              <a:buNone/>
              <a:defRPr/>
            </a:lvl3pPr>
            <a:lvl4pPr marL="808435" indent="0">
              <a:buNone/>
              <a:defRPr/>
            </a:lvl4pPr>
            <a:lvl5pPr marL="1079897" indent="0">
              <a:buNone/>
              <a:defRPr/>
            </a:lvl5pPr>
          </a:lstStyle>
          <a:p>
            <a:pPr lvl="0"/>
            <a:r>
              <a:rPr lang="da-DK"/>
              <a:t>Write </a:t>
            </a:r>
            <a:r>
              <a:rPr lang="da-DK" err="1"/>
              <a:t>text</a:t>
            </a:r>
            <a:endParaRPr lang="da-DK"/>
          </a:p>
        </p:txBody>
      </p:sp>
      <p:pic>
        <p:nvPicPr>
          <p:cNvPr id="5" name="Billede 4">
            <a:extLst>
              <a:ext uri="{FF2B5EF4-FFF2-40B4-BE49-F238E27FC236}">
                <a16:creationId xmlns:a16="http://schemas.microsoft.com/office/drawing/2014/main" id="{712E7178-F69E-A04B-BC8E-0C2826DA948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287200" y="165600"/>
            <a:ext cx="644002" cy="252000"/>
          </a:xfrm>
          <a:prstGeom prst="rect">
            <a:avLst/>
          </a:prstGeom>
        </p:spPr>
      </p:pic>
      <p:sp>
        <p:nvSpPr>
          <p:cNvPr id="3" name="Pladsholder til dato 2" hidden="1">
            <a:extLst>
              <a:ext uri="{FF2B5EF4-FFF2-40B4-BE49-F238E27FC236}">
                <a16:creationId xmlns:a16="http://schemas.microsoft.com/office/drawing/2014/main" id="{35528CD9-A6A7-45E3-A6B4-F4C5923192AC}"/>
              </a:ext>
            </a:extLst>
          </p:cNvPr>
          <p:cNvSpPr>
            <a:spLocks noGrp="1"/>
          </p:cNvSpPr>
          <p:nvPr>
            <p:ph type="dt" sz="half" idx="15"/>
          </p:nvPr>
        </p:nvSpPr>
        <p:spPr>
          <a:xfrm rot="5400000">
            <a:off x="8479800" y="4238945"/>
            <a:ext cx="666000" cy="205200"/>
          </a:xfrm>
          <a:prstGeom prst="rect">
            <a:avLst/>
          </a:prstGeom>
        </p:spPr>
        <p:txBody>
          <a:bodyPr/>
          <a:lstStyle>
            <a:lvl1pPr>
              <a:defRPr>
                <a:solidFill>
                  <a:srgbClr val="7F7F7F"/>
                </a:solidFill>
              </a:defRPr>
            </a:lvl1pPr>
          </a:lstStyle>
          <a:p>
            <a:endParaRPr lang="da-DK"/>
          </a:p>
        </p:txBody>
      </p:sp>
      <p:sp>
        <p:nvSpPr>
          <p:cNvPr id="6" name="Pladsholder til sidefod 5" hidden="1">
            <a:extLst>
              <a:ext uri="{FF2B5EF4-FFF2-40B4-BE49-F238E27FC236}">
                <a16:creationId xmlns:a16="http://schemas.microsoft.com/office/drawing/2014/main" id="{9AD4DE78-B7B1-44F8-A2F1-617BDB963958}"/>
              </a:ext>
            </a:extLst>
          </p:cNvPr>
          <p:cNvSpPr>
            <a:spLocks noGrp="1"/>
          </p:cNvSpPr>
          <p:nvPr>
            <p:ph type="ftr" sz="quarter" idx="16"/>
          </p:nvPr>
        </p:nvSpPr>
        <p:spPr>
          <a:xfrm rot="5400000">
            <a:off x="7282800" y="2375945"/>
            <a:ext cx="3060000" cy="205200"/>
          </a:xfrm>
          <a:prstGeom prst="rect">
            <a:avLst/>
          </a:prstGeom>
        </p:spPr>
        <p:txBody>
          <a:bodyPr/>
          <a:lstStyle>
            <a:lvl1pPr>
              <a:defRPr>
                <a:solidFill>
                  <a:srgbClr val="7F7F7F"/>
                </a:solidFill>
              </a:defRPr>
            </a:lvl1pPr>
          </a:lstStyle>
          <a:p>
            <a:endParaRPr lang="da-DK"/>
          </a:p>
        </p:txBody>
      </p:sp>
    </p:spTree>
    <p:extLst>
      <p:ext uri="{BB962C8B-B14F-4D97-AF65-F5344CB8AC3E}">
        <p14:creationId xmlns:p14="http://schemas.microsoft.com/office/powerpoint/2010/main" val="1173661052"/>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Headline, Textbox - read/green">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30353" y="806400"/>
            <a:ext cx="7416000" cy="651441"/>
          </a:xfrm>
          <a:prstGeom prst="rect">
            <a:avLst/>
          </a:prstGeom>
        </p:spPr>
        <p:txBody>
          <a:bodyPr/>
          <a:lstStyle>
            <a:lvl1pPr>
              <a:defRPr>
                <a:solidFill>
                  <a:schemeClr val="tx1"/>
                </a:solidFill>
              </a:defRPr>
            </a:lvl1pPr>
          </a:lstStyle>
          <a:p>
            <a:r>
              <a:rPr lang="da-DK"/>
              <a:t>Write a </a:t>
            </a:r>
            <a:r>
              <a:rPr lang="da-DK" err="1"/>
              <a:t>headline</a:t>
            </a:r>
            <a:endParaRPr lang="da-DK"/>
          </a:p>
        </p:txBody>
      </p:sp>
      <p:sp>
        <p:nvSpPr>
          <p:cNvPr id="4" name="Rektangel 3">
            <a:extLst>
              <a:ext uri="{FF2B5EF4-FFF2-40B4-BE49-F238E27FC236}">
                <a16:creationId xmlns:a16="http://schemas.microsoft.com/office/drawing/2014/main" id="{56AB45B0-9AAF-2641-A15C-2A09C137E157}"/>
              </a:ext>
            </a:extLst>
          </p:cNvPr>
          <p:cNvSpPr/>
          <p:nvPr userDrawn="1"/>
        </p:nvSpPr>
        <p:spPr>
          <a:xfrm>
            <a:off x="0" y="2027700"/>
            <a:ext cx="9144900" cy="3115800"/>
          </a:xfrm>
          <a:prstGeom prst="rect">
            <a:avLst/>
          </a:prstGeom>
          <a:solidFill>
            <a:schemeClr val="accent2">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Pladsholder til tekst 8">
            <a:extLst>
              <a:ext uri="{FF2B5EF4-FFF2-40B4-BE49-F238E27FC236}">
                <a16:creationId xmlns:a16="http://schemas.microsoft.com/office/drawing/2014/main" id="{FDB59DA2-28B4-4BAA-BB45-EDA1889B1558}"/>
              </a:ext>
            </a:extLst>
          </p:cNvPr>
          <p:cNvSpPr>
            <a:spLocks noGrp="1"/>
          </p:cNvSpPr>
          <p:nvPr>
            <p:ph type="body" sz="quarter" idx="14" hasCustomPrompt="1"/>
          </p:nvPr>
        </p:nvSpPr>
        <p:spPr>
          <a:xfrm>
            <a:off x="530353" y="2498318"/>
            <a:ext cx="7514100" cy="2022300"/>
          </a:xfrm>
          <a:prstGeom prst="rect">
            <a:avLst/>
          </a:prstGeom>
        </p:spPr>
        <p:txBody>
          <a:bodyPr/>
          <a:lstStyle>
            <a:lvl1pPr marL="0" indent="0">
              <a:buNone/>
              <a:defRPr>
                <a:solidFill>
                  <a:schemeClr val="tx1"/>
                </a:solidFill>
              </a:defRPr>
            </a:lvl1pPr>
            <a:lvl2pPr marL="261938" indent="0">
              <a:buNone/>
              <a:defRPr/>
            </a:lvl2pPr>
            <a:lvl3pPr marL="528638" indent="0">
              <a:buNone/>
              <a:defRPr/>
            </a:lvl3pPr>
            <a:lvl4pPr marL="808435" indent="0">
              <a:buNone/>
              <a:defRPr/>
            </a:lvl4pPr>
            <a:lvl5pPr marL="1079897" indent="0">
              <a:buNone/>
              <a:defRPr/>
            </a:lvl5pPr>
          </a:lstStyle>
          <a:p>
            <a:pPr lvl="0"/>
            <a:r>
              <a:rPr lang="da-DK"/>
              <a:t>Write </a:t>
            </a:r>
            <a:r>
              <a:rPr lang="da-DK" err="1"/>
              <a:t>text</a:t>
            </a:r>
            <a:endParaRPr lang="da-DK"/>
          </a:p>
        </p:txBody>
      </p:sp>
      <p:pic>
        <p:nvPicPr>
          <p:cNvPr id="5" name="Billede 4">
            <a:extLst>
              <a:ext uri="{FF2B5EF4-FFF2-40B4-BE49-F238E27FC236}">
                <a16:creationId xmlns:a16="http://schemas.microsoft.com/office/drawing/2014/main" id="{712E7178-F69E-A04B-BC8E-0C2826DA948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287200" y="165600"/>
            <a:ext cx="644002" cy="252000"/>
          </a:xfrm>
          <a:prstGeom prst="rect">
            <a:avLst/>
          </a:prstGeom>
        </p:spPr>
      </p:pic>
    </p:spTree>
    <p:extLst>
      <p:ext uri="{BB962C8B-B14F-4D97-AF65-F5344CB8AC3E}">
        <p14:creationId xmlns:p14="http://schemas.microsoft.com/office/powerpoint/2010/main" val="3126997288"/>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eadline, subtitle, photo - rea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4DC6393B-708D-436D-A4F2-D788AEE2FEEE}"/>
              </a:ext>
            </a:extLst>
          </p:cNvPr>
          <p:cNvSpPr/>
          <p:nvPr userDrawn="1"/>
        </p:nvSpPr>
        <p:spPr>
          <a:xfrm>
            <a:off x="0" y="0"/>
            <a:ext cx="810201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a:p>
        </p:txBody>
      </p:sp>
      <p:sp>
        <p:nvSpPr>
          <p:cNvPr id="2" name="Titel 1"/>
          <p:cNvSpPr>
            <a:spLocks noGrp="1"/>
          </p:cNvSpPr>
          <p:nvPr>
            <p:ph type="title" hasCustomPrompt="1"/>
          </p:nvPr>
        </p:nvSpPr>
        <p:spPr>
          <a:xfrm>
            <a:off x="530352" y="410136"/>
            <a:ext cx="7293600" cy="671214"/>
          </a:xfrm>
          <a:prstGeom prst="rect">
            <a:avLst/>
          </a:prstGeom>
        </p:spPr>
        <p:txBody>
          <a:bodyPr/>
          <a:lstStyle>
            <a:lvl1pPr>
              <a:defRPr>
                <a:solidFill>
                  <a:schemeClr val="bg1"/>
                </a:solidFill>
              </a:defRPr>
            </a:lvl1pPr>
          </a:lstStyle>
          <a:p>
            <a:r>
              <a:rPr lang="da-DK"/>
              <a:t>Write a </a:t>
            </a:r>
            <a:r>
              <a:rPr lang="da-DK" err="1"/>
              <a:t>headline</a:t>
            </a:r>
            <a:endParaRPr lang="da-DK"/>
          </a:p>
        </p:txBody>
      </p:sp>
      <p:sp>
        <p:nvSpPr>
          <p:cNvPr id="6" name="Pladsholder til tekst 5">
            <a:extLst>
              <a:ext uri="{FF2B5EF4-FFF2-40B4-BE49-F238E27FC236}">
                <a16:creationId xmlns:a16="http://schemas.microsoft.com/office/drawing/2014/main" id="{800C79A9-6DE0-4B4F-829F-470071E107A6}"/>
              </a:ext>
            </a:extLst>
          </p:cNvPr>
          <p:cNvSpPr>
            <a:spLocks noGrp="1"/>
          </p:cNvSpPr>
          <p:nvPr>
            <p:ph type="body" sz="quarter" idx="13" hasCustomPrompt="1"/>
          </p:nvPr>
        </p:nvSpPr>
        <p:spPr>
          <a:xfrm>
            <a:off x="529828" y="1491486"/>
            <a:ext cx="7293599" cy="506514"/>
          </a:xfrm>
          <a:prstGeom prst="rect">
            <a:avLst/>
          </a:prstGeom>
        </p:spPr>
        <p:txBody>
          <a:bodyPr/>
          <a:lstStyle>
            <a:lvl1pPr marL="0" indent="0">
              <a:buFontTx/>
              <a:buNone/>
              <a:defRPr sz="2000">
                <a:solidFill>
                  <a:schemeClr val="bg1"/>
                </a:solidFill>
                <a:latin typeface="Calibri" panose="020F0502020204030204" pitchFamily="34" charset="0"/>
                <a:cs typeface="Calibri" panose="020F0502020204030204" pitchFamily="34" charset="0"/>
              </a:defRPr>
            </a:lvl1pPr>
            <a:lvl2pPr marL="261938" indent="0">
              <a:buFontTx/>
              <a:buNone/>
              <a:defRPr sz="1125">
                <a:solidFill>
                  <a:schemeClr val="bg1"/>
                </a:solidFill>
                <a:latin typeface="Calibri" panose="020F0502020204030204" pitchFamily="34" charset="0"/>
                <a:cs typeface="Calibri" panose="020F0502020204030204" pitchFamily="34" charset="0"/>
              </a:defRPr>
            </a:lvl2pPr>
            <a:lvl3pPr marL="528638" indent="0">
              <a:buFontTx/>
              <a:buNone/>
              <a:defRPr sz="1125">
                <a:solidFill>
                  <a:schemeClr val="bg1"/>
                </a:solidFill>
                <a:latin typeface="Calibri" panose="020F0502020204030204" pitchFamily="34" charset="0"/>
                <a:cs typeface="Calibri" panose="020F0502020204030204" pitchFamily="34" charset="0"/>
              </a:defRPr>
            </a:lvl3pPr>
            <a:lvl4pPr marL="808435" indent="0">
              <a:buFontTx/>
              <a:buNone/>
              <a:defRPr sz="1125">
                <a:solidFill>
                  <a:schemeClr val="bg1"/>
                </a:solidFill>
                <a:latin typeface="Calibri" panose="020F0502020204030204" pitchFamily="34" charset="0"/>
                <a:cs typeface="Calibri" panose="020F0502020204030204" pitchFamily="34" charset="0"/>
              </a:defRPr>
            </a:lvl4pPr>
            <a:lvl5pPr marL="1079897" indent="0">
              <a:buFontTx/>
              <a:buNone/>
              <a:defRPr sz="1125">
                <a:solidFill>
                  <a:schemeClr val="bg1"/>
                </a:solidFill>
                <a:latin typeface="Calibri" panose="020F0502020204030204" pitchFamily="34" charset="0"/>
                <a:cs typeface="Calibri" panose="020F0502020204030204" pitchFamily="34" charset="0"/>
              </a:defRPr>
            </a:lvl5pPr>
          </a:lstStyle>
          <a:p>
            <a:pPr lvl="0"/>
            <a:r>
              <a:rPr lang="da-DK"/>
              <a:t>Write a </a:t>
            </a:r>
            <a:r>
              <a:rPr lang="da-DK" err="1"/>
              <a:t>subtitle</a:t>
            </a:r>
            <a:r>
              <a:rPr lang="da-DK"/>
              <a:t> </a:t>
            </a:r>
          </a:p>
        </p:txBody>
      </p:sp>
      <p:sp>
        <p:nvSpPr>
          <p:cNvPr id="3" name="Pladsholder til billede 4">
            <a:extLst>
              <a:ext uri="{FF2B5EF4-FFF2-40B4-BE49-F238E27FC236}">
                <a16:creationId xmlns:a16="http://schemas.microsoft.com/office/drawing/2014/main" id="{48B737F7-495B-7F4E-8C53-E7C2CAAFA0F5}"/>
              </a:ext>
            </a:extLst>
          </p:cNvPr>
          <p:cNvSpPr>
            <a:spLocks noGrp="1"/>
          </p:cNvSpPr>
          <p:nvPr>
            <p:ph type="pic" sz="quarter" idx="10" hasCustomPrompt="1"/>
          </p:nvPr>
        </p:nvSpPr>
        <p:spPr>
          <a:xfrm>
            <a:off x="2" y="2571750"/>
            <a:ext cx="8102008" cy="2571750"/>
          </a:xfrm>
          <a:prstGeom prst="rect">
            <a:avLst/>
          </a:prstGeom>
        </p:spPr>
        <p:txBody>
          <a:bodyPr/>
          <a:lstStyle>
            <a:lvl1pPr marL="0" indent="0">
              <a:buFontTx/>
              <a:buNone/>
              <a:defRPr>
                <a:solidFill>
                  <a:schemeClr val="bg1"/>
                </a:solidFill>
              </a:defRPr>
            </a:lvl1pPr>
          </a:lstStyle>
          <a:p>
            <a:r>
              <a:rPr lang="da-DK" err="1"/>
              <a:t>Click</a:t>
            </a:r>
            <a:r>
              <a:rPr lang="da-DK"/>
              <a:t> and </a:t>
            </a:r>
            <a:r>
              <a:rPr lang="da-DK" err="1"/>
              <a:t>add</a:t>
            </a:r>
            <a:r>
              <a:rPr lang="da-DK"/>
              <a:t> a </a:t>
            </a:r>
            <a:r>
              <a:rPr lang="da-DK" err="1"/>
              <a:t>photo</a:t>
            </a:r>
            <a:endParaRPr lang="da-DK"/>
          </a:p>
        </p:txBody>
      </p:sp>
      <p:sp>
        <p:nvSpPr>
          <p:cNvPr id="4" name="Pladsholder til dato 3">
            <a:extLst>
              <a:ext uri="{FF2B5EF4-FFF2-40B4-BE49-F238E27FC236}">
                <a16:creationId xmlns:a16="http://schemas.microsoft.com/office/drawing/2014/main" id="{FEC55663-89CA-4684-AA79-B57E6AA59D52}"/>
              </a:ext>
            </a:extLst>
          </p:cNvPr>
          <p:cNvSpPr>
            <a:spLocks noGrp="1"/>
          </p:cNvSpPr>
          <p:nvPr>
            <p:ph type="dt" sz="half" idx="14"/>
          </p:nvPr>
        </p:nvSpPr>
        <p:spPr>
          <a:xfrm rot="5400000">
            <a:off x="8479800" y="4238945"/>
            <a:ext cx="666000" cy="205200"/>
          </a:xfrm>
          <a:prstGeom prst="rect">
            <a:avLst/>
          </a:prstGeom>
        </p:spPr>
        <p:txBody>
          <a:bodyPr/>
          <a:lstStyle>
            <a:lvl1pPr algn="r">
              <a:defRPr sz="750">
                <a:solidFill>
                  <a:schemeClr val="bg1">
                    <a:lumMod val="50000"/>
                  </a:schemeClr>
                </a:solidFill>
              </a:defRPr>
            </a:lvl1pPr>
          </a:lstStyle>
          <a:p>
            <a:endParaRPr lang="da-DK"/>
          </a:p>
        </p:txBody>
      </p:sp>
      <p:sp>
        <p:nvSpPr>
          <p:cNvPr id="5" name="Pladsholder til sidefod 4">
            <a:extLst>
              <a:ext uri="{FF2B5EF4-FFF2-40B4-BE49-F238E27FC236}">
                <a16:creationId xmlns:a16="http://schemas.microsoft.com/office/drawing/2014/main" id="{6D9D6882-0545-49ED-9A99-45BDEBF18EC1}"/>
              </a:ext>
            </a:extLst>
          </p:cNvPr>
          <p:cNvSpPr>
            <a:spLocks noGrp="1"/>
          </p:cNvSpPr>
          <p:nvPr>
            <p:ph type="ftr" sz="quarter" idx="15"/>
          </p:nvPr>
        </p:nvSpPr>
        <p:spPr>
          <a:xfrm rot="5400000">
            <a:off x="7282800" y="2375945"/>
            <a:ext cx="3060000" cy="205200"/>
          </a:xfrm>
          <a:prstGeom prst="rect">
            <a:avLst/>
          </a:prstGeom>
        </p:spPr>
        <p:txBody>
          <a:bodyPr/>
          <a:lstStyle>
            <a:lvl1pPr algn="r">
              <a:defRPr sz="750">
                <a:solidFill>
                  <a:schemeClr val="bg1">
                    <a:lumMod val="50000"/>
                  </a:schemeClr>
                </a:solidFill>
              </a:defRPr>
            </a:lvl1pPr>
          </a:lstStyle>
          <a:p>
            <a:endParaRPr lang="da-DK"/>
          </a:p>
        </p:txBody>
      </p:sp>
    </p:spTree>
    <p:extLst>
      <p:ext uri="{BB962C8B-B14F-4D97-AF65-F5344CB8AC3E}">
        <p14:creationId xmlns:p14="http://schemas.microsoft.com/office/powerpoint/2010/main" val="1433095806"/>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385"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Headline, subtitle, photo - blac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4DC6393B-708D-436D-A4F2-D788AEE2FEEE}"/>
              </a:ext>
            </a:extLst>
          </p:cNvPr>
          <p:cNvSpPr/>
          <p:nvPr userDrawn="1"/>
        </p:nvSpPr>
        <p:spPr>
          <a:xfrm>
            <a:off x="0" y="0"/>
            <a:ext cx="8102010"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a:p>
        </p:txBody>
      </p:sp>
      <p:sp>
        <p:nvSpPr>
          <p:cNvPr id="2" name="Titel 1"/>
          <p:cNvSpPr>
            <a:spLocks noGrp="1"/>
          </p:cNvSpPr>
          <p:nvPr>
            <p:ph type="title" hasCustomPrompt="1"/>
          </p:nvPr>
        </p:nvSpPr>
        <p:spPr>
          <a:xfrm>
            <a:off x="530352" y="410136"/>
            <a:ext cx="7293600" cy="671214"/>
          </a:xfrm>
          <a:prstGeom prst="rect">
            <a:avLst/>
          </a:prstGeom>
        </p:spPr>
        <p:txBody>
          <a:bodyPr/>
          <a:lstStyle>
            <a:lvl1pPr>
              <a:defRPr>
                <a:solidFill>
                  <a:schemeClr val="bg1"/>
                </a:solidFill>
              </a:defRPr>
            </a:lvl1pPr>
          </a:lstStyle>
          <a:p>
            <a:r>
              <a:rPr lang="da-DK"/>
              <a:t>Write a </a:t>
            </a:r>
            <a:r>
              <a:rPr lang="da-DK" err="1"/>
              <a:t>headline</a:t>
            </a:r>
            <a:endParaRPr lang="da-DK"/>
          </a:p>
        </p:txBody>
      </p:sp>
      <p:sp>
        <p:nvSpPr>
          <p:cNvPr id="6" name="Pladsholder til tekst 5">
            <a:extLst>
              <a:ext uri="{FF2B5EF4-FFF2-40B4-BE49-F238E27FC236}">
                <a16:creationId xmlns:a16="http://schemas.microsoft.com/office/drawing/2014/main" id="{800C79A9-6DE0-4B4F-829F-470071E107A6}"/>
              </a:ext>
            </a:extLst>
          </p:cNvPr>
          <p:cNvSpPr>
            <a:spLocks noGrp="1"/>
          </p:cNvSpPr>
          <p:nvPr>
            <p:ph type="body" sz="quarter" idx="13" hasCustomPrompt="1"/>
          </p:nvPr>
        </p:nvSpPr>
        <p:spPr>
          <a:xfrm>
            <a:off x="529829" y="1491486"/>
            <a:ext cx="7222400" cy="506514"/>
          </a:xfrm>
          <a:prstGeom prst="rect">
            <a:avLst/>
          </a:prstGeom>
        </p:spPr>
        <p:txBody>
          <a:bodyPr/>
          <a:lstStyle>
            <a:lvl1pPr marL="0" indent="0">
              <a:buFontTx/>
              <a:buNone/>
              <a:defRPr sz="2000">
                <a:solidFill>
                  <a:schemeClr val="bg1"/>
                </a:solidFill>
                <a:latin typeface="Calibri" panose="020F0502020204030204" pitchFamily="34" charset="0"/>
                <a:cs typeface="Calibri" panose="020F0502020204030204" pitchFamily="34" charset="0"/>
              </a:defRPr>
            </a:lvl1pPr>
            <a:lvl2pPr marL="261938" indent="0">
              <a:buFontTx/>
              <a:buNone/>
              <a:defRPr sz="1125">
                <a:solidFill>
                  <a:schemeClr val="bg1"/>
                </a:solidFill>
                <a:latin typeface="Calibri" panose="020F0502020204030204" pitchFamily="34" charset="0"/>
                <a:cs typeface="Calibri" panose="020F0502020204030204" pitchFamily="34" charset="0"/>
              </a:defRPr>
            </a:lvl2pPr>
            <a:lvl3pPr marL="528638" indent="0">
              <a:buFontTx/>
              <a:buNone/>
              <a:defRPr sz="1125">
                <a:solidFill>
                  <a:schemeClr val="bg1"/>
                </a:solidFill>
                <a:latin typeface="Calibri" panose="020F0502020204030204" pitchFamily="34" charset="0"/>
                <a:cs typeface="Calibri" panose="020F0502020204030204" pitchFamily="34" charset="0"/>
              </a:defRPr>
            </a:lvl3pPr>
            <a:lvl4pPr marL="808435" indent="0">
              <a:buFontTx/>
              <a:buNone/>
              <a:defRPr sz="1125">
                <a:solidFill>
                  <a:schemeClr val="bg1"/>
                </a:solidFill>
                <a:latin typeface="Calibri" panose="020F0502020204030204" pitchFamily="34" charset="0"/>
                <a:cs typeface="Calibri" panose="020F0502020204030204" pitchFamily="34" charset="0"/>
              </a:defRPr>
            </a:lvl4pPr>
            <a:lvl5pPr marL="1079897" indent="0">
              <a:buFontTx/>
              <a:buNone/>
              <a:defRPr sz="1125">
                <a:solidFill>
                  <a:schemeClr val="bg1"/>
                </a:solidFill>
                <a:latin typeface="Calibri" panose="020F0502020204030204" pitchFamily="34" charset="0"/>
                <a:cs typeface="Calibri" panose="020F0502020204030204" pitchFamily="34" charset="0"/>
              </a:defRPr>
            </a:lvl5pPr>
          </a:lstStyle>
          <a:p>
            <a:pPr lvl="0"/>
            <a:r>
              <a:rPr lang="da-DK"/>
              <a:t>Write a </a:t>
            </a:r>
            <a:r>
              <a:rPr lang="da-DK" err="1"/>
              <a:t>subtitle</a:t>
            </a:r>
            <a:endParaRPr lang="da-DK"/>
          </a:p>
        </p:txBody>
      </p:sp>
      <p:sp>
        <p:nvSpPr>
          <p:cNvPr id="3" name="Pladsholder til billede 4">
            <a:extLst>
              <a:ext uri="{FF2B5EF4-FFF2-40B4-BE49-F238E27FC236}">
                <a16:creationId xmlns:a16="http://schemas.microsoft.com/office/drawing/2014/main" id="{48B737F7-495B-7F4E-8C53-E7C2CAAFA0F5}"/>
              </a:ext>
            </a:extLst>
          </p:cNvPr>
          <p:cNvSpPr>
            <a:spLocks noGrp="1"/>
          </p:cNvSpPr>
          <p:nvPr>
            <p:ph type="pic" sz="quarter" idx="10" hasCustomPrompt="1"/>
          </p:nvPr>
        </p:nvSpPr>
        <p:spPr>
          <a:xfrm>
            <a:off x="2" y="2571750"/>
            <a:ext cx="8102008" cy="2571750"/>
          </a:xfrm>
          <a:prstGeom prst="rect">
            <a:avLst/>
          </a:prstGeom>
        </p:spPr>
        <p:txBody>
          <a:bodyPr/>
          <a:lstStyle>
            <a:lvl1pPr marL="0" indent="0">
              <a:buFontTx/>
              <a:buNone/>
              <a:defRPr>
                <a:solidFill>
                  <a:schemeClr val="bg1"/>
                </a:solidFill>
              </a:defRPr>
            </a:lvl1pPr>
          </a:lstStyle>
          <a:p>
            <a:r>
              <a:rPr lang="da-DK" err="1"/>
              <a:t>Click</a:t>
            </a:r>
            <a:r>
              <a:rPr lang="da-DK"/>
              <a:t> and </a:t>
            </a:r>
            <a:r>
              <a:rPr lang="da-DK" err="1"/>
              <a:t>add</a:t>
            </a:r>
            <a:r>
              <a:rPr lang="da-DK"/>
              <a:t> a </a:t>
            </a:r>
            <a:r>
              <a:rPr lang="da-DK" err="1"/>
              <a:t>photo</a:t>
            </a:r>
            <a:endParaRPr lang="da-DK"/>
          </a:p>
        </p:txBody>
      </p:sp>
      <p:sp>
        <p:nvSpPr>
          <p:cNvPr id="4" name="Pladsholder til dato 3">
            <a:extLst>
              <a:ext uri="{FF2B5EF4-FFF2-40B4-BE49-F238E27FC236}">
                <a16:creationId xmlns:a16="http://schemas.microsoft.com/office/drawing/2014/main" id="{3F4080EC-2EA7-4872-A483-56A66FA585FE}"/>
              </a:ext>
            </a:extLst>
          </p:cNvPr>
          <p:cNvSpPr>
            <a:spLocks noGrp="1"/>
          </p:cNvSpPr>
          <p:nvPr>
            <p:ph type="dt" sz="half" idx="14"/>
          </p:nvPr>
        </p:nvSpPr>
        <p:spPr>
          <a:xfrm rot="5400000">
            <a:off x="8479800" y="4238945"/>
            <a:ext cx="666000" cy="205200"/>
          </a:xfrm>
          <a:prstGeom prst="rect">
            <a:avLst/>
          </a:prstGeom>
        </p:spPr>
        <p:txBody>
          <a:bodyPr/>
          <a:lstStyle>
            <a:lvl1pPr algn="r">
              <a:defRPr sz="750">
                <a:solidFill>
                  <a:schemeClr val="bg1">
                    <a:lumMod val="50000"/>
                  </a:schemeClr>
                </a:solidFill>
              </a:defRPr>
            </a:lvl1pPr>
          </a:lstStyle>
          <a:p>
            <a:endParaRPr lang="da-DK"/>
          </a:p>
        </p:txBody>
      </p:sp>
      <p:sp>
        <p:nvSpPr>
          <p:cNvPr id="5" name="Pladsholder til sidefod 4">
            <a:extLst>
              <a:ext uri="{FF2B5EF4-FFF2-40B4-BE49-F238E27FC236}">
                <a16:creationId xmlns:a16="http://schemas.microsoft.com/office/drawing/2014/main" id="{F1F76D1B-6186-4C92-BABF-B110DCB0306C}"/>
              </a:ext>
            </a:extLst>
          </p:cNvPr>
          <p:cNvSpPr>
            <a:spLocks noGrp="1"/>
          </p:cNvSpPr>
          <p:nvPr>
            <p:ph type="ftr" sz="quarter" idx="15"/>
          </p:nvPr>
        </p:nvSpPr>
        <p:spPr>
          <a:xfrm rot="5400000">
            <a:off x="7282800" y="2375945"/>
            <a:ext cx="3060000" cy="205200"/>
          </a:xfrm>
          <a:prstGeom prst="rect">
            <a:avLst/>
          </a:prstGeom>
        </p:spPr>
        <p:txBody>
          <a:bodyPr/>
          <a:lstStyle>
            <a:lvl1pPr algn="r">
              <a:defRPr sz="750">
                <a:solidFill>
                  <a:schemeClr val="bg1">
                    <a:lumMod val="50000"/>
                  </a:schemeClr>
                </a:solidFill>
              </a:defRPr>
            </a:lvl1pPr>
          </a:lstStyle>
          <a:p>
            <a:endParaRPr lang="da-DK"/>
          </a:p>
        </p:txBody>
      </p:sp>
    </p:spTree>
    <p:extLst>
      <p:ext uri="{BB962C8B-B14F-4D97-AF65-F5344CB8AC3E}">
        <p14:creationId xmlns:p14="http://schemas.microsoft.com/office/powerpoint/2010/main" val="2928149937"/>
      </p:ext>
    </p:extLst>
  </p:cSld>
  <p:clrMapOvr>
    <a:masterClrMapping/>
  </p:clrMapOvr>
  <p:extLst>
    <p:ext uri="{DCECCB84-F9BA-43D5-87BE-67443E8EF086}">
      <p15:sldGuideLst xmlns:p15="http://schemas.microsoft.com/office/powerpoint/2012/main">
        <p15:guide id="1" orient="horz" pos="1620">
          <p15:clr>
            <a:srgbClr val="FBAE40"/>
          </p15:clr>
        </p15:guide>
        <p15:guide id="2" pos="385">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eadline, subtitle, photo - grey/black font">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4DC6393B-708D-436D-A4F2-D788AEE2FEEE}"/>
              </a:ext>
            </a:extLst>
          </p:cNvPr>
          <p:cNvSpPr/>
          <p:nvPr userDrawn="1"/>
        </p:nvSpPr>
        <p:spPr>
          <a:xfrm>
            <a:off x="0" y="0"/>
            <a:ext cx="8102010" cy="5143500"/>
          </a:xfrm>
          <a:prstGeom prst="rect">
            <a:avLst/>
          </a:prstGeom>
          <a:solidFill>
            <a:srgbClr val="788A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a:p>
        </p:txBody>
      </p:sp>
      <p:sp>
        <p:nvSpPr>
          <p:cNvPr id="2" name="Titel 1"/>
          <p:cNvSpPr>
            <a:spLocks noGrp="1"/>
          </p:cNvSpPr>
          <p:nvPr>
            <p:ph type="title" hasCustomPrompt="1"/>
          </p:nvPr>
        </p:nvSpPr>
        <p:spPr>
          <a:xfrm>
            <a:off x="530352" y="403413"/>
            <a:ext cx="7293600" cy="598394"/>
          </a:xfrm>
          <a:prstGeom prst="rect">
            <a:avLst/>
          </a:prstGeom>
        </p:spPr>
        <p:txBody>
          <a:bodyPr/>
          <a:lstStyle>
            <a:lvl1pPr>
              <a:defRPr>
                <a:solidFill>
                  <a:schemeClr val="tx1"/>
                </a:solidFill>
              </a:defRPr>
            </a:lvl1pPr>
          </a:lstStyle>
          <a:p>
            <a:r>
              <a:rPr lang="da-DK"/>
              <a:t>Write a </a:t>
            </a:r>
            <a:r>
              <a:rPr lang="da-DK" err="1"/>
              <a:t>headline</a:t>
            </a:r>
            <a:endParaRPr lang="da-DK"/>
          </a:p>
        </p:txBody>
      </p:sp>
      <p:sp>
        <p:nvSpPr>
          <p:cNvPr id="6" name="Pladsholder til tekst 5">
            <a:extLst>
              <a:ext uri="{FF2B5EF4-FFF2-40B4-BE49-F238E27FC236}">
                <a16:creationId xmlns:a16="http://schemas.microsoft.com/office/drawing/2014/main" id="{800C79A9-6DE0-4B4F-829F-470071E107A6}"/>
              </a:ext>
            </a:extLst>
          </p:cNvPr>
          <p:cNvSpPr>
            <a:spLocks noGrp="1"/>
          </p:cNvSpPr>
          <p:nvPr>
            <p:ph type="body" sz="quarter" idx="13" hasCustomPrompt="1"/>
          </p:nvPr>
        </p:nvSpPr>
        <p:spPr>
          <a:xfrm>
            <a:off x="529828" y="1479176"/>
            <a:ext cx="7293599" cy="518824"/>
          </a:xfrm>
          <a:prstGeom prst="rect">
            <a:avLst/>
          </a:prstGeom>
        </p:spPr>
        <p:txBody>
          <a:bodyPr/>
          <a:lstStyle>
            <a:lvl1pPr marL="0" indent="0">
              <a:buFontTx/>
              <a:buNone/>
              <a:defRPr sz="2000">
                <a:solidFill>
                  <a:schemeClr val="tx1"/>
                </a:solidFill>
                <a:latin typeface="Calibri" panose="020F0502020204030204" pitchFamily="34" charset="0"/>
                <a:cs typeface="Calibri" panose="020F0502020204030204" pitchFamily="34" charset="0"/>
              </a:defRPr>
            </a:lvl1pPr>
            <a:lvl2pPr marL="261938" indent="0">
              <a:buFontTx/>
              <a:buNone/>
              <a:defRPr sz="1125">
                <a:solidFill>
                  <a:schemeClr val="bg1"/>
                </a:solidFill>
                <a:latin typeface="Calibri" panose="020F0502020204030204" pitchFamily="34" charset="0"/>
                <a:cs typeface="Calibri" panose="020F0502020204030204" pitchFamily="34" charset="0"/>
              </a:defRPr>
            </a:lvl2pPr>
            <a:lvl3pPr marL="528638" indent="0">
              <a:buFontTx/>
              <a:buNone/>
              <a:defRPr sz="1125">
                <a:solidFill>
                  <a:schemeClr val="bg1"/>
                </a:solidFill>
                <a:latin typeface="Calibri" panose="020F0502020204030204" pitchFamily="34" charset="0"/>
                <a:cs typeface="Calibri" panose="020F0502020204030204" pitchFamily="34" charset="0"/>
              </a:defRPr>
            </a:lvl3pPr>
            <a:lvl4pPr marL="808435" indent="0">
              <a:buFontTx/>
              <a:buNone/>
              <a:defRPr sz="1125">
                <a:solidFill>
                  <a:schemeClr val="bg1"/>
                </a:solidFill>
                <a:latin typeface="Calibri" panose="020F0502020204030204" pitchFamily="34" charset="0"/>
                <a:cs typeface="Calibri" panose="020F0502020204030204" pitchFamily="34" charset="0"/>
              </a:defRPr>
            </a:lvl4pPr>
            <a:lvl5pPr marL="1079897" indent="0">
              <a:buFontTx/>
              <a:buNone/>
              <a:defRPr sz="1125">
                <a:solidFill>
                  <a:schemeClr val="bg1"/>
                </a:solidFill>
                <a:latin typeface="Calibri" panose="020F0502020204030204" pitchFamily="34" charset="0"/>
                <a:cs typeface="Calibri" panose="020F0502020204030204" pitchFamily="34" charset="0"/>
              </a:defRPr>
            </a:lvl5pPr>
          </a:lstStyle>
          <a:p>
            <a:pPr lvl="0"/>
            <a:r>
              <a:rPr lang="da-DK"/>
              <a:t>Write a </a:t>
            </a:r>
            <a:r>
              <a:rPr lang="da-DK" err="1"/>
              <a:t>subtitle</a:t>
            </a:r>
            <a:r>
              <a:rPr lang="da-DK"/>
              <a:t> – </a:t>
            </a:r>
            <a:r>
              <a:rPr lang="da-DK" err="1"/>
              <a:t>only</a:t>
            </a:r>
            <a:r>
              <a:rPr lang="da-DK"/>
              <a:t> 1 line</a:t>
            </a:r>
          </a:p>
        </p:txBody>
      </p:sp>
      <p:sp>
        <p:nvSpPr>
          <p:cNvPr id="3" name="Pladsholder til billede 4">
            <a:extLst>
              <a:ext uri="{FF2B5EF4-FFF2-40B4-BE49-F238E27FC236}">
                <a16:creationId xmlns:a16="http://schemas.microsoft.com/office/drawing/2014/main" id="{48B737F7-495B-7F4E-8C53-E7C2CAAFA0F5}"/>
              </a:ext>
            </a:extLst>
          </p:cNvPr>
          <p:cNvSpPr>
            <a:spLocks noGrp="1"/>
          </p:cNvSpPr>
          <p:nvPr>
            <p:ph type="pic" sz="quarter" idx="10" hasCustomPrompt="1"/>
          </p:nvPr>
        </p:nvSpPr>
        <p:spPr>
          <a:xfrm>
            <a:off x="2" y="2571750"/>
            <a:ext cx="8102008" cy="2571750"/>
          </a:xfrm>
          <a:prstGeom prst="rect">
            <a:avLst/>
          </a:prstGeom>
        </p:spPr>
        <p:txBody>
          <a:bodyPr/>
          <a:lstStyle>
            <a:lvl1pPr marL="0" indent="0">
              <a:buFontTx/>
              <a:buNone/>
              <a:defRPr>
                <a:solidFill>
                  <a:schemeClr val="tx1"/>
                </a:solidFill>
              </a:defRPr>
            </a:lvl1pPr>
          </a:lstStyle>
          <a:p>
            <a:r>
              <a:rPr lang="da-DK" err="1"/>
              <a:t>Click</a:t>
            </a:r>
            <a:r>
              <a:rPr lang="da-DK"/>
              <a:t> and </a:t>
            </a:r>
            <a:r>
              <a:rPr lang="da-DK" err="1"/>
              <a:t>add</a:t>
            </a:r>
            <a:r>
              <a:rPr lang="da-DK"/>
              <a:t> a </a:t>
            </a:r>
            <a:r>
              <a:rPr lang="da-DK" err="1"/>
              <a:t>photo</a:t>
            </a:r>
            <a:endParaRPr lang="da-DK"/>
          </a:p>
        </p:txBody>
      </p:sp>
      <p:sp>
        <p:nvSpPr>
          <p:cNvPr id="4" name="Pladsholder til dato 3">
            <a:extLst>
              <a:ext uri="{FF2B5EF4-FFF2-40B4-BE49-F238E27FC236}">
                <a16:creationId xmlns:a16="http://schemas.microsoft.com/office/drawing/2014/main" id="{14C08607-536E-46ED-8041-2B5400B35362}"/>
              </a:ext>
            </a:extLst>
          </p:cNvPr>
          <p:cNvSpPr>
            <a:spLocks noGrp="1"/>
          </p:cNvSpPr>
          <p:nvPr>
            <p:ph type="dt" sz="half" idx="14"/>
          </p:nvPr>
        </p:nvSpPr>
        <p:spPr>
          <a:xfrm rot="5400000">
            <a:off x="8479800" y="4238945"/>
            <a:ext cx="666000" cy="205200"/>
          </a:xfrm>
          <a:prstGeom prst="rect">
            <a:avLst/>
          </a:prstGeom>
        </p:spPr>
        <p:txBody>
          <a:bodyPr/>
          <a:lstStyle>
            <a:lvl1pPr algn="r">
              <a:defRPr sz="750">
                <a:solidFill>
                  <a:schemeClr val="bg1">
                    <a:lumMod val="50000"/>
                  </a:schemeClr>
                </a:solidFill>
              </a:defRPr>
            </a:lvl1pPr>
          </a:lstStyle>
          <a:p>
            <a:endParaRPr lang="da-DK"/>
          </a:p>
        </p:txBody>
      </p:sp>
      <p:sp>
        <p:nvSpPr>
          <p:cNvPr id="5" name="Pladsholder til sidefod 4">
            <a:extLst>
              <a:ext uri="{FF2B5EF4-FFF2-40B4-BE49-F238E27FC236}">
                <a16:creationId xmlns:a16="http://schemas.microsoft.com/office/drawing/2014/main" id="{18CAB323-B4A5-428A-8E8C-05A9983DC5C9}"/>
              </a:ext>
            </a:extLst>
          </p:cNvPr>
          <p:cNvSpPr>
            <a:spLocks noGrp="1"/>
          </p:cNvSpPr>
          <p:nvPr>
            <p:ph type="ftr" sz="quarter" idx="15"/>
          </p:nvPr>
        </p:nvSpPr>
        <p:spPr>
          <a:xfrm rot="5400000">
            <a:off x="7282800" y="2375945"/>
            <a:ext cx="3060000" cy="205200"/>
          </a:xfrm>
          <a:prstGeom prst="rect">
            <a:avLst/>
          </a:prstGeom>
        </p:spPr>
        <p:txBody>
          <a:bodyPr/>
          <a:lstStyle>
            <a:lvl1pPr algn="r">
              <a:defRPr sz="750">
                <a:solidFill>
                  <a:schemeClr val="bg1">
                    <a:lumMod val="50000"/>
                  </a:schemeClr>
                </a:solidFill>
              </a:defRPr>
            </a:lvl1pPr>
          </a:lstStyle>
          <a:p>
            <a:endParaRPr lang="da-DK"/>
          </a:p>
        </p:txBody>
      </p:sp>
    </p:spTree>
    <p:extLst>
      <p:ext uri="{BB962C8B-B14F-4D97-AF65-F5344CB8AC3E}">
        <p14:creationId xmlns:p14="http://schemas.microsoft.com/office/powerpoint/2010/main" val="1011464735"/>
      </p:ext>
    </p:extLst>
  </p:cSld>
  <p:clrMapOvr>
    <a:masterClrMapping/>
  </p:clrMapOvr>
  <p:extLst>
    <p:ext uri="{DCECCB84-F9BA-43D5-87BE-67443E8EF086}">
      <p15:sldGuideLst xmlns:p15="http://schemas.microsoft.com/office/powerpoint/2012/main">
        <p15:guide id="1" orient="horz" pos="1620">
          <p15:clr>
            <a:srgbClr val="FBAE40"/>
          </p15:clr>
        </p15:guide>
        <p15:guide id="2" pos="385">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eadline, subtitle, photo - grey/white font">
    <p:bg>
      <p:bgPr>
        <a:solidFill>
          <a:schemeClr val="bg1"/>
        </a:solidFill>
        <a:effectLst/>
      </p:bgPr>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CB243342-5D27-481B-B06A-E8F7D8E55A34}"/>
              </a:ext>
            </a:extLst>
          </p:cNvPr>
          <p:cNvSpPr/>
          <p:nvPr userDrawn="1"/>
        </p:nvSpPr>
        <p:spPr>
          <a:xfrm>
            <a:off x="0" y="0"/>
            <a:ext cx="8102008" cy="5143500"/>
          </a:xfrm>
          <a:prstGeom prst="rect">
            <a:avLst/>
          </a:prstGeom>
          <a:solidFill>
            <a:srgbClr val="788A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p:cNvSpPr>
            <a:spLocks noGrp="1"/>
          </p:cNvSpPr>
          <p:nvPr>
            <p:ph type="title" hasCustomPrompt="1"/>
          </p:nvPr>
        </p:nvSpPr>
        <p:spPr>
          <a:xfrm>
            <a:off x="530353" y="403412"/>
            <a:ext cx="7295211" cy="545133"/>
          </a:xfrm>
          <a:prstGeom prst="rect">
            <a:avLst/>
          </a:prstGeom>
        </p:spPr>
        <p:txBody>
          <a:bodyPr/>
          <a:lstStyle>
            <a:lvl1pPr>
              <a:defRPr>
                <a:solidFill>
                  <a:schemeClr val="bg1"/>
                </a:solidFill>
              </a:defRPr>
            </a:lvl1pPr>
          </a:lstStyle>
          <a:p>
            <a:r>
              <a:rPr lang="da-DK"/>
              <a:t>Write a </a:t>
            </a:r>
            <a:r>
              <a:rPr lang="da-DK" err="1"/>
              <a:t>headline</a:t>
            </a:r>
            <a:endParaRPr lang="da-DK"/>
          </a:p>
        </p:txBody>
      </p:sp>
      <p:sp>
        <p:nvSpPr>
          <p:cNvPr id="6" name="Pladsholder til tekst 5">
            <a:extLst>
              <a:ext uri="{FF2B5EF4-FFF2-40B4-BE49-F238E27FC236}">
                <a16:creationId xmlns:a16="http://schemas.microsoft.com/office/drawing/2014/main" id="{800C79A9-6DE0-4B4F-829F-470071E107A6}"/>
              </a:ext>
            </a:extLst>
          </p:cNvPr>
          <p:cNvSpPr>
            <a:spLocks noGrp="1"/>
          </p:cNvSpPr>
          <p:nvPr>
            <p:ph type="body" sz="quarter" idx="13" hasCustomPrompt="1"/>
          </p:nvPr>
        </p:nvSpPr>
        <p:spPr>
          <a:xfrm>
            <a:off x="529829" y="1452867"/>
            <a:ext cx="5073300" cy="545133"/>
          </a:xfrm>
          <a:prstGeom prst="rect">
            <a:avLst/>
          </a:prstGeom>
        </p:spPr>
        <p:txBody>
          <a:bodyPr/>
          <a:lstStyle>
            <a:lvl1pPr marL="0" indent="0">
              <a:buFontTx/>
              <a:buNone/>
              <a:defRPr sz="2000">
                <a:solidFill>
                  <a:schemeClr val="bg1"/>
                </a:solidFill>
                <a:latin typeface="Calibri" panose="020F0502020204030204" pitchFamily="34" charset="0"/>
                <a:cs typeface="Calibri" panose="020F0502020204030204" pitchFamily="34" charset="0"/>
              </a:defRPr>
            </a:lvl1pPr>
            <a:lvl2pPr marL="261938" indent="0">
              <a:buFontTx/>
              <a:buNone/>
              <a:defRPr sz="1125">
                <a:solidFill>
                  <a:schemeClr val="bg1"/>
                </a:solidFill>
                <a:latin typeface="Calibri" panose="020F0502020204030204" pitchFamily="34" charset="0"/>
                <a:cs typeface="Calibri" panose="020F0502020204030204" pitchFamily="34" charset="0"/>
              </a:defRPr>
            </a:lvl2pPr>
            <a:lvl3pPr marL="528638" indent="0">
              <a:buFontTx/>
              <a:buNone/>
              <a:defRPr sz="1125">
                <a:solidFill>
                  <a:schemeClr val="bg1"/>
                </a:solidFill>
                <a:latin typeface="Calibri" panose="020F0502020204030204" pitchFamily="34" charset="0"/>
                <a:cs typeface="Calibri" panose="020F0502020204030204" pitchFamily="34" charset="0"/>
              </a:defRPr>
            </a:lvl3pPr>
            <a:lvl4pPr marL="808435" indent="0">
              <a:buFontTx/>
              <a:buNone/>
              <a:defRPr sz="1125">
                <a:solidFill>
                  <a:schemeClr val="bg1"/>
                </a:solidFill>
                <a:latin typeface="Calibri" panose="020F0502020204030204" pitchFamily="34" charset="0"/>
                <a:cs typeface="Calibri" panose="020F0502020204030204" pitchFamily="34" charset="0"/>
              </a:defRPr>
            </a:lvl4pPr>
            <a:lvl5pPr marL="1079897" indent="0">
              <a:buFontTx/>
              <a:buNone/>
              <a:defRPr sz="1125">
                <a:solidFill>
                  <a:schemeClr val="bg1"/>
                </a:solidFill>
                <a:latin typeface="Calibri" panose="020F0502020204030204" pitchFamily="34" charset="0"/>
                <a:cs typeface="Calibri" panose="020F0502020204030204" pitchFamily="34" charset="0"/>
              </a:defRPr>
            </a:lvl5pPr>
          </a:lstStyle>
          <a:p>
            <a:pPr lvl="0"/>
            <a:r>
              <a:rPr lang="da-DK"/>
              <a:t>Write a </a:t>
            </a:r>
            <a:r>
              <a:rPr lang="da-DK" err="1"/>
              <a:t>subtitle</a:t>
            </a:r>
            <a:endParaRPr lang="da-DK"/>
          </a:p>
        </p:txBody>
      </p:sp>
      <p:sp>
        <p:nvSpPr>
          <p:cNvPr id="3" name="Pladsholder til billede 4">
            <a:extLst>
              <a:ext uri="{FF2B5EF4-FFF2-40B4-BE49-F238E27FC236}">
                <a16:creationId xmlns:a16="http://schemas.microsoft.com/office/drawing/2014/main" id="{48B737F7-495B-7F4E-8C53-E7C2CAAFA0F5}"/>
              </a:ext>
            </a:extLst>
          </p:cNvPr>
          <p:cNvSpPr>
            <a:spLocks noGrp="1"/>
          </p:cNvSpPr>
          <p:nvPr>
            <p:ph type="pic" sz="quarter" idx="10" hasCustomPrompt="1"/>
          </p:nvPr>
        </p:nvSpPr>
        <p:spPr>
          <a:xfrm>
            <a:off x="2" y="2571750"/>
            <a:ext cx="8102008" cy="2571750"/>
          </a:xfrm>
          <a:prstGeom prst="rect">
            <a:avLst/>
          </a:prstGeom>
        </p:spPr>
        <p:txBody>
          <a:bodyPr/>
          <a:lstStyle>
            <a:lvl1pPr marL="0" marR="0" indent="0" algn="l" defTabSz="914400" rtl="0" eaLnBrk="1" fontAlgn="base" latinLnBrk="0" hangingPunct="1">
              <a:lnSpc>
                <a:spcPct val="100000"/>
              </a:lnSpc>
              <a:spcBef>
                <a:spcPts val="900"/>
              </a:spcBef>
              <a:spcAft>
                <a:spcPts val="0"/>
              </a:spcAft>
              <a:buClr>
                <a:schemeClr val="accent1"/>
              </a:buClr>
              <a:buSzTx/>
              <a:buFontTx/>
              <a:buNone/>
              <a:tabLst/>
              <a:defRPr>
                <a:solidFill>
                  <a:schemeClr val="bg1"/>
                </a:solidFill>
              </a:defRPr>
            </a:lvl1pPr>
          </a:lstStyle>
          <a:p>
            <a:pPr marL="0" marR="0" lvl="0" indent="0" algn="l" defTabSz="914400" rtl="0" eaLnBrk="1" fontAlgn="base" latinLnBrk="0" hangingPunct="1">
              <a:lnSpc>
                <a:spcPct val="100000"/>
              </a:lnSpc>
              <a:spcBef>
                <a:spcPts val="900"/>
              </a:spcBef>
              <a:spcAft>
                <a:spcPts val="0"/>
              </a:spcAft>
              <a:buClr>
                <a:schemeClr val="accent1"/>
              </a:buClr>
              <a:buSzTx/>
              <a:buFontTx/>
              <a:buNone/>
              <a:tabLst/>
              <a:defRPr/>
            </a:pPr>
            <a:r>
              <a:rPr lang="da-DK" err="1"/>
              <a:t>Click</a:t>
            </a:r>
            <a:r>
              <a:rPr lang="da-DK"/>
              <a:t> and </a:t>
            </a:r>
            <a:r>
              <a:rPr lang="da-DK" err="1"/>
              <a:t>add</a:t>
            </a:r>
            <a:r>
              <a:rPr lang="da-DK"/>
              <a:t> a </a:t>
            </a:r>
            <a:r>
              <a:rPr lang="da-DK" err="1"/>
              <a:t>photo</a:t>
            </a:r>
            <a:endParaRPr lang="da-DK"/>
          </a:p>
          <a:p>
            <a:endParaRPr lang="da-DK"/>
          </a:p>
        </p:txBody>
      </p:sp>
      <p:sp>
        <p:nvSpPr>
          <p:cNvPr id="5" name="Pladsholder til dato 4">
            <a:extLst>
              <a:ext uri="{FF2B5EF4-FFF2-40B4-BE49-F238E27FC236}">
                <a16:creationId xmlns:a16="http://schemas.microsoft.com/office/drawing/2014/main" id="{B4F54221-FE9E-4275-A15E-E9318D72ACBD}"/>
              </a:ext>
            </a:extLst>
          </p:cNvPr>
          <p:cNvSpPr>
            <a:spLocks noGrp="1"/>
          </p:cNvSpPr>
          <p:nvPr>
            <p:ph type="dt" sz="half" idx="14"/>
          </p:nvPr>
        </p:nvSpPr>
        <p:spPr>
          <a:xfrm rot="5400000">
            <a:off x="8479800" y="4238945"/>
            <a:ext cx="666000" cy="205200"/>
          </a:xfrm>
          <a:prstGeom prst="rect">
            <a:avLst/>
          </a:prstGeom>
        </p:spPr>
        <p:txBody>
          <a:bodyPr/>
          <a:lstStyle>
            <a:lvl1pPr algn="r">
              <a:defRPr sz="750" baseline="0">
                <a:solidFill>
                  <a:schemeClr val="bg1">
                    <a:lumMod val="50000"/>
                  </a:schemeClr>
                </a:solidFill>
              </a:defRPr>
            </a:lvl1pPr>
          </a:lstStyle>
          <a:p>
            <a:endParaRPr lang="da-DK"/>
          </a:p>
        </p:txBody>
      </p:sp>
      <p:sp>
        <p:nvSpPr>
          <p:cNvPr id="7" name="Pladsholder til sidefod 6">
            <a:extLst>
              <a:ext uri="{FF2B5EF4-FFF2-40B4-BE49-F238E27FC236}">
                <a16:creationId xmlns:a16="http://schemas.microsoft.com/office/drawing/2014/main" id="{C9319E57-8334-4115-8563-3C306E0B88D8}"/>
              </a:ext>
            </a:extLst>
          </p:cNvPr>
          <p:cNvSpPr>
            <a:spLocks noGrp="1"/>
          </p:cNvSpPr>
          <p:nvPr>
            <p:ph type="ftr" sz="quarter" idx="15"/>
          </p:nvPr>
        </p:nvSpPr>
        <p:spPr>
          <a:xfrm rot="5400000">
            <a:off x="7282800" y="2375945"/>
            <a:ext cx="3060000" cy="205200"/>
          </a:xfrm>
          <a:prstGeom prst="rect">
            <a:avLst/>
          </a:prstGeom>
        </p:spPr>
        <p:txBody>
          <a:bodyPr/>
          <a:lstStyle>
            <a:lvl1pPr algn="r">
              <a:defRPr sz="750">
                <a:solidFill>
                  <a:schemeClr val="bg1">
                    <a:lumMod val="50000"/>
                  </a:schemeClr>
                </a:solidFill>
              </a:defRPr>
            </a:lvl1pPr>
          </a:lstStyle>
          <a:p>
            <a:endParaRPr lang="da-DK"/>
          </a:p>
        </p:txBody>
      </p:sp>
    </p:spTree>
    <p:extLst>
      <p:ext uri="{BB962C8B-B14F-4D97-AF65-F5344CB8AC3E}">
        <p14:creationId xmlns:p14="http://schemas.microsoft.com/office/powerpoint/2010/main" val="2028987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slide 2">
    <p:bg>
      <p:bgPr>
        <a:solidFill>
          <a:srgbClr val="AF161E"/>
        </a:solidFill>
        <a:effectLst/>
      </p:bgPr>
    </p:bg>
    <p:spTree>
      <p:nvGrpSpPr>
        <p:cNvPr id="1" name=""/>
        <p:cNvGrpSpPr/>
        <p:nvPr/>
      </p:nvGrpSpPr>
      <p:grpSpPr>
        <a:xfrm>
          <a:off x="0" y="0"/>
          <a:ext cx="0" cy="0"/>
          <a:chOff x="0" y="0"/>
          <a:chExt cx="0" cy="0"/>
        </a:xfrm>
      </p:grpSpPr>
      <p:pic>
        <p:nvPicPr>
          <p:cNvPr id="6" name="Billede 5">
            <a:extLst>
              <a:ext uri="{FF2B5EF4-FFF2-40B4-BE49-F238E27FC236}">
                <a16:creationId xmlns:a16="http://schemas.microsoft.com/office/drawing/2014/main" id="{664C8A0A-F7CE-4BF9-B658-FB54F062315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4016" t="25917" r="10161" b="26747"/>
          <a:stretch/>
        </p:blipFill>
        <p:spPr>
          <a:xfrm>
            <a:off x="309569" y="917753"/>
            <a:ext cx="5805960" cy="3624628"/>
          </a:xfrm>
          <a:prstGeom prst="rect">
            <a:avLst/>
          </a:prstGeom>
        </p:spPr>
      </p:pic>
      <p:pic>
        <p:nvPicPr>
          <p:cNvPr id="10" name="Billede 9">
            <a:extLst>
              <a:ext uri="{FF2B5EF4-FFF2-40B4-BE49-F238E27FC236}">
                <a16:creationId xmlns:a16="http://schemas.microsoft.com/office/drawing/2014/main" id="{737298CC-2FC6-9A41-BBE6-F883F86E1C7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43747" y="222647"/>
            <a:ext cx="880946" cy="343605"/>
          </a:xfrm>
          <a:prstGeom prst="rect">
            <a:avLst/>
          </a:prstGeom>
        </p:spPr>
      </p:pic>
      <p:pic>
        <p:nvPicPr>
          <p:cNvPr id="9" name="Billede 8">
            <a:extLst>
              <a:ext uri="{FF2B5EF4-FFF2-40B4-BE49-F238E27FC236}">
                <a16:creationId xmlns:a16="http://schemas.microsoft.com/office/drawing/2014/main" id="{BF542566-39D3-446F-BB57-8A8395130426}"/>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6366982" y="2044800"/>
            <a:ext cx="2005735" cy="1036800"/>
          </a:xfrm>
          <a:prstGeom prst="rect">
            <a:avLst/>
          </a:prstGeom>
        </p:spPr>
      </p:pic>
    </p:spTree>
    <p:extLst>
      <p:ext uri="{BB962C8B-B14F-4D97-AF65-F5344CB8AC3E}">
        <p14:creationId xmlns:p14="http://schemas.microsoft.com/office/powerpoint/2010/main" val="197524273"/>
      </p:ext>
    </p:extLst>
  </p:cSld>
  <p:clrMapOvr>
    <a:overrideClrMapping bg1="dk1" tx1="lt1" bg2="dk2" tx2="lt2" accent1="accent1" accent2="accent2" accent3="accent3" accent4="accent4" accent5="accent5" accent6="accent6" hlink="hlink" folHlink="folHlink"/>
  </p:clrMapOvr>
  <p:transition spd="slow">
    <p:wipe/>
  </p:transition>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Good bye and thank you">
    <p:bg>
      <p:bgRef idx="1001">
        <a:schemeClr val="bg2"/>
      </p:bgRef>
    </p:bg>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79EC7B9C-2F1A-487C-9C98-CCC739154D9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4016" t="25917" r="10161" b="26747"/>
          <a:stretch/>
        </p:blipFill>
        <p:spPr>
          <a:xfrm>
            <a:off x="1869428" y="534278"/>
            <a:ext cx="5707990" cy="3563466"/>
          </a:xfrm>
          <a:prstGeom prst="rect">
            <a:avLst/>
          </a:prstGeom>
        </p:spPr>
      </p:pic>
      <p:sp>
        <p:nvSpPr>
          <p:cNvPr id="5" name="Titel 1">
            <a:extLst>
              <a:ext uri="{FF2B5EF4-FFF2-40B4-BE49-F238E27FC236}">
                <a16:creationId xmlns:a16="http://schemas.microsoft.com/office/drawing/2014/main" id="{B6BBE893-635A-704F-976C-0078E96041F4}"/>
              </a:ext>
            </a:extLst>
          </p:cNvPr>
          <p:cNvSpPr>
            <a:spLocks noGrp="1"/>
          </p:cNvSpPr>
          <p:nvPr>
            <p:ph type="title" hasCustomPrompt="1"/>
          </p:nvPr>
        </p:nvSpPr>
        <p:spPr>
          <a:xfrm>
            <a:off x="642938" y="3773105"/>
            <a:ext cx="7858125" cy="589066"/>
          </a:xfrm>
          <a:prstGeom prst="rect">
            <a:avLst/>
          </a:prstGeom>
        </p:spPr>
        <p:txBody>
          <a:bodyPr/>
          <a:lstStyle>
            <a:lvl1pPr algn="ctr">
              <a:defRPr sz="2400" b="0">
                <a:solidFill>
                  <a:schemeClr val="tx1"/>
                </a:solidFill>
                <a:latin typeface="+mj-lt"/>
              </a:defRPr>
            </a:lvl1pPr>
          </a:lstStyle>
          <a:p>
            <a:r>
              <a:rPr lang="da-DK" err="1"/>
              <a:t>Click</a:t>
            </a:r>
            <a:r>
              <a:rPr lang="da-DK"/>
              <a:t> and </a:t>
            </a:r>
            <a:r>
              <a:rPr lang="da-DK" err="1"/>
              <a:t>add</a:t>
            </a:r>
            <a:r>
              <a:rPr lang="da-DK"/>
              <a:t> </a:t>
            </a:r>
            <a:r>
              <a:rPr lang="da-DK" err="1"/>
              <a:t>thank</a:t>
            </a:r>
            <a:r>
              <a:rPr lang="da-DK"/>
              <a:t> </a:t>
            </a:r>
            <a:r>
              <a:rPr lang="da-DK" err="1"/>
              <a:t>you</a:t>
            </a:r>
            <a:r>
              <a:rPr lang="da-DK"/>
              <a:t> and </a:t>
            </a:r>
            <a:r>
              <a:rPr lang="da-DK" err="1"/>
              <a:t>good</a:t>
            </a:r>
            <a:r>
              <a:rPr lang="da-DK"/>
              <a:t> </a:t>
            </a:r>
            <a:r>
              <a:rPr lang="da-DK" err="1"/>
              <a:t>bye</a:t>
            </a:r>
            <a:endParaRPr lang="da-DK"/>
          </a:p>
        </p:txBody>
      </p:sp>
      <p:pic>
        <p:nvPicPr>
          <p:cNvPr id="6" name="Billede 5">
            <a:extLst>
              <a:ext uri="{FF2B5EF4-FFF2-40B4-BE49-F238E27FC236}">
                <a16:creationId xmlns:a16="http://schemas.microsoft.com/office/drawing/2014/main" id="{E4BC3BF7-BE4C-4E75-8F30-D90D1BC11B22}"/>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3916834" y="1773900"/>
            <a:ext cx="1308531" cy="676403"/>
          </a:xfrm>
          <a:prstGeom prst="rect">
            <a:avLst/>
          </a:prstGeom>
        </p:spPr>
      </p:pic>
    </p:spTree>
    <p:extLst>
      <p:ext uri="{BB962C8B-B14F-4D97-AF65-F5344CB8AC3E}">
        <p14:creationId xmlns:p14="http://schemas.microsoft.com/office/powerpoint/2010/main" val="104115693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1">
    <p:bg>
      <p:bgPr>
        <a:solidFill>
          <a:srgbClr val="AF161E"/>
        </a:solidFill>
        <a:effectLst/>
      </p:bgPr>
    </p:bg>
    <p:spTree>
      <p:nvGrpSpPr>
        <p:cNvPr id="1" name=""/>
        <p:cNvGrpSpPr/>
        <p:nvPr/>
      </p:nvGrpSpPr>
      <p:grpSpPr>
        <a:xfrm>
          <a:off x="0" y="0"/>
          <a:ext cx="0" cy="0"/>
          <a:chOff x="0" y="0"/>
          <a:chExt cx="0" cy="0"/>
        </a:xfrm>
      </p:grpSpPr>
      <p:pic>
        <p:nvPicPr>
          <p:cNvPr id="11" name="Billede 10">
            <a:extLst>
              <a:ext uri="{FF2B5EF4-FFF2-40B4-BE49-F238E27FC236}">
                <a16:creationId xmlns:a16="http://schemas.microsoft.com/office/drawing/2014/main" id="{59F49446-BCCD-4D5E-A198-6E9F12541C5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4016" t="25917" r="10161" b="26747"/>
          <a:stretch/>
        </p:blipFill>
        <p:spPr>
          <a:xfrm>
            <a:off x="309569" y="917753"/>
            <a:ext cx="5805960" cy="3624628"/>
          </a:xfrm>
          <a:prstGeom prst="rect">
            <a:avLst/>
          </a:prstGeom>
        </p:spPr>
      </p:pic>
      <p:sp>
        <p:nvSpPr>
          <p:cNvPr id="2" name="Titel 1">
            <a:extLst>
              <a:ext uri="{FF2B5EF4-FFF2-40B4-BE49-F238E27FC236}">
                <a16:creationId xmlns:a16="http://schemas.microsoft.com/office/drawing/2014/main" id="{5C0D4FE5-B793-4BD0-B235-9CDBE692A1CD}"/>
              </a:ext>
            </a:extLst>
          </p:cNvPr>
          <p:cNvSpPr>
            <a:spLocks noGrp="1"/>
          </p:cNvSpPr>
          <p:nvPr>
            <p:ph type="title" hasCustomPrompt="1"/>
          </p:nvPr>
        </p:nvSpPr>
        <p:spPr>
          <a:xfrm>
            <a:off x="633600" y="2016000"/>
            <a:ext cx="5072400" cy="1033200"/>
          </a:xfrm>
        </p:spPr>
        <p:txBody>
          <a:bodyPr anchor="b"/>
          <a:lstStyle>
            <a:lvl1pPr>
              <a:defRPr>
                <a:solidFill>
                  <a:schemeClr val="tx1"/>
                </a:solidFill>
              </a:defRPr>
            </a:lvl1pPr>
          </a:lstStyle>
          <a:p>
            <a:r>
              <a:rPr lang="da-DK"/>
              <a:t>Titel of </a:t>
            </a:r>
            <a:r>
              <a:rPr lang="da-DK" err="1"/>
              <a:t>presentation</a:t>
            </a:r>
            <a:br>
              <a:rPr lang="da-DK"/>
            </a:br>
            <a:r>
              <a:rPr lang="da-DK"/>
              <a:t>max. </a:t>
            </a:r>
            <a:r>
              <a:rPr lang="da-DK" err="1"/>
              <a:t>two</a:t>
            </a:r>
            <a:r>
              <a:rPr lang="da-DK"/>
              <a:t> lines</a:t>
            </a:r>
          </a:p>
        </p:txBody>
      </p:sp>
      <p:sp>
        <p:nvSpPr>
          <p:cNvPr id="4" name="Pladsholder til tekst 3">
            <a:extLst>
              <a:ext uri="{FF2B5EF4-FFF2-40B4-BE49-F238E27FC236}">
                <a16:creationId xmlns:a16="http://schemas.microsoft.com/office/drawing/2014/main" id="{6858A45C-806D-4AEB-A7B3-9126745A73A4}"/>
              </a:ext>
            </a:extLst>
          </p:cNvPr>
          <p:cNvSpPr>
            <a:spLocks noGrp="1"/>
          </p:cNvSpPr>
          <p:nvPr>
            <p:ph type="body" sz="quarter" idx="10" hasCustomPrompt="1"/>
          </p:nvPr>
        </p:nvSpPr>
        <p:spPr>
          <a:xfrm>
            <a:off x="633413" y="3218400"/>
            <a:ext cx="5072062" cy="342900"/>
          </a:xfrm>
        </p:spPr>
        <p:txBody>
          <a:bodyPr/>
          <a:lstStyle>
            <a:lvl1pPr marL="0" marR="0" indent="0" algn="l" defTabSz="914400" rtl="0" eaLnBrk="1" fontAlgn="base" latinLnBrk="0" hangingPunct="1">
              <a:lnSpc>
                <a:spcPct val="100000"/>
              </a:lnSpc>
              <a:spcBef>
                <a:spcPts val="900"/>
              </a:spcBef>
              <a:spcAft>
                <a:spcPts val="0"/>
              </a:spcAft>
              <a:buClr>
                <a:schemeClr val="accent1"/>
              </a:buClr>
              <a:buSzTx/>
              <a:buFontTx/>
              <a:buNone/>
              <a:tabLst/>
              <a:defRPr sz="2000">
                <a:latin typeface="Calibri Light" panose="020F0302020204030204" pitchFamily="34" charset="0"/>
                <a:cs typeface="Calibri Light" panose="020F0302020204030204" pitchFamily="34" charset="0"/>
              </a:defRPr>
            </a:lvl1pPr>
          </a:lstStyle>
          <a:p>
            <a:pPr marL="0" marR="0" lvl="0" indent="0" algn="l" defTabSz="914400" rtl="0" eaLnBrk="1" fontAlgn="base" latinLnBrk="0" hangingPunct="1">
              <a:lnSpc>
                <a:spcPct val="100000"/>
              </a:lnSpc>
              <a:spcBef>
                <a:spcPts val="900"/>
              </a:spcBef>
              <a:spcAft>
                <a:spcPts val="0"/>
              </a:spcAft>
              <a:buClr>
                <a:schemeClr val="accent1"/>
              </a:buClr>
              <a:buSzTx/>
              <a:buFontTx/>
              <a:buNone/>
              <a:tabLst/>
              <a:defRPr/>
            </a:pPr>
            <a:r>
              <a:rPr lang="da-DK" err="1"/>
              <a:t>Subtitle</a:t>
            </a:r>
            <a:endParaRPr lang="da-DK"/>
          </a:p>
        </p:txBody>
      </p:sp>
      <p:pic>
        <p:nvPicPr>
          <p:cNvPr id="9" name="Billede 8">
            <a:extLst>
              <a:ext uri="{FF2B5EF4-FFF2-40B4-BE49-F238E27FC236}">
                <a16:creationId xmlns:a16="http://schemas.microsoft.com/office/drawing/2014/main" id="{BF542566-39D3-446F-BB57-8A8395130426}"/>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6367509" y="2044800"/>
            <a:ext cx="2009682" cy="1038840"/>
          </a:xfrm>
          <a:prstGeom prst="rect">
            <a:avLst/>
          </a:prstGeom>
        </p:spPr>
      </p:pic>
      <p:sp>
        <p:nvSpPr>
          <p:cNvPr id="6" name="Pladsholder til indhold 2">
            <a:extLst>
              <a:ext uri="{FF2B5EF4-FFF2-40B4-BE49-F238E27FC236}">
                <a16:creationId xmlns:a16="http://schemas.microsoft.com/office/drawing/2014/main" id="{7169F15F-2402-4418-8806-60EA21B115B7}"/>
              </a:ext>
            </a:extLst>
          </p:cNvPr>
          <p:cNvSpPr>
            <a:spLocks noGrp="1"/>
          </p:cNvSpPr>
          <p:nvPr>
            <p:ph sz="quarter" idx="11" hasCustomPrompt="1"/>
          </p:nvPr>
        </p:nvSpPr>
        <p:spPr>
          <a:xfrm>
            <a:off x="633413" y="4616253"/>
            <a:ext cx="3798000" cy="190655"/>
          </a:xfrm>
          <a:prstGeom prst="rect">
            <a:avLst/>
          </a:prstGeom>
        </p:spPr>
        <p:txBody>
          <a:bodyPr anchor="ctr" anchorCtr="0"/>
          <a:lstStyle>
            <a:lvl1pPr marL="0" indent="0" algn="l">
              <a:spcBef>
                <a:spcPts val="0"/>
              </a:spcBef>
              <a:buNone/>
              <a:defRPr sz="1350">
                <a:solidFill>
                  <a:schemeClr val="tx1"/>
                </a:solidFill>
                <a:latin typeface="Calibri" panose="020F0502020204030204" pitchFamily="34" charset="0"/>
                <a:cs typeface="Calibri" panose="020F0502020204030204" pitchFamily="34" charset="0"/>
              </a:defRPr>
            </a:lvl1pPr>
            <a:lvl2pPr algn="l">
              <a:defRPr sz="825">
                <a:solidFill>
                  <a:schemeClr val="bg1"/>
                </a:solidFill>
                <a:latin typeface="Calibri" panose="020F0502020204030204" pitchFamily="34" charset="0"/>
                <a:cs typeface="Calibri" panose="020F0502020204030204" pitchFamily="34" charset="0"/>
              </a:defRPr>
            </a:lvl2pPr>
            <a:lvl3pPr algn="l">
              <a:defRPr sz="825">
                <a:solidFill>
                  <a:schemeClr val="bg1"/>
                </a:solidFill>
                <a:latin typeface="Calibri" panose="020F0502020204030204" pitchFamily="34" charset="0"/>
                <a:cs typeface="Calibri" panose="020F0502020204030204" pitchFamily="34" charset="0"/>
              </a:defRPr>
            </a:lvl3pPr>
            <a:lvl4pPr algn="l">
              <a:defRPr sz="825">
                <a:solidFill>
                  <a:schemeClr val="bg1"/>
                </a:solidFill>
                <a:latin typeface="Calibri" panose="020F0502020204030204" pitchFamily="34" charset="0"/>
                <a:cs typeface="Calibri" panose="020F0502020204030204" pitchFamily="34" charset="0"/>
              </a:defRPr>
            </a:lvl4pPr>
            <a:lvl5pPr algn="l">
              <a:defRPr sz="825">
                <a:solidFill>
                  <a:schemeClr val="bg1"/>
                </a:solidFill>
                <a:latin typeface="Calibri" panose="020F0502020204030204" pitchFamily="34" charset="0"/>
                <a:cs typeface="Calibri" panose="020F0502020204030204" pitchFamily="34" charset="0"/>
              </a:defRPr>
            </a:lvl5pPr>
          </a:lstStyle>
          <a:p>
            <a:pPr lvl="0"/>
            <a:r>
              <a:rPr lang="da-DK" err="1"/>
              <a:t>Name</a:t>
            </a:r>
            <a:r>
              <a:rPr lang="da-DK"/>
              <a:t> of </a:t>
            </a:r>
            <a:r>
              <a:rPr lang="da-DK" err="1"/>
              <a:t>author</a:t>
            </a:r>
            <a:r>
              <a:rPr lang="da-DK"/>
              <a:t> / date</a:t>
            </a:r>
          </a:p>
        </p:txBody>
      </p:sp>
    </p:spTree>
    <p:extLst>
      <p:ext uri="{BB962C8B-B14F-4D97-AF65-F5344CB8AC3E}">
        <p14:creationId xmlns:p14="http://schemas.microsoft.com/office/powerpoint/2010/main" val="3463845399"/>
      </p:ext>
    </p:extLst>
  </p:cSld>
  <p:clrMapOvr>
    <a:overrideClrMapping bg1="dk1" tx1="lt1" bg2="dk2" tx2="lt2" accent1="accent1" accent2="accent2" accent3="accent3" accent4="accent4" accent5="accent5" accent6="accent6" hlink="hlink" folHlink="folHlink"/>
  </p:clrMapOvr>
  <p:transition spd="slow">
    <p:wipe/>
  </p:transition>
  <p:extLst>
    <p:ext uri="{DCECCB84-F9BA-43D5-87BE-67443E8EF086}">
      <p15:sldGuideLst xmlns:p15="http://schemas.microsoft.com/office/powerpoint/2012/main">
        <p15:guide id="1" orient="horz" pos="1302"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slide">
    <p:bg>
      <p:bgRef idx="1001">
        <a:schemeClr val="bg1"/>
      </p:bgRef>
    </p:bg>
    <p:spTree>
      <p:nvGrpSpPr>
        <p:cNvPr id="1" name=""/>
        <p:cNvGrpSpPr/>
        <p:nvPr/>
      </p:nvGrpSpPr>
      <p:grpSpPr>
        <a:xfrm>
          <a:off x="0" y="0"/>
          <a:ext cx="0" cy="0"/>
          <a:chOff x="0" y="0"/>
          <a:chExt cx="0" cy="0"/>
        </a:xfrm>
      </p:grpSpPr>
      <p:pic>
        <p:nvPicPr>
          <p:cNvPr id="6" name="Billede 5" descr="Et billede, der indeholder himmel, udendørs, jord&#10;&#10;Automatisk genereret beskrivelse">
            <a:extLst>
              <a:ext uri="{FF2B5EF4-FFF2-40B4-BE49-F238E27FC236}">
                <a16:creationId xmlns:a16="http://schemas.microsoft.com/office/drawing/2014/main" id="{59DE8D9E-B7E1-CC4B-B602-3299C86253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025" t="31056" r="20152" b="4444"/>
          <a:stretch/>
        </p:blipFill>
        <p:spPr>
          <a:xfrm>
            <a:off x="1" y="0"/>
            <a:ext cx="9144000" cy="5143500"/>
          </a:xfrm>
          <a:prstGeom prst="rect">
            <a:avLst/>
          </a:prstGeom>
        </p:spPr>
      </p:pic>
      <p:sp>
        <p:nvSpPr>
          <p:cNvPr id="10" name="Pladsholder til billede 9">
            <a:extLst>
              <a:ext uri="{FF2B5EF4-FFF2-40B4-BE49-F238E27FC236}">
                <a16:creationId xmlns:a16="http://schemas.microsoft.com/office/drawing/2014/main" id="{7C77B0F1-CBC8-41FB-A0FD-BF8ECA6BBDDE}"/>
              </a:ext>
            </a:extLst>
          </p:cNvPr>
          <p:cNvSpPr>
            <a:spLocks noGrp="1"/>
          </p:cNvSpPr>
          <p:nvPr>
            <p:ph type="pic" sz="quarter" idx="18" hasCustomPrompt="1"/>
          </p:nvPr>
        </p:nvSpPr>
        <p:spPr>
          <a:xfrm>
            <a:off x="0" y="0"/>
            <a:ext cx="9144000" cy="5143500"/>
          </a:xfrm>
        </p:spPr>
        <p:txBody>
          <a:bodyPr>
            <a:normAutofit/>
          </a:bodyPr>
          <a:lstStyle>
            <a:lvl1pPr marL="0" indent="0">
              <a:buNone/>
              <a:defRPr sz="1100"/>
            </a:lvl1pPr>
          </a:lstStyle>
          <a:p>
            <a:r>
              <a:rPr lang="da-DK" err="1"/>
              <a:t>Click</a:t>
            </a:r>
            <a:r>
              <a:rPr lang="da-DK"/>
              <a:t> on INSERTE in the menu to </a:t>
            </a:r>
            <a:r>
              <a:rPr lang="da-DK" err="1"/>
              <a:t>replace</a:t>
            </a:r>
            <a:r>
              <a:rPr lang="da-DK"/>
              <a:t> </a:t>
            </a:r>
            <a:r>
              <a:rPr lang="da-DK" err="1"/>
              <a:t>this</a:t>
            </a:r>
            <a:r>
              <a:rPr lang="da-DK"/>
              <a:t> </a:t>
            </a:r>
            <a:r>
              <a:rPr lang="da-DK" err="1"/>
              <a:t>photo</a:t>
            </a:r>
            <a:endParaRPr lang="da-DK"/>
          </a:p>
        </p:txBody>
      </p:sp>
      <p:sp>
        <p:nvSpPr>
          <p:cNvPr id="13" name="Pladsholder til tekst 13">
            <a:extLst>
              <a:ext uri="{FF2B5EF4-FFF2-40B4-BE49-F238E27FC236}">
                <a16:creationId xmlns:a16="http://schemas.microsoft.com/office/drawing/2014/main" id="{1FF0FEAB-D47F-4100-9359-93EA2EF0F07E}"/>
              </a:ext>
            </a:extLst>
          </p:cNvPr>
          <p:cNvSpPr>
            <a:spLocks noGrp="1"/>
          </p:cNvSpPr>
          <p:nvPr>
            <p:ph type="body" sz="quarter" idx="16" hasCustomPrompt="1"/>
          </p:nvPr>
        </p:nvSpPr>
        <p:spPr>
          <a:xfrm>
            <a:off x="140400" y="2250000"/>
            <a:ext cx="8859600" cy="2732400"/>
          </a:xfrm>
          <a:solidFill>
            <a:srgbClr val="AF1420"/>
          </a:solidFill>
        </p:spPr>
        <p:txBody>
          <a:bodyPr>
            <a:normAutofit/>
          </a:bodyPr>
          <a:lstStyle>
            <a:lvl1pPr>
              <a:defRPr sz="600"/>
            </a:lvl1pPr>
          </a:lstStyle>
          <a:p>
            <a:r>
              <a:rPr lang="da-DK"/>
              <a:t> </a:t>
            </a:r>
          </a:p>
        </p:txBody>
      </p:sp>
      <p:sp>
        <p:nvSpPr>
          <p:cNvPr id="12" name="Pladsholder til tekst 14">
            <a:extLst>
              <a:ext uri="{FF2B5EF4-FFF2-40B4-BE49-F238E27FC236}">
                <a16:creationId xmlns:a16="http://schemas.microsoft.com/office/drawing/2014/main" id="{EC94B4EA-F3E9-46E6-8C13-184D86573CEC}"/>
              </a:ext>
            </a:extLst>
          </p:cNvPr>
          <p:cNvSpPr>
            <a:spLocks noGrp="1"/>
          </p:cNvSpPr>
          <p:nvPr>
            <p:ph type="body" sz="quarter" idx="17" hasCustomPrompt="1"/>
          </p:nvPr>
        </p:nvSpPr>
        <p:spPr>
          <a:xfrm>
            <a:off x="478800" y="2116800"/>
            <a:ext cx="5151600" cy="3214800"/>
          </a:xfrm>
          <a:blipFill>
            <a:blip r:embed="rId3"/>
            <a:stretch>
              <a:fillRect/>
            </a:stretch>
          </a:blipFill>
        </p:spPr>
        <p:txBody>
          <a:bodyPr>
            <a:normAutofit/>
          </a:bodyPr>
          <a:lstStyle>
            <a:lvl1pPr marL="0" indent="0">
              <a:buFontTx/>
              <a:buNone/>
              <a:defRPr sz="600"/>
            </a:lvl1pPr>
          </a:lstStyle>
          <a:p>
            <a:r>
              <a:rPr lang="da-DK"/>
              <a:t>  </a:t>
            </a:r>
          </a:p>
        </p:txBody>
      </p:sp>
      <p:sp>
        <p:nvSpPr>
          <p:cNvPr id="19" name="Pladsholder til tekst 18">
            <a:extLst>
              <a:ext uri="{FF2B5EF4-FFF2-40B4-BE49-F238E27FC236}">
                <a16:creationId xmlns:a16="http://schemas.microsoft.com/office/drawing/2014/main" id="{10E6E2CB-723D-4ECE-9C57-6E7BCB2F0B27}"/>
              </a:ext>
            </a:extLst>
          </p:cNvPr>
          <p:cNvSpPr>
            <a:spLocks noGrp="1"/>
          </p:cNvSpPr>
          <p:nvPr>
            <p:ph type="body" sz="quarter" idx="19" hasCustomPrompt="1"/>
          </p:nvPr>
        </p:nvSpPr>
        <p:spPr>
          <a:xfrm>
            <a:off x="6368400" y="3286800"/>
            <a:ext cx="2005200" cy="1036800"/>
          </a:xfrm>
          <a:blipFill>
            <a:blip r:embed="rId4"/>
            <a:stretch>
              <a:fillRect/>
            </a:stretch>
          </a:blipFill>
        </p:spPr>
        <p:txBody>
          <a:bodyPr>
            <a:normAutofit/>
          </a:bodyPr>
          <a:lstStyle>
            <a:lvl1pPr marL="0" indent="0" algn="l">
              <a:buNone/>
              <a:defRPr sz="600">
                <a:solidFill>
                  <a:srgbClr val="B3161E"/>
                </a:solidFill>
              </a:defRPr>
            </a:lvl1pPr>
            <a:lvl2pPr>
              <a:defRPr sz="600">
                <a:solidFill>
                  <a:srgbClr val="B3161E"/>
                </a:solidFill>
              </a:defRPr>
            </a:lvl2pPr>
            <a:lvl3pPr>
              <a:defRPr sz="600">
                <a:solidFill>
                  <a:srgbClr val="B3161E"/>
                </a:solidFill>
              </a:defRPr>
            </a:lvl3pPr>
            <a:lvl4pPr>
              <a:defRPr sz="600">
                <a:solidFill>
                  <a:srgbClr val="B3161E"/>
                </a:solidFill>
              </a:defRPr>
            </a:lvl4pPr>
            <a:lvl5pPr>
              <a:defRPr sz="600">
                <a:solidFill>
                  <a:srgbClr val="B3161E"/>
                </a:solidFill>
              </a:defRPr>
            </a:lvl5pPr>
          </a:lstStyle>
          <a:p>
            <a:pPr lvl="0"/>
            <a:r>
              <a:rPr lang="da-DK"/>
              <a:t> </a:t>
            </a:r>
          </a:p>
          <a:p>
            <a:pPr lvl="0"/>
            <a:r>
              <a:rPr lang="da-DK"/>
              <a:t> </a:t>
            </a:r>
          </a:p>
        </p:txBody>
      </p:sp>
      <p:sp>
        <p:nvSpPr>
          <p:cNvPr id="2" name="Titel 1">
            <a:extLst>
              <a:ext uri="{FF2B5EF4-FFF2-40B4-BE49-F238E27FC236}">
                <a16:creationId xmlns:a16="http://schemas.microsoft.com/office/drawing/2014/main" id="{4E891666-6943-446C-A0E9-4B41665B6B0B}"/>
              </a:ext>
            </a:extLst>
          </p:cNvPr>
          <p:cNvSpPr>
            <a:spLocks noGrp="1"/>
          </p:cNvSpPr>
          <p:nvPr>
            <p:ph type="title" hasCustomPrompt="1"/>
          </p:nvPr>
        </p:nvSpPr>
        <p:spPr>
          <a:xfrm>
            <a:off x="622800" y="3279600"/>
            <a:ext cx="5072400" cy="950400"/>
          </a:xfrm>
        </p:spPr>
        <p:txBody>
          <a:bodyPr/>
          <a:lstStyle>
            <a:lvl1pPr>
              <a:defRPr>
                <a:solidFill>
                  <a:schemeClr val="bg1"/>
                </a:solidFill>
              </a:defRPr>
            </a:lvl1pPr>
          </a:lstStyle>
          <a:p>
            <a:r>
              <a:rPr lang="da-DK" err="1"/>
              <a:t>Click</a:t>
            </a:r>
            <a:r>
              <a:rPr lang="da-DK"/>
              <a:t> to </a:t>
            </a:r>
            <a:r>
              <a:rPr lang="da-DK" err="1"/>
              <a:t>write</a:t>
            </a:r>
            <a:r>
              <a:rPr lang="da-DK"/>
              <a:t> the </a:t>
            </a:r>
            <a:r>
              <a:rPr lang="da-DK" err="1"/>
              <a:t>title</a:t>
            </a:r>
            <a:r>
              <a:rPr lang="da-DK"/>
              <a:t> max. </a:t>
            </a:r>
            <a:r>
              <a:rPr lang="da-DK" err="1"/>
              <a:t>two</a:t>
            </a:r>
            <a:r>
              <a:rPr lang="da-DK"/>
              <a:t> lines</a:t>
            </a:r>
          </a:p>
        </p:txBody>
      </p:sp>
      <p:sp>
        <p:nvSpPr>
          <p:cNvPr id="4" name="Pladsholder til indhold 3">
            <a:extLst>
              <a:ext uri="{FF2B5EF4-FFF2-40B4-BE49-F238E27FC236}">
                <a16:creationId xmlns:a16="http://schemas.microsoft.com/office/drawing/2014/main" id="{990B2D65-601B-45FD-A350-DE1C9E3E3E7F}"/>
              </a:ext>
            </a:extLst>
          </p:cNvPr>
          <p:cNvSpPr>
            <a:spLocks noGrp="1"/>
          </p:cNvSpPr>
          <p:nvPr>
            <p:ph sz="quarter" idx="11" hasCustomPrompt="1"/>
          </p:nvPr>
        </p:nvSpPr>
        <p:spPr>
          <a:xfrm>
            <a:off x="565200" y="2389226"/>
            <a:ext cx="5400000" cy="189310"/>
          </a:xfrm>
          <a:prstGeom prst="rect">
            <a:avLst/>
          </a:prstGeom>
        </p:spPr>
        <p:txBody>
          <a:bodyPr anchor="ctr">
            <a:noAutofit/>
          </a:bodyPr>
          <a:lstStyle>
            <a:lvl1pPr marL="0" indent="0">
              <a:buNone/>
              <a:defRPr lang="da-DK" sz="1350" dirty="0">
                <a:solidFill>
                  <a:schemeClr val="bg1"/>
                </a:solidFill>
                <a:latin typeface="Calibri Light" panose="020F0302020204030204" pitchFamily="34" charset="0"/>
                <a:ea typeface="+mn-ea"/>
                <a:cs typeface="Calibri Light" panose="020F0302020204030204" pitchFamily="34" charset="0"/>
              </a:defRPr>
            </a:lvl1pPr>
            <a:lvl2pPr>
              <a:defRPr sz="1125">
                <a:solidFill>
                  <a:schemeClr val="bg1"/>
                </a:solidFill>
                <a:latin typeface="Calibri" panose="020F0502020204030204" pitchFamily="34" charset="0"/>
                <a:cs typeface="Calibri" panose="020F0502020204030204" pitchFamily="34" charset="0"/>
              </a:defRPr>
            </a:lvl2pPr>
            <a:lvl3pPr>
              <a:defRPr sz="1125">
                <a:solidFill>
                  <a:schemeClr val="bg1"/>
                </a:solidFill>
                <a:latin typeface="Calibri" panose="020F0502020204030204" pitchFamily="34" charset="0"/>
                <a:cs typeface="Calibri" panose="020F0502020204030204" pitchFamily="34" charset="0"/>
              </a:defRPr>
            </a:lvl3pPr>
            <a:lvl4pPr>
              <a:defRPr sz="1125">
                <a:solidFill>
                  <a:schemeClr val="bg1"/>
                </a:solidFill>
                <a:latin typeface="Calibri" panose="020F0502020204030204" pitchFamily="34" charset="0"/>
                <a:cs typeface="Calibri" panose="020F0502020204030204" pitchFamily="34" charset="0"/>
              </a:defRPr>
            </a:lvl4pPr>
            <a:lvl5pPr>
              <a:defRPr sz="1125">
                <a:solidFill>
                  <a:schemeClr val="bg1"/>
                </a:solidFill>
                <a:latin typeface="Calibri" panose="020F0502020204030204" pitchFamily="34" charset="0"/>
                <a:cs typeface="Calibri" panose="020F0502020204030204" pitchFamily="34" charset="0"/>
              </a:defRPr>
            </a:lvl5pPr>
          </a:lstStyle>
          <a:p>
            <a:pPr lvl="0"/>
            <a:r>
              <a:rPr lang="da-DK" err="1"/>
              <a:t>Name</a:t>
            </a:r>
            <a:r>
              <a:rPr lang="da-DK"/>
              <a:t> of </a:t>
            </a:r>
            <a:r>
              <a:rPr lang="da-DK" err="1"/>
              <a:t>author</a:t>
            </a:r>
            <a:r>
              <a:rPr lang="da-DK"/>
              <a:t> and </a:t>
            </a:r>
            <a:r>
              <a:rPr lang="da-DK" err="1"/>
              <a:t>any</a:t>
            </a:r>
            <a:r>
              <a:rPr lang="da-DK"/>
              <a:t>  new item/Date</a:t>
            </a:r>
          </a:p>
        </p:txBody>
      </p:sp>
      <p:sp>
        <p:nvSpPr>
          <p:cNvPr id="3" name="Pladsholder til indhold 2">
            <a:extLst>
              <a:ext uri="{FF2B5EF4-FFF2-40B4-BE49-F238E27FC236}">
                <a16:creationId xmlns:a16="http://schemas.microsoft.com/office/drawing/2014/main" id="{2A07DA56-FEF4-4090-BF4A-A4497810C297}"/>
              </a:ext>
            </a:extLst>
          </p:cNvPr>
          <p:cNvSpPr>
            <a:spLocks noGrp="1"/>
          </p:cNvSpPr>
          <p:nvPr>
            <p:ph sz="quarter" idx="12" hasCustomPrompt="1"/>
          </p:nvPr>
        </p:nvSpPr>
        <p:spPr>
          <a:xfrm>
            <a:off x="622800" y="4374000"/>
            <a:ext cx="5072400" cy="342000"/>
          </a:xfrm>
        </p:spPr>
        <p:txBody>
          <a:bodyPr anchor="b"/>
          <a:lstStyle>
            <a:lvl1pPr marL="0" indent="0">
              <a:buFontTx/>
              <a:buNone/>
              <a:defRPr>
                <a:solidFill>
                  <a:schemeClr val="bg1"/>
                </a:solidFill>
                <a:latin typeface="Calibri Light" panose="020F0302020204030204" pitchFamily="34" charset="0"/>
                <a:cs typeface="Calibri Light" panose="020F0302020204030204" pitchFamily="34" charset="0"/>
              </a:defRPr>
            </a:lvl1pPr>
          </a:lstStyle>
          <a:p>
            <a:pPr lvl="0"/>
            <a:r>
              <a:rPr lang="da-DK" err="1"/>
              <a:t>Subtitle</a:t>
            </a:r>
            <a:r>
              <a:rPr lang="da-DK"/>
              <a:t> – </a:t>
            </a:r>
            <a:r>
              <a:rPr lang="da-DK" err="1"/>
              <a:t>only</a:t>
            </a:r>
            <a:r>
              <a:rPr lang="da-DK"/>
              <a:t> </a:t>
            </a:r>
            <a:r>
              <a:rPr lang="da-DK" err="1"/>
              <a:t>one</a:t>
            </a:r>
            <a:r>
              <a:rPr lang="da-DK"/>
              <a:t> line</a:t>
            </a:r>
          </a:p>
        </p:txBody>
      </p:sp>
    </p:spTree>
    <p:extLst>
      <p:ext uri="{BB962C8B-B14F-4D97-AF65-F5344CB8AC3E}">
        <p14:creationId xmlns:p14="http://schemas.microsoft.com/office/powerpoint/2010/main" val="325322362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847">
          <p15:clr>
            <a:srgbClr val="FBAE40"/>
          </p15:clr>
        </p15:guide>
        <p15:guide id="2" pos="28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3">
    <p:bg>
      <p:bgRef idx="1001">
        <a:schemeClr val="bg1"/>
      </p:bgRef>
    </p:bg>
    <p:spTree>
      <p:nvGrpSpPr>
        <p:cNvPr id="1" name=""/>
        <p:cNvGrpSpPr/>
        <p:nvPr/>
      </p:nvGrpSpPr>
      <p:grpSpPr>
        <a:xfrm>
          <a:off x="0" y="0"/>
          <a:ext cx="0" cy="0"/>
          <a:chOff x="0" y="0"/>
          <a:chExt cx="0" cy="0"/>
        </a:xfrm>
      </p:grpSpPr>
      <p:pic>
        <p:nvPicPr>
          <p:cNvPr id="6" name="Billede 5" descr="Et billede, der indeholder himmel, udendørs, jord&#10;&#10;Automatisk genereret beskrivelse">
            <a:extLst>
              <a:ext uri="{FF2B5EF4-FFF2-40B4-BE49-F238E27FC236}">
                <a16:creationId xmlns:a16="http://schemas.microsoft.com/office/drawing/2014/main" id="{59DE8D9E-B7E1-CC4B-B602-3299C862538F}"/>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t="30557" r="24177" b="4943"/>
          <a:stretch/>
        </p:blipFill>
        <p:spPr>
          <a:xfrm>
            <a:off x="1" y="0"/>
            <a:ext cx="9144000" cy="5143500"/>
          </a:xfrm>
          <a:prstGeom prst="rect">
            <a:avLst/>
          </a:prstGeom>
          <a:gradFill>
            <a:gsLst>
              <a:gs pos="0">
                <a:schemeClr val="tx2">
                  <a:alpha val="90000"/>
                </a:schemeClr>
              </a:gs>
              <a:gs pos="74000">
                <a:schemeClr val="tx2">
                  <a:alpha val="95000"/>
                </a:schemeClr>
              </a:gs>
              <a:gs pos="83000">
                <a:schemeClr val="tx2"/>
              </a:gs>
              <a:gs pos="100000">
                <a:schemeClr val="tx2"/>
              </a:gs>
            </a:gsLst>
            <a:lin ang="10800000" scaled="1"/>
          </a:gradFill>
        </p:spPr>
      </p:pic>
      <p:sp>
        <p:nvSpPr>
          <p:cNvPr id="19" name="Pladsholder til billede 18">
            <a:extLst>
              <a:ext uri="{FF2B5EF4-FFF2-40B4-BE49-F238E27FC236}">
                <a16:creationId xmlns:a16="http://schemas.microsoft.com/office/drawing/2014/main" id="{0EFA19F5-F662-4A1C-9DC8-DBDDC890EEB6}"/>
              </a:ext>
            </a:extLst>
          </p:cNvPr>
          <p:cNvSpPr>
            <a:spLocks noGrp="1"/>
          </p:cNvSpPr>
          <p:nvPr>
            <p:ph type="pic" sz="quarter" idx="15" hasCustomPrompt="1"/>
          </p:nvPr>
        </p:nvSpPr>
        <p:spPr>
          <a:xfrm>
            <a:off x="0" y="0"/>
            <a:ext cx="9144000" cy="5143500"/>
          </a:xfrm>
        </p:spPr>
        <p:txBody>
          <a:bodyPr>
            <a:normAutofit/>
          </a:bodyPr>
          <a:lstStyle>
            <a:lvl1pPr marL="0" marR="0" indent="0" algn="r" defTabSz="914400" rtl="0" eaLnBrk="1" fontAlgn="base" latinLnBrk="0" hangingPunct="1">
              <a:lnSpc>
                <a:spcPct val="100000"/>
              </a:lnSpc>
              <a:spcBef>
                <a:spcPts val="900"/>
              </a:spcBef>
              <a:spcAft>
                <a:spcPts val="0"/>
              </a:spcAft>
              <a:buClr>
                <a:schemeClr val="accent1"/>
              </a:buClr>
              <a:buSzTx/>
              <a:buFont typeface="Arial" panose="020B0604020202020204" pitchFamily="34" charset="0"/>
              <a:buNone/>
              <a:tabLst/>
              <a:defRPr sz="1100"/>
            </a:lvl1pPr>
          </a:lstStyle>
          <a:p>
            <a:pPr marL="0" marR="0" lvl="0" indent="0" algn="r" defTabSz="914400" rtl="0" eaLnBrk="1" fontAlgn="base" latinLnBrk="0" hangingPunct="1">
              <a:lnSpc>
                <a:spcPct val="100000"/>
              </a:lnSpc>
              <a:spcBef>
                <a:spcPts val="900"/>
              </a:spcBef>
              <a:spcAft>
                <a:spcPts val="0"/>
              </a:spcAft>
              <a:buClr>
                <a:schemeClr val="accent1"/>
              </a:buClr>
              <a:buSzTx/>
              <a:buFont typeface="Arial" panose="020B0604020202020204" pitchFamily="34" charset="0"/>
              <a:buNone/>
              <a:tabLst/>
              <a:defRPr/>
            </a:pPr>
            <a:r>
              <a:rPr lang="da-DK" err="1"/>
              <a:t>Click</a:t>
            </a:r>
            <a:r>
              <a:rPr lang="da-DK"/>
              <a:t> on INSERTE in the menu to </a:t>
            </a:r>
            <a:r>
              <a:rPr lang="da-DK" err="1"/>
              <a:t>replace</a:t>
            </a:r>
            <a:r>
              <a:rPr lang="da-DK"/>
              <a:t> </a:t>
            </a:r>
            <a:r>
              <a:rPr lang="da-DK" err="1"/>
              <a:t>this</a:t>
            </a:r>
            <a:r>
              <a:rPr lang="da-DK"/>
              <a:t> </a:t>
            </a:r>
            <a:r>
              <a:rPr lang="da-DK" err="1"/>
              <a:t>photo</a:t>
            </a:r>
            <a:endParaRPr lang="da-DK"/>
          </a:p>
        </p:txBody>
      </p:sp>
      <p:sp>
        <p:nvSpPr>
          <p:cNvPr id="12" name="Pladsholder til tekst 11">
            <a:extLst>
              <a:ext uri="{FF2B5EF4-FFF2-40B4-BE49-F238E27FC236}">
                <a16:creationId xmlns:a16="http://schemas.microsoft.com/office/drawing/2014/main" id="{01606EE9-294F-4EE4-B393-047153129A0E}"/>
              </a:ext>
            </a:extLst>
          </p:cNvPr>
          <p:cNvSpPr>
            <a:spLocks noGrp="1"/>
          </p:cNvSpPr>
          <p:nvPr>
            <p:ph type="body" sz="quarter" idx="13" hasCustomPrompt="1"/>
          </p:nvPr>
        </p:nvSpPr>
        <p:spPr>
          <a:xfrm>
            <a:off x="205200" y="176400"/>
            <a:ext cx="4651200" cy="4813200"/>
          </a:xfrm>
          <a:solidFill>
            <a:srgbClr val="AF161E"/>
          </a:solidFill>
        </p:spPr>
        <p:txBody>
          <a:bodyPr>
            <a:normAutofit/>
          </a:bodyPr>
          <a:lstStyle>
            <a:lvl1pPr marL="202500" marR="0" indent="-202500" algn="l" defTabSz="914400" rtl="0" eaLnBrk="1" fontAlgn="base" latinLnBrk="0" hangingPunct="1">
              <a:lnSpc>
                <a:spcPct val="100000"/>
              </a:lnSpc>
              <a:spcBef>
                <a:spcPts val="900"/>
              </a:spcBef>
              <a:spcAft>
                <a:spcPts val="0"/>
              </a:spcAft>
              <a:buClr>
                <a:schemeClr val="accent1"/>
              </a:buClr>
              <a:buSzTx/>
              <a:buFont typeface="Arial" panose="020B0604020202020204" pitchFamily="34" charset="0"/>
              <a:buChar char="•"/>
              <a:tabLst/>
              <a:defRPr sz="600">
                <a:solidFill>
                  <a:srgbClr val="AF161E"/>
                </a:solidFill>
              </a:defRPr>
            </a:lvl1pPr>
          </a:lstStyle>
          <a:p>
            <a:pPr marL="202500" marR="0" lvl="0" indent="-202500" algn="l" defTabSz="914400" rtl="0" eaLnBrk="1" fontAlgn="base" latinLnBrk="0" hangingPunct="1">
              <a:lnSpc>
                <a:spcPct val="100000"/>
              </a:lnSpc>
              <a:spcBef>
                <a:spcPts val="900"/>
              </a:spcBef>
              <a:spcAft>
                <a:spcPts val="0"/>
              </a:spcAft>
              <a:buClr>
                <a:schemeClr val="accent1"/>
              </a:buClr>
              <a:buSzTx/>
              <a:buFont typeface="Arial" panose="020B0604020202020204" pitchFamily="34" charset="0"/>
              <a:buChar char="•"/>
              <a:tabLst/>
              <a:defRPr/>
            </a:pPr>
            <a:r>
              <a:rPr lang="da-DK" err="1"/>
              <a:t>Click</a:t>
            </a:r>
            <a:r>
              <a:rPr lang="da-DK"/>
              <a:t> on INSERTE in the menu to </a:t>
            </a:r>
            <a:r>
              <a:rPr lang="da-DK" err="1"/>
              <a:t>replace</a:t>
            </a:r>
            <a:r>
              <a:rPr lang="da-DK"/>
              <a:t> </a:t>
            </a:r>
            <a:r>
              <a:rPr lang="da-DK" err="1"/>
              <a:t>this</a:t>
            </a:r>
            <a:r>
              <a:rPr lang="da-DK"/>
              <a:t> </a:t>
            </a:r>
            <a:r>
              <a:rPr lang="da-DK" err="1"/>
              <a:t>photo</a:t>
            </a:r>
            <a:endParaRPr lang="da-DK"/>
          </a:p>
          <a:p>
            <a:pPr lvl="0"/>
            <a:endParaRPr lang="da-DK"/>
          </a:p>
        </p:txBody>
      </p:sp>
      <p:sp>
        <p:nvSpPr>
          <p:cNvPr id="8" name="Pladsholder til tekst 7">
            <a:extLst>
              <a:ext uri="{FF2B5EF4-FFF2-40B4-BE49-F238E27FC236}">
                <a16:creationId xmlns:a16="http://schemas.microsoft.com/office/drawing/2014/main" id="{5A449058-2751-46ED-8E01-67282CB13697}"/>
              </a:ext>
            </a:extLst>
          </p:cNvPr>
          <p:cNvSpPr>
            <a:spLocks noGrp="1"/>
          </p:cNvSpPr>
          <p:nvPr>
            <p:ph type="body" sz="quarter" idx="12"/>
          </p:nvPr>
        </p:nvSpPr>
        <p:spPr>
          <a:xfrm>
            <a:off x="248400" y="1490400"/>
            <a:ext cx="4759200" cy="2970000"/>
          </a:xfrm>
          <a:blipFill>
            <a:blip r:embed="rId3"/>
            <a:stretch>
              <a:fillRect/>
            </a:stretch>
          </a:blipFill>
        </p:spPr>
        <p:txBody>
          <a:bodyPr>
            <a:normAutofit/>
          </a:bodyPr>
          <a:lstStyle>
            <a:lvl1pPr>
              <a:defRPr sz="600"/>
            </a:lvl1pPr>
          </a:lstStyle>
          <a:p>
            <a:pPr lvl="0"/>
            <a:r>
              <a:rPr lang="fr-FR"/>
              <a:t>Cliquez pour modifier les styles du texte du masque</a:t>
            </a:r>
          </a:p>
        </p:txBody>
      </p:sp>
      <p:sp>
        <p:nvSpPr>
          <p:cNvPr id="4" name="Pladsholder til tekst 3">
            <a:extLst>
              <a:ext uri="{FF2B5EF4-FFF2-40B4-BE49-F238E27FC236}">
                <a16:creationId xmlns:a16="http://schemas.microsoft.com/office/drawing/2014/main" id="{22D06CA9-74E7-42A8-A980-E9DE544B8BAF}"/>
              </a:ext>
            </a:extLst>
          </p:cNvPr>
          <p:cNvSpPr>
            <a:spLocks noGrp="1"/>
          </p:cNvSpPr>
          <p:nvPr>
            <p:ph type="body" sz="quarter" idx="11" hasCustomPrompt="1"/>
          </p:nvPr>
        </p:nvSpPr>
        <p:spPr>
          <a:xfrm>
            <a:off x="536400" y="648000"/>
            <a:ext cx="1882800" cy="975600"/>
          </a:xfrm>
          <a:blipFill>
            <a:blip r:embed="rId4"/>
            <a:stretch>
              <a:fillRect/>
            </a:stretch>
          </a:blipFill>
        </p:spPr>
        <p:txBody>
          <a:bodyPr>
            <a:normAutofit/>
          </a:bodyPr>
          <a:lstStyle>
            <a:lvl1pPr marL="0" indent="0">
              <a:buNone/>
              <a:defRPr sz="400"/>
            </a:lvl1pPr>
          </a:lstStyle>
          <a:p>
            <a:pPr lvl="0"/>
            <a:r>
              <a:rPr lang="da-DK"/>
              <a:t> </a:t>
            </a:r>
          </a:p>
        </p:txBody>
      </p:sp>
      <p:sp>
        <p:nvSpPr>
          <p:cNvPr id="13" name="Titel 12">
            <a:extLst>
              <a:ext uri="{FF2B5EF4-FFF2-40B4-BE49-F238E27FC236}">
                <a16:creationId xmlns:a16="http://schemas.microsoft.com/office/drawing/2014/main" id="{5C38E270-B078-46CC-AEB5-5632955E7450}"/>
              </a:ext>
            </a:extLst>
          </p:cNvPr>
          <p:cNvSpPr>
            <a:spLocks noGrp="1"/>
          </p:cNvSpPr>
          <p:nvPr>
            <p:ph type="title" hasCustomPrompt="1"/>
          </p:nvPr>
        </p:nvSpPr>
        <p:spPr>
          <a:xfrm>
            <a:off x="536400" y="2595600"/>
            <a:ext cx="3798000" cy="975600"/>
          </a:xfrm>
        </p:spPr>
        <p:txBody>
          <a:bodyPr/>
          <a:lstStyle>
            <a:lvl1pPr>
              <a:defRPr>
                <a:solidFill>
                  <a:schemeClr val="bg1"/>
                </a:solidFill>
              </a:defRPr>
            </a:lvl1pPr>
          </a:lstStyle>
          <a:p>
            <a:r>
              <a:rPr lang="da-DK"/>
              <a:t>Title max. </a:t>
            </a:r>
            <a:r>
              <a:rPr lang="da-DK" err="1"/>
              <a:t>two</a:t>
            </a:r>
            <a:r>
              <a:rPr lang="da-DK"/>
              <a:t> lines</a:t>
            </a:r>
          </a:p>
        </p:txBody>
      </p:sp>
      <p:sp>
        <p:nvSpPr>
          <p:cNvPr id="17" name="Pladsholder til indhold 16">
            <a:extLst>
              <a:ext uri="{FF2B5EF4-FFF2-40B4-BE49-F238E27FC236}">
                <a16:creationId xmlns:a16="http://schemas.microsoft.com/office/drawing/2014/main" id="{1BC33C20-280D-44C5-81A3-3EC2A745E9BD}"/>
              </a:ext>
            </a:extLst>
          </p:cNvPr>
          <p:cNvSpPr>
            <a:spLocks noGrp="1"/>
          </p:cNvSpPr>
          <p:nvPr>
            <p:ph sz="quarter" idx="14" hasCustomPrompt="1"/>
          </p:nvPr>
        </p:nvSpPr>
        <p:spPr>
          <a:xfrm>
            <a:off x="547200" y="3772800"/>
            <a:ext cx="3797300" cy="342000"/>
          </a:xfrm>
        </p:spPr>
        <p:txBody>
          <a:bodyPr/>
          <a:lstStyle>
            <a:lvl1pPr marL="0" indent="0">
              <a:buFontTx/>
              <a:buNone/>
              <a:defRPr>
                <a:solidFill>
                  <a:schemeClr val="bg1"/>
                </a:solidFill>
                <a:latin typeface="Calibri Light" panose="020F0302020204030204" pitchFamily="34" charset="0"/>
                <a:cs typeface="Calibri Light" panose="020F0302020204030204" pitchFamily="34" charset="0"/>
              </a:defRPr>
            </a:lvl1pPr>
          </a:lstStyle>
          <a:p>
            <a:pPr lvl="0"/>
            <a:r>
              <a:rPr lang="da-DK" err="1">
                <a:latin typeface="Calibri Light" panose="020F0302020204030204" pitchFamily="34" charset="0"/>
                <a:cs typeface="Calibri Light" panose="020F0302020204030204" pitchFamily="34" charset="0"/>
              </a:rPr>
              <a:t>Subtitle</a:t>
            </a:r>
            <a:r>
              <a:rPr lang="da-DK">
                <a:latin typeface="Calibri Light" panose="020F0302020204030204" pitchFamily="34" charset="0"/>
                <a:cs typeface="Calibri Light" panose="020F0302020204030204" pitchFamily="34" charset="0"/>
              </a:rPr>
              <a:t> </a:t>
            </a:r>
            <a:r>
              <a:rPr lang="da-DK" err="1">
                <a:latin typeface="Calibri Light" panose="020F0302020204030204" pitchFamily="34" charset="0"/>
                <a:cs typeface="Calibri Light" panose="020F0302020204030204" pitchFamily="34" charset="0"/>
              </a:rPr>
              <a:t>only</a:t>
            </a:r>
            <a:r>
              <a:rPr lang="da-DK">
                <a:latin typeface="Calibri Light" panose="020F0302020204030204" pitchFamily="34" charset="0"/>
                <a:cs typeface="Calibri Light" panose="020F0302020204030204" pitchFamily="34" charset="0"/>
              </a:rPr>
              <a:t> </a:t>
            </a:r>
            <a:r>
              <a:rPr lang="da-DK" err="1">
                <a:latin typeface="Calibri Light" panose="020F0302020204030204" pitchFamily="34" charset="0"/>
                <a:cs typeface="Calibri Light" panose="020F0302020204030204" pitchFamily="34" charset="0"/>
              </a:rPr>
              <a:t>one</a:t>
            </a:r>
            <a:r>
              <a:rPr lang="da-DK">
                <a:latin typeface="Calibri Light" panose="020F0302020204030204" pitchFamily="34" charset="0"/>
                <a:cs typeface="Calibri Light" panose="020F0302020204030204" pitchFamily="34" charset="0"/>
              </a:rPr>
              <a:t> line</a:t>
            </a:r>
            <a:endParaRPr lang="da-DK"/>
          </a:p>
        </p:txBody>
      </p:sp>
      <p:sp>
        <p:nvSpPr>
          <p:cNvPr id="3" name="Pladsholder til indhold 2">
            <a:extLst>
              <a:ext uri="{FF2B5EF4-FFF2-40B4-BE49-F238E27FC236}">
                <a16:creationId xmlns:a16="http://schemas.microsoft.com/office/drawing/2014/main" id="{14A26844-C0ED-45A5-BCAE-F40C078336F5}"/>
              </a:ext>
            </a:extLst>
          </p:cNvPr>
          <p:cNvSpPr>
            <a:spLocks noGrp="1"/>
          </p:cNvSpPr>
          <p:nvPr>
            <p:ph sz="quarter" idx="10" hasCustomPrompt="1"/>
          </p:nvPr>
        </p:nvSpPr>
        <p:spPr>
          <a:xfrm>
            <a:off x="468000" y="4602016"/>
            <a:ext cx="3798000" cy="190655"/>
          </a:xfrm>
          <a:prstGeom prst="rect">
            <a:avLst/>
          </a:prstGeom>
        </p:spPr>
        <p:txBody>
          <a:bodyPr anchor="ctr" anchorCtr="0">
            <a:noAutofit/>
          </a:bodyPr>
          <a:lstStyle>
            <a:lvl1pPr marL="0" indent="0" algn="l">
              <a:spcBef>
                <a:spcPts val="0"/>
              </a:spcBef>
              <a:buNone/>
              <a:defRPr sz="1350">
                <a:solidFill>
                  <a:schemeClr val="bg1"/>
                </a:solidFill>
                <a:latin typeface="Calibri" panose="020F0502020204030204" pitchFamily="34" charset="0"/>
                <a:cs typeface="Calibri" panose="020F0502020204030204" pitchFamily="34" charset="0"/>
              </a:defRPr>
            </a:lvl1pPr>
            <a:lvl2pPr algn="l">
              <a:defRPr sz="825">
                <a:solidFill>
                  <a:schemeClr val="bg1"/>
                </a:solidFill>
                <a:latin typeface="Calibri" panose="020F0502020204030204" pitchFamily="34" charset="0"/>
                <a:cs typeface="Calibri" panose="020F0502020204030204" pitchFamily="34" charset="0"/>
              </a:defRPr>
            </a:lvl2pPr>
            <a:lvl3pPr algn="l">
              <a:defRPr sz="825">
                <a:solidFill>
                  <a:schemeClr val="bg1"/>
                </a:solidFill>
                <a:latin typeface="Calibri" panose="020F0502020204030204" pitchFamily="34" charset="0"/>
                <a:cs typeface="Calibri" panose="020F0502020204030204" pitchFamily="34" charset="0"/>
              </a:defRPr>
            </a:lvl3pPr>
            <a:lvl4pPr algn="l">
              <a:defRPr sz="825">
                <a:solidFill>
                  <a:schemeClr val="bg1"/>
                </a:solidFill>
                <a:latin typeface="Calibri" panose="020F0502020204030204" pitchFamily="34" charset="0"/>
                <a:cs typeface="Calibri" panose="020F0502020204030204" pitchFamily="34" charset="0"/>
              </a:defRPr>
            </a:lvl4pPr>
            <a:lvl5pPr algn="l">
              <a:defRPr sz="825">
                <a:solidFill>
                  <a:schemeClr val="bg1"/>
                </a:solidFill>
                <a:latin typeface="Calibri" panose="020F0502020204030204" pitchFamily="34" charset="0"/>
                <a:cs typeface="Calibri" panose="020F0502020204030204" pitchFamily="34" charset="0"/>
              </a:defRPr>
            </a:lvl5pPr>
          </a:lstStyle>
          <a:p>
            <a:pPr lvl="0"/>
            <a:r>
              <a:rPr lang="da-DK" err="1"/>
              <a:t>Name</a:t>
            </a:r>
            <a:r>
              <a:rPr lang="da-DK"/>
              <a:t> of </a:t>
            </a:r>
            <a:r>
              <a:rPr lang="da-DK" err="1"/>
              <a:t>author</a:t>
            </a:r>
            <a:r>
              <a:rPr lang="da-DK"/>
              <a:t> / Date</a:t>
            </a:r>
          </a:p>
        </p:txBody>
      </p:sp>
    </p:spTree>
    <p:extLst>
      <p:ext uri="{BB962C8B-B14F-4D97-AF65-F5344CB8AC3E}">
        <p14:creationId xmlns:p14="http://schemas.microsoft.com/office/powerpoint/2010/main" val="213830580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p:bg>
      <p:bgPr>
        <a:solidFill>
          <a:srgbClr val="AF161E"/>
        </a:solidFill>
        <a:effectLst/>
      </p:bgPr>
    </p:bg>
    <p:spTree>
      <p:nvGrpSpPr>
        <p:cNvPr id="1" name=""/>
        <p:cNvGrpSpPr/>
        <p:nvPr/>
      </p:nvGrpSpPr>
      <p:grpSpPr>
        <a:xfrm>
          <a:off x="0" y="0"/>
          <a:ext cx="0" cy="0"/>
          <a:chOff x="0" y="0"/>
          <a:chExt cx="0" cy="0"/>
        </a:xfrm>
      </p:grpSpPr>
      <p:pic>
        <p:nvPicPr>
          <p:cNvPr id="9" name="Billede 8">
            <a:extLst>
              <a:ext uri="{FF2B5EF4-FFF2-40B4-BE49-F238E27FC236}">
                <a16:creationId xmlns:a16="http://schemas.microsoft.com/office/drawing/2014/main" id="{8A5BE462-6E20-4E96-80BF-359DDC4C185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4016" t="25917" r="10161" b="26747"/>
          <a:stretch/>
        </p:blipFill>
        <p:spPr>
          <a:xfrm>
            <a:off x="215405" y="-176270"/>
            <a:ext cx="8735222" cy="5453350"/>
          </a:xfrm>
          <a:prstGeom prst="rect">
            <a:avLst/>
          </a:prstGeom>
        </p:spPr>
      </p:pic>
      <p:sp>
        <p:nvSpPr>
          <p:cNvPr id="2" name="Titel 1"/>
          <p:cNvSpPr>
            <a:spLocks noGrp="1"/>
          </p:cNvSpPr>
          <p:nvPr>
            <p:ph type="title" hasCustomPrompt="1"/>
          </p:nvPr>
        </p:nvSpPr>
        <p:spPr>
          <a:xfrm>
            <a:off x="1871472" y="417600"/>
            <a:ext cx="6184466" cy="678335"/>
          </a:xfrm>
          <a:prstGeom prst="rect">
            <a:avLst/>
          </a:prstGeom>
        </p:spPr>
        <p:txBody>
          <a:bodyPr anchor="t"/>
          <a:lstStyle>
            <a:lvl1pPr>
              <a:defRPr sz="3600">
                <a:solidFill>
                  <a:schemeClr val="tx1"/>
                </a:solidFill>
              </a:defRPr>
            </a:lvl1pPr>
          </a:lstStyle>
          <a:p>
            <a:r>
              <a:rPr lang="da-DK"/>
              <a:t>Agenda</a:t>
            </a:r>
          </a:p>
        </p:txBody>
      </p:sp>
      <p:sp>
        <p:nvSpPr>
          <p:cNvPr id="15" name="Pladsholder til tekst 14">
            <a:extLst>
              <a:ext uri="{FF2B5EF4-FFF2-40B4-BE49-F238E27FC236}">
                <a16:creationId xmlns:a16="http://schemas.microsoft.com/office/drawing/2014/main" id="{589F084E-71CB-6E4C-9260-46743C560846}"/>
              </a:ext>
            </a:extLst>
          </p:cNvPr>
          <p:cNvSpPr>
            <a:spLocks noGrp="1"/>
          </p:cNvSpPr>
          <p:nvPr>
            <p:ph type="body" sz="quarter" idx="10" hasCustomPrompt="1"/>
          </p:nvPr>
        </p:nvSpPr>
        <p:spPr>
          <a:xfrm>
            <a:off x="542544" y="1479177"/>
            <a:ext cx="1249681" cy="3227905"/>
          </a:xfrm>
          <a:prstGeom prst="rect">
            <a:avLst/>
          </a:prstGeom>
        </p:spPr>
        <p:txBody>
          <a:bodyPr/>
          <a:lstStyle>
            <a:lvl1pPr marL="0" indent="0">
              <a:lnSpc>
                <a:spcPct val="100000"/>
              </a:lnSpc>
              <a:buClr>
                <a:schemeClr val="tx1"/>
              </a:buClr>
              <a:buFontTx/>
              <a:buNone/>
              <a:defRPr sz="1600"/>
            </a:lvl1pPr>
          </a:lstStyle>
          <a:p>
            <a:pPr lvl="0"/>
            <a:r>
              <a:rPr lang="da-DK"/>
              <a:t>Timing</a:t>
            </a:r>
          </a:p>
        </p:txBody>
      </p:sp>
      <p:sp>
        <p:nvSpPr>
          <p:cNvPr id="16" name="Pladsholder til tekst 14">
            <a:extLst>
              <a:ext uri="{FF2B5EF4-FFF2-40B4-BE49-F238E27FC236}">
                <a16:creationId xmlns:a16="http://schemas.microsoft.com/office/drawing/2014/main" id="{73056832-CDAF-9F46-8799-195003419223}"/>
              </a:ext>
            </a:extLst>
          </p:cNvPr>
          <p:cNvSpPr>
            <a:spLocks noGrp="1"/>
          </p:cNvSpPr>
          <p:nvPr>
            <p:ph type="body" sz="quarter" idx="11" hasCustomPrompt="1"/>
          </p:nvPr>
        </p:nvSpPr>
        <p:spPr>
          <a:xfrm>
            <a:off x="1871472" y="1479177"/>
            <a:ext cx="6184466" cy="3227906"/>
          </a:xfrm>
          <a:prstGeom prst="rect">
            <a:avLst/>
          </a:prstGeom>
        </p:spPr>
        <p:txBody>
          <a:bodyPr/>
          <a:lstStyle>
            <a:lvl1pPr marL="0" indent="0">
              <a:lnSpc>
                <a:spcPct val="100000"/>
              </a:lnSpc>
              <a:buClr>
                <a:schemeClr val="tx1"/>
              </a:buClr>
              <a:buFontTx/>
              <a:buNone/>
              <a:defRPr sz="1600" b="1" i="0">
                <a:latin typeface="Calibri" panose="020F0502020204030204" pitchFamily="34" charset="0"/>
                <a:cs typeface="Calibri" panose="020F0502020204030204" pitchFamily="34" charset="0"/>
              </a:defRPr>
            </a:lvl1pPr>
          </a:lstStyle>
          <a:p>
            <a:pPr lvl="0"/>
            <a:r>
              <a:rPr lang="da-DK" err="1"/>
              <a:t>Topic</a:t>
            </a:r>
            <a:endParaRPr lang="da-DK"/>
          </a:p>
          <a:p>
            <a:pPr lvl="0"/>
            <a:endParaRPr lang="da-DK"/>
          </a:p>
        </p:txBody>
      </p:sp>
      <p:pic>
        <p:nvPicPr>
          <p:cNvPr id="14" name="Billede 13">
            <a:extLst>
              <a:ext uri="{FF2B5EF4-FFF2-40B4-BE49-F238E27FC236}">
                <a16:creationId xmlns:a16="http://schemas.microsoft.com/office/drawing/2014/main" id="{7E42D90F-6802-4103-BC23-F6A02F35199A}"/>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8287200" y="165600"/>
            <a:ext cx="644002" cy="252000"/>
          </a:xfrm>
          <a:prstGeom prst="rect">
            <a:avLst/>
          </a:prstGeom>
        </p:spPr>
      </p:pic>
    </p:spTree>
    <p:extLst>
      <p:ext uri="{BB962C8B-B14F-4D97-AF65-F5344CB8AC3E}">
        <p14:creationId xmlns:p14="http://schemas.microsoft.com/office/powerpoint/2010/main" val="3701356278"/>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New section - read">
    <p:bg>
      <p:bgPr>
        <a:solidFill>
          <a:srgbClr val="AF161E"/>
        </a:solidFill>
        <a:effectLst/>
      </p:bgPr>
    </p:bg>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1442BB7D-BC4F-4B4E-8F09-1EFD3FC282C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4016" t="25917" r="10161" b="26747"/>
          <a:stretch/>
        </p:blipFill>
        <p:spPr>
          <a:xfrm>
            <a:off x="215405" y="-176270"/>
            <a:ext cx="8735222" cy="5453350"/>
          </a:xfrm>
          <a:prstGeom prst="rect">
            <a:avLst/>
          </a:prstGeom>
        </p:spPr>
      </p:pic>
      <p:sp>
        <p:nvSpPr>
          <p:cNvPr id="17" name="Rektangel 16">
            <a:extLst>
              <a:ext uri="{FF2B5EF4-FFF2-40B4-BE49-F238E27FC236}">
                <a16:creationId xmlns:a16="http://schemas.microsoft.com/office/drawing/2014/main" id="{1627E733-EB29-4981-861C-EC2C56E0541F}"/>
              </a:ext>
            </a:extLst>
          </p:cNvPr>
          <p:cNvSpPr/>
          <p:nvPr userDrawn="1"/>
        </p:nvSpPr>
        <p:spPr>
          <a:xfrm>
            <a:off x="1072079" y="1945764"/>
            <a:ext cx="6968308" cy="1458506"/>
          </a:xfrm>
          <a:prstGeom prst="rect">
            <a:avLst/>
          </a:prstGeom>
          <a:solidFill>
            <a:srgbClr val="AE151D">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Rectangle 2">
            <a:extLst>
              <a:ext uri="{FF2B5EF4-FFF2-40B4-BE49-F238E27FC236}">
                <a16:creationId xmlns:a16="http://schemas.microsoft.com/office/drawing/2014/main" id="{A28E1C86-A942-3744-BE2B-4C6719A37779}"/>
              </a:ext>
            </a:extLst>
          </p:cNvPr>
          <p:cNvSpPr>
            <a:spLocks noGrp="1" noChangeArrowheads="1"/>
          </p:cNvSpPr>
          <p:nvPr>
            <p:ph type="ctrTitle" hasCustomPrompt="1"/>
          </p:nvPr>
        </p:nvSpPr>
        <p:spPr>
          <a:xfrm>
            <a:off x="1231796" y="2084832"/>
            <a:ext cx="6680410" cy="1121664"/>
          </a:xfrm>
          <a:prstGeom prst="rect">
            <a:avLst/>
          </a:prstGeom>
          <a:noFill/>
        </p:spPr>
        <p:txBody>
          <a:bodyPr lIns="0" tIns="0" rIns="0" bIns="0" anchor="ctr"/>
          <a:lstStyle>
            <a:lvl1pPr algn="ctr">
              <a:lnSpc>
                <a:spcPct val="80000"/>
              </a:lnSpc>
              <a:defRPr sz="4000" b="1" i="0">
                <a:solidFill>
                  <a:schemeClr val="tx1"/>
                </a:solidFill>
                <a:latin typeface="Calibri" panose="020F0502020204030204" pitchFamily="34" charset="0"/>
                <a:cs typeface="Calibri" panose="020F0502020204030204" pitchFamily="34" charset="0"/>
              </a:defRPr>
            </a:lvl1pPr>
          </a:lstStyle>
          <a:p>
            <a:r>
              <a:rPr lang="da-DK"/>
              <a:t>Title – new </a:t>
            </a:r>
            <a:r>
              <a:rPr lang="da-DK" err="1"/>
              <a:t>section</a:t>
            </a:r>
            <a:endParaRPr lang="da-DK"/>
          </a:p>
        </p:txBody>
      </p:sp>
      <p:pic>
        <p:nvPicPr>
          <p:cNvPr id="13" name="Billede 12">
            <a:extLst>
              <a:ext uri="{FF2B5EF4-FFF2-40B4-BE49-F238E27FC236}">
                <a16:creationId xmlns:a16="http://schemas.microsoft.com/office/drawing/2014/main" id="{3F6382CD-18B2-4DC7-8591-FFA57B4FD7C4}"/>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8287200" y="165600"/>
            <a:ext cx="644003" cy="252000"/>
          </a:xfrm>
          <a:prstGeom prst="rect">
            <a:avLst/>
          </a:prstGeom>
        </p:spPr>
      </p:pic>
    </p:spTree>
    <p:extLst>
      <p:ext uri="{BB962C8B-B14F-4D97-AF65-F5344CB8AC3E}">
        <p14:creationId xmlns:p14="http://schemas.microsoft.com/office/powerpoint/2010/main" val="3825662268"/>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New section - black">
    <p:bg>
      <p:bgPr>
        <a:solidFill>
          <a:schemeClr val="bg1"/>
        </a:solidFill>
        <a:effectLst/>
      </p:bgPr>
    </p:bg>
    <p:spTree>
      <p:nvGrpSpPr>
        <p:cNvPr id="1" name=""/>
        <p:cNvGrpSpPr/>
        <p:nvPr/>
      </p:nvGrpSpPr>
      <p:grpSpPr>
        <a:xfrm>
          <a:off x="0" y="0"/>
          <a:ext cx="0" cy="0"/>
          <a:chOff x="0" y="0"/>
          <a:chExt cx="0" cy="0"/>
        </a:xfrm>
      </p:grpSpPr>
      <p:pic>
        <p:nvPicPr>
          <p:cNvPr id="8" name="Billede 7">
            <a:extLst>
              <a:ext uri="{FF2B5EF4-FFF2-40B4-BE49-F238E27FC236}">
                <a16:creationId xmlns:a16="http://schemas.microsoft.com/office/drawing/2014/main" id="{D8ACE067-01C3-4DBF-9E4A-3306BD6E21D0}"/>
              </a:ext>
            </a:extLst>
          </p:cNvPr>
          <p:cNvPicPr>
            <a:picLocks noChangeAspect="1"/>
          </p:cNvPicPr>
          <p:nvPr userDrawn="1"/>
        </p:nvPicPr>
        <p:blipFill rotWithShape="1">
          <a:blip r:embed="rId2" cstate="print">
            <a:duotone>
              <a:schemeClr val="accent1">
                <a:shade val="45000"/>
                <a:satMod val="135000"/>
              </a:schemeClr>
              <a:prstClr val="white"/>
            </a:duotone>
            <a:alphaModFix/>
            <a:extLst>
              <a:ext uri="{BEBA8EAE-BF5A-486C-A8C5-ECC9F3942E4B}">
                <a14:imgProps xmlns:a14="http://schemas.microsoft.com/office/drawing/2010/main">
                  <a14:imgLayer r:embed="rId3">
                    <a14:imgEffect>
                      <a14:saturation sat="128000"/>
                    </a14:imgEffect>
                    <a14:imgEffect>
                      <a14:brightnessContrast bright="12000" contrast="12000"/>
                    </a14:imgEffect>
                  </a14:imgLayer>
                </a14:imgProps>
              </a:ext>
              <a:ext uri="{28A0092B-C50C-407E-A947-70E740481C1C}">
                <a14:useLocalDpi xmlns:a14="http://schemas.microsoft.com/office/drawing/2010/main" val="0"/>
              </a:ext>
            </a:extLst>
          </a:blip>
          <a:srcRect l="14016" t="25917" r="10161" b="26747"/>
          <a:stretch/>
        </p:blipFill>
        <p:spPr>
          <a:xfrm>
            <a:off x="215405" y="-176270"/>
            <a:ext cx="8735222" cy="5453350"/>
          </a:xfrm>
          <a:prstGeom prst="rect">
            <a:avLst/>
          </a:prstGeom>
          <a:noFill/>
        </p:spPr>
      </p:pic>
      <p:sp>
        <p:nvSpPr>
          <p:cNvPr id="11" name="Rektangel 10">
            <a:extLst>
              <a:ext uri="{FF2B5EF4-FFF2-40B4-BE49-F238E27FC236}">
                <a16:creationId xmlns:a16="http://schemas.microsoft.com/office/drawing/2014/main" id="{98726D48-96CE-4FC9-8291-B84AB8FFF8D9}"/>
              </a:ext>
            </a:extLst>
          </p:cNvPr>
          <p:cNvSpPr/>
          <p:nvPr userDrawn="1"/>
        </p:nvSpPr>
        <p:spPr>
          <a:xfrm>
            <a:off x="1087200" y="1918800"/>
            <a:ext cx="6969600" cy="14580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3" name="Rectangle 2">
            <a:extLst>
              <a:ext uri="{FF2B5EF4-FFF2-40B4-BE49-F238E27FC236}">
                <a16:creationId xmlns:a16="http://schemas.microsoft.com/office/drawing/2014/main" id="{421508B6-E015-9F43-AAC1-95D8200446D2}"/>
              </a:ext>
            </a:extLst>
          </p:cNvPr>
          <p:cNvSpPr>
            <a:spLocks noGrp="1" noChangeArrowheads="1"/>
          </p:cNvSpPr>
          <p:nvPr>
            <p:ph type="ctrTitle" hasCustomPrompt="1"/>
          </p:nvPr>
        </p:nvSpPr>
        <p:spPr>
          <a:xfrm>
            <a:off x="1231796" y="2084832"/>
            <a:ext cx="6680410" cy="1121664"/>
          </a:xfrm>
          <a:prstGeom prst="rect">
            <a:avLst/>
          </a:prstGeom>
        </p:spPr>
        <p:txBody>
          <a:bodyPr lIns="0" tIns="0" rIns="0" bIns="0" anchor="ctr"/>
          <a:lstStyle>
            <a:lvl1pPr algn="ctr">
              <a:lnSpc>
                <a:spcPct val="80000"/>
              </a:lnSpc>
              <a:defRPr sz="4000" b="1" i="0">
                <a:solidFill>
                  <a:schemeClr val="tx1"/>
                </a:solidFill>
                <a:latin typeface="Calibri" panose="020F0502020204030204" pitchFamily="34" charset="0"/>
                <a:cs typeface="Calibri" panose="020F0502020204030204" pitchFamily="34" charset="0"/>
              </a:defRPr>
            </a:lvl1pPr>
          </a:lstStyle>
          <a:p>
            <a:r>
              <a:rPr lang="da-DK"/>
              <a:t>Title – new </a:t>
            </a:r>
            <a:r>
              <a:rPr lang="da-DK" err="1"/>
              <a:t>section</a:t>
            </a:r>
            <a:endParaRPr lang="da-DK"/>
          </a:p>
        </p:txBody>
      </p:sp>
      <p:pic>
        <p:nvPicPr>
          <p:cNvPr id="10" name="Billede 9">
            <a:extLst>
              <a:ext uri="{FF2B5EF4-FFF2-40B4-BE49-F238E27FC236}">
                <a16:creationId xmlns:a16="http://schemas.microsoft.com/office/drawing/2014/main" id="{F5B81080-834C-474F-AE9E-77B3DB57824A}"/>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8287200" y="165600"/>
            <a:ext cx="644000" cy="252000"/>
          </a:xfrm>
          <a:prstGeom prst="rect">
            <a:avLst/>
          </a:prstGeom>
        </p:spPr>
      </p:pic>
      <p:sp>
        <p:nvSpPr>
          <p:cNvPr id="3" name="Pladsholder til sidefod 2">
            <a:extLst>
              <a:ext uri="{FF2B5EF4-FFF2-40B4-BE49-F238E27FC236}">
                <a16:creationId xmlns:a16="http://schemas.microsoft.com/office/drawing/2014/main" id="{C2AD8268-7BB4-0748-8F27-F8C2C5C7A206}"/>
              </a:ext>
            </a:extLst>
          </p:cNvPr>
          <p:cNvSpPr>
            <a:spLocks noGrp="1"/>
          </p:cNvSpPr>
          <p:nvPr>
            <p:ph type="ftr" sz="quarter" idx="11"/>
          </p:nvPr>
        </p:nvSpPr>
        <p:spPr>
          <a:xfrm rot="5400000">
            <a:off x="205200" y="3196800"/>
            <a:ext cx="2303100" cy="7133400"/>
          </a:xfrm>
          <a:prstGeom prst="rect">
            <a:avLst/>
          </a:prstGeom>
        </p:spPr>
        <p:txBody>
          <a:bodyPr/>
          <a:lstStyle>
            <a:lvl1pPr>
              <a:defRPr>
                <a:solidFill>
                  <a:schemeClr val="tx1"/>
                </a:solidFill>
              </a:defRPr>
            </a:lvl1pPr>
          </a:lstStyle>
          <a:p>
            <a:endParaRPr lang="da-DK"/>
          </a:p>
        </p:txBody>
      </p:sp>
    </p:spTree>
    <p:extLst>
      <p:ext uri="{BB962C8B-B14F-4D97-AF65-F5344CB8AC3E}">
        <p14:creationId xmlns:p14="http://schemas.microsoft.com/office/powerpoint/2010/main" val="3270248284"/>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spect="1" noChangeArrowheads="1"/>
          </p:cNvSpPr>
          <p:nvPr>
            <p:ph type="title"/>
          </p:nvPr>
        </p:nvSpPr>
        <p:spPr bwMode="auto">
          <a:xfrm>
            <a:off x="529200" y="416700"/>
            <a:ext cx="7416900" cy="61296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a-DK"/>
              <a:t>Write a </a:t>
            </a:r>
            <a:r>
              <a:rPr lang="da-DK" err="1"/>
              <a:t>headline</a:t>
            </a:r>
            <a:endParaRPr lang="da-DK"/>
          </a:p>
        </p:txBody>
      </p:sp>
      <p:pic>
        <p:nvPicPr>
          <p:cNvPr id="7" name="Billede 6">
            <a:extLst>
              <a:ext uri="{FF2B5EF4-FFF2-40B4-BE49-F238E27FC236}">
                <a16:creationId xmlns:a16="http://schemas.microsoft.com/office/drawing/2014/main" id="{1585BAE0-1BD2-40F3-891D-9F679754D29F}"/>
              </a:ext>
            </a:extLst>
          </p:cNvPr>
          <p:cNvPicPr>
            <a:picLocks noChangeAspect="1"/>
          </p:cNvPicPr>
          <p:nvPr userDrawn="1"/>
        </p:nvPicPr>
        <p:blipFill>
          <a:blip r:embed="rId32" cstate="print">
            <a:extLst>
              <a:ext uri="{28A0092B-C50C-407E-A947-70E740481C1C}">
                <a14:useLocalDpi xmlns:a14="http://schemas.microsoft.com/office/drawing/2010/main" val="0"/>
              </a:ext>
            </a:extLst>
          </a:blip>
          <a:srcRect/>
          <a:stretch/>
        </p:blipFill>
        <p:spPr>
          <a:xfrm>
            <a:off x="8286301" y="164700"/>
            <a:ext cx="643999" cy="252000"/>
          </a:xfrm>
          <a:prstGeom prst="rect">
            <a:avLst/>
          </a:prstGeom>
        </p:spPr>
      </p:pic>
      <p:sp>
        <p:nvSpPr>
          <p:cNvPr id="8" name="Rectangle 3">
            <a:extLst>
              <a:ext uri="{FF2B5EF4-FFF2-40B4-BE49-F238E27FC236}">
                <a16:creationId xmlns:a16="http://schemas.microsoft.com/office/drawing/2014/main" id="{9EDFDC91-DA56-4BDC-AEF4-38CC19FD3AA0}"/>
              </a:ext>
            </a:extLst>
          </p:cNvPr>
          <p:cNvSpPr>
            <a:spLocks noGrp="1" noChangeAspect="1" noChangeArrowheads="1"/>
          </p:cNvSpPr>
          <p:nvPr>
            <p:ph type="body" idx="1"/>
          </p:nvPr>
        </p:nvSpPr>
        <p:spPr bwMode="auto">
          <a:xfrm>
            <a:off x="529200" y="1485900"/>
            <a:ext cx="7416900" cy="307622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lvl="0"/>
            <a:r>
              <a:rPr lang="da-DK" err="1"/>
              <a:t>Click</a:t>
            </a:r>
            <a:r>
              <a:rPr lang="da-DK"/>
              <a:t> to </a:t>
            </a:r>
            <a:r>
              <a:rPr lang="da-DK" err="1"/>
              <a:t>edit</a:t>
            </a:r>
            <a:r>
              <a:rPr lang="da-DK"/>
              <a:t> </a:t>
            </a:r>
            <a:r>
              <a:rPr lang="en-GB" noProof="0"/>
              <a:t>typography</a:t>
            </a:r>
            <a:r>
              <a:rPr lang="da-DK"/>
              <a:t> in slidemaster – First </a:t>
            </a:r>
            <a:r>
              <a:rPr lang="da-DK" err="1"/>
              <a:t>level</a:t>
            </a:r>
            <a:endParaRPr lang="da-DK"/>
          </a:p>
          <a:p>
            <a:pPr lvl="1"/>
            <a:r>
              <a:rPr lang="da-DK"/>
              <a:t>Second </a:t>
            </a:r>
            <a:r>
              <a:rPr lang="da-DK" err="1"/>
              <a:t>level</a:t>
            </a:r>
            <a:endParaRPr lang="da-DK"/>
          </a:p>
          <a:p>
            <a:pPr lvl="2"/>
            <a:r>
              <a:rPr lang="da-DK"/>
              <a:t>Third </a:t>
            </a:r>
            <a:r>
              <a:rPr lang="da-DK" err="1"/>
              <a:t>level</a:t>
            </a:r>
            <a:endParaRPr lang="da-DK"/>
          </a:p>
        </p:txBody>
      </p:sp>
    </p:spTree>
    <p:extLst>
      <p:ext uri="{BB962C8B-B14F-4D97-AF65-F5344CB8AC3E}">
        <p14:creationId xmlns:p14="http://schemas.microsoft.com/office/powerpoint/2010/main" val="3752648935"/>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56" r:id="rId3"/>
    <p:sldLayoutId id="2147483744" r:id="rId4"/>
    <p:sldLayoutId id="2147483768" r:id="rId5"/>
    <p:sldLayoutId id="2147483746" r:id="rId6"/>
    <p:sldLayoutId id="2147483751" r:id="rId7"/>
    <p:sldLayoutId id="2147483747" r:id="rId8"/>
    <p:sldLayoutId id="2147483748" r:id="rId9"/>
    <p:sldLayoutId id="2147483766" r:id="rId10"/>
    <p:sldLayoutId id="2147483761" r:id="rId11"/>
    <p:sldLayoutId id="2147483765" r:id="rId12"/>
    <p:sldLayoutId id="2147483719" r:id="rId13"/>
    <p:sldLayoutId id="2147483753" r:id="rId14"/>
    <p:sldLayoutId id="2147483755" r:id="rId15"/>
    <p:sldLayoutId id="2147483741" r:id="rId16"/>
    <p:sldLayoutId id="2147483742" r:id="rId17"/>
    <p:sldLayoutId id="2147483763" r:id="rId18"/>
    <p:sldLayoutId id="2147483764" r:id="rId19"/>
    <p:sldLayoutId id="2147483697" r:id="rId20"/>
    <p:sldLayoutId id="2147483698" r:id="rId21"/>
    <p:sldLayoutId id="2147483734" r:id="rId22"/>
    <p:sldLayoutId id="2147483735" r:id="rId23"/>
    <p:sldLayoutId id="2147483736" r:id="rId24"/>
    <p:sldLayoutId id="2147483737" r:id="rId25"/>
    <p:sldLayoutId id="2147483703" r:id="rId26"/>
    <p:sldLayoutId id="2147483759" r:id="rId27"/>
    <p:sldLayoutId id="2147483760" r:id="rId28"/>
    <p:sldLayoutId id="2147483739" r:id="rId29"/>
    <p:sldLayoutId id="2147483711" r:id="rId30"/>
  </p:sldLayoutIdLst>
  <p:hf hdr="0" ftr="0"/>
  <p:txStyles>
    <p:titleStyle>
      <a:lvl1pPr algn="l" rtl="0" eaLnBrk="1" fontAlgn="base" hangingPunct="1">
        <a:lnSpc>
          <a:spcPts val="3700"/>
        </a:lnSpc>
        <a:spcBef>
          <a:spcPct val="0"/>
        </a:spcBef>
        <a:spcAft>
          <a:spcPct val="0"/>
        </a:spcAft>
        <a:defRPr sz="3600" b="1">
          <a:solidFill>
            <a:srgbClr val="AF161E"/>
          </a:solidFill>
          <a:latin typeface="Calibri" panose="020F0502020204030204" pitchFamily="34" charset="0"/>
          <a:ea typeface="+mj-ea"/>
          <a:cs typeface="Calibri" panose="020F0502020204030204" pitchFamily="34" charset="0"/>
        </a:defRPr>
      </a:lvl1pPr>
      <a:lvl2pPr algn="l" rtl="0" eaLnBrk="1" fontAlgn="base" hangingPunct="1">
        <a:spcBef>
          <a:spcPct val="0"/>
        </a:spcBef>
        <a:spcAft>
          <a:spcPct val="0"/>
        </a:spcAft>
        <a:defRPr sz="2400">
          <a:solidFill>
            <a:schemeClr val="accent1"/>
          </a:solidFill>
          <a:latin typeface="Arial" charset="0"/>
        </a:defRPr>
      </a:lvl2pPr>
      <a:lvl3pPr algn="l" rtl="0" eaLnBrk="1" fontAlgn="base" hangingPunct="1">
        <a:spcBef>
          <a:spcPct val="0"/>
        </a:spcBef>
        <a:spcAft>
          <a:spcPct val="0"/>
        </a:spcAft>
        <a:defRPr sz="2400">
          <a:solidFill>
            <a:schemeClr val="accent1"/>
          </a:solidFill>
          <a:latin typeface="Arial" charset="0"/>
        </a:defRPr>
      </a:lvl3pPr>
      <a:lvl4pPr algn="l" rtl="0" eaLnBrk="1" fontAlgn="base" hangingPunct="1">
        <a:spcBef>
          <a:spcPct val="0"/>
        </a:spcBef>
        <a:spcAft>
          <a:spcPct val="0"/>
        </a:spcAft>
        <a:defRPr sz="2400">
          <a:solidFill>
            <a:schemeClr val="accent1"/>
          </a:solidFill>
          <a:latin typeface="Arial" charset="0"/>
        </a:defRPr>
      </a:lvl4pPr>
      <a:lvl5pPr algn="l" rtl="0" eaLnBrk="1" fontAlgn="base" hangingPunct="1">
        <a:spcBef>
          <a:spcPct val="0"/>
        </a:spcBef>
        <a:spcAft>
          <a:spcPct val="0"/>
        </a:spcAft>
        <a:defRPr sz="2400">
          <a:solidFill>
            <a:schemeClr val="accent1"/>
          </a:solidFill>
          <a:latin typeface="Arial" charset="0"/>
        </a:defRPr>
      </a:lvl5pPr>
      <a:lvl6pPr marL="342900" algn="l" rtl="0" eaLnBrk="1" fontAlgn="base" hangingPunct="1">
        <a:spcBef>
          <a:spcPct val="0"/>
        </a:spcBef>
        <a:spcAft>
          <a:spcPct val="0"/>
        </a:spcAft>
        <a:defRPr sz="2400">
          <a:solidFill>
            <a:schemeClr val="accent1"/>
          </a:solidFill>
          <a:latin typeface="Arial" charset="0"/>
        </a:defRPr>
      </a:lvl6pPr>
      <a:lvl7pPr marL="685800" algn="l" rtl="0" eaLnBrk="1" fontAlgn="base" hangingPunct="1">
        <a:spcBef>
          <a:spcPct val="0"/>
        </a:spcBef>
        <a:spcAft>
          <a:spcPct val="0"/>
        </a:spcAft>
        <a:defRPr sz="2400">
          <a:solidFill>
            <a:schemeClr val="accent1"/>
          </a:solidFill>
          <a:latin typeface="Arial" charset="0"/>
        </a:defRPr>
      </a:lvl7pPr>
      <a:lvl8pPr marL="1028700" algn="l" rtl="0" eaLnBrk="1" fontAlgn="base" hangingPunct="1">
        <a:spcBef>
          <a:spcPct val="0"/>
        </a:spcBef>
        <a:spcAft>
          <a:spcPct val="0"/>
        </a:spcAft>
        <a:defRPr sz="2400">
          <a:solidFill>
            <a:schemeClr val="accent1"/>
          </a:solidFill>
          <a:latin typeface="Arial" charset="0"/>
        </a:defRPr>
      </a:lvl8pPr>
      <a:lvl9pPr marL="1371600" algn="l" rtl="0" eaLnBrk="1" fontAlgn="base" hangingPunct="1">
        <a:spcBef>
          <a:spcPct val="0"/>
        </a:spcBef>
        <a:spcAft>
          <a:spcPct val="0"/>
        </a:spcAft>
        <a:defRPr sz="2400">
          <a:solidFill>
            <a:schemeClr val="accent1"/>
          </a:solidFill>
          <a:latin typeface="Arial" charset="0"/>
        </a:defRPr>
      </a:lvl9pPr>
    </p:titleStyle>
    <p:bodyStyle>
      <a:lvl1pPr marL="202500" indent="-202500" algn="l" rtl="0" eaLnBrk="1" fontAlgn="base" hangingPunct="1">
        <a:lnSpc>
          <a:spcPct val="100000"/>
        </a:lnSpc>
        <a:spcBef>
          <a:spcPts val="900"/>
        </a:spcBef>
        <a:spcAft>
          <a:spcPts val="0"/>
        </a:spcAft>
        <a:buClr>
          <a:schemeClr val="accent1"/>
        </a:buClr>
        <a:buFont typeface="Arial" panose="020B0604020202020204" pitchFamily="34" charset="0"/>
        <a:buChar char="•"/>
        <a:defRPr sz="2000">
          <a:solidFill>
            <a:schemeClr val="tx1"/>
          </a:solidFill>
          <a:latin typeface="Calibri" panose="020F0502020204030204" pitchFamily="34" charset="0"/>
          <a:ea typeface="+mn-ea"/>
          <a:cs typeface="Calibri" panose="020F0502020204030204" pitchFamily="34" charset="0"/>
        </a:defRPr>
      </a:lvl1pPr>
      <a:lvl2pPr marL="405000" indent="-202500" algn="l" rtl="0" eaLnBrk="1" fontAlgn="base" hangingPunct="1">
        <a:lnSpc>
          <a:spcPct val="100000"/>
        </a:lnSpc>
        <a:spcBef>
          <a:spcPts val="900"/>
        </a:spcBef>
        <a:spcAft>
          <a:spcPts val="0"/>
        </a:spcAft>
        <a:buClr>
          <a:schemeClr val="accent1"/>
        </a:buClr>
        <a:buFont typeface="Arial" charset="0"/>
        <a:buChar char="&gt;"/>
        <a:defRPr sz="2000">
          <a:solidFill>
            <a:schemeClr val="tx1"/>
          </a:solidFill>
          <a:latin typeface="Calibri" panose="020F0502020204030204" pitchFamily="34" charset="0"/>
          <a:cs typeface="Calibri" panose="020F0502020204030204" pitchFamily="34" charset="0"/>
        </a:defRPr>
      </a:lvl2pPr>
      <a:lvl3pPr marL="607500" indent="-202500" algn="l" rtl="0" eaLnBrk="1" fontAlgn="base" hangingPunct="1">
        <a:lnSpc>
          <a:spcPct val="100000"/>
        </a:lnSpc>
        <a:spcBef>
          <a:spcPts val="900"/>
        </a:spcBef>
        <a:spcAft>
          <a:spcPts val="0"/>
        </a:spcAft>
        <a:buClr>
          <a:schemeClr val="accent1"/>
        </a:buClr>
        <a:buFont typeface="Courier New" panose="02070309020205020404" pitchFamily="49" charset="0"/>
        <a:buChar char="o"/>
        <a:defRPr sz="2000">
          <a:solidFill>
            <a:schemeClr val="tx1"/>
          </a:solidFill>
          <a:latin typeface="Calibri" panose="020F0502020204030204" pitchFamily="34" charset="0"/>
          <a:cs typeface="Calibri" panose="020F0502020204030204" pitchFamily="34" charset="0"/>
        </a:defRPr>
      </a:lvl3pPr>
      <a:lvl4pPr marL="1072754" indent="-264319" algn="l" rtl="0" eaLnBrk="1" fontAlgn="base" hangingPunct="1">
        <a:spcBef>
          <a:spcPct val="20000"/>
        </a:spcBef>
        <a:spcAft>
          <a:spcPct val="0"/>
        </a:spcAft>
        <a:buClr>
          <a:schemeClr val="accent1"/>
        </a:buClr>
        <a:buFont typeface="Arial" charset="0"/>
        <a:buChar char="&gt;"/>
        <a:defRPr sz="1350">
          <a:solidFill>
            <a:schemeClr val="tx1"/>
          </a:solidFill>
          <a:latin typeface="Calibri Light" panose="020F0302020204030204" pitchFamily="34" charset="0"/>
          <a:cs typeface="Calibri Light" panose="020F0302020204030204" pitchFamily="34" charset="0"/>
        </a:defRPr>
      </a:lvl4pPr>
      <a:lvl5pPr marL="1344216" indent="-264319" algn="l" rtl="0" eaLnBrk="1" fontAlgn="base" hangingPunct="1">
        <a:spcBef>
          <a:spcPct val="20000"/>
        </a:spcBef>
        <a:spcAft>
          <a:spcPct val="0"/>
        </a:spcAft>
        <a:buClr>
          <a:schemeClr val="accent1"/>
        </a:buClr>
        <a:buFont typeface="Arial" charset="0"/>
        <a:buChar char="&gt;"/>
        <a:defRPr sz="1350">
          <a:solidFill>
            <a:schemeClr val="tx1"/>
          </a:solidFill>
          <a:latin typeface="Calibri Light" panose="020F0302020204030204" pitchFamily="34" charset="0"/>
          <a:cs typeface="Calibri Light" panose="020F0302020204030204" pitchFamily="34" charset="0"/>
        </a:defRPr>
      </a:lvl5pPr>
      <a:lvl6pPr marL="1687116" indent="-264319" algn="l" rtl="0" eaLnBrk="1" fontAlgn="base" hangingPunct="1">
        <a:spcBef>
          <a:spcPct val="20000"/>
        </a:spcBef>
        <a:spcAft>
          <a:spcPct val="0"/>
        </a:spcAft>
        <a:buClr>
          <a:schemeClr val="accent1"/>
        </a:buClr>
        <a:buFont typeface="Arial" charset="0"/>
        <a:buChar char="&gt;"/>
        <a:defRPr sz="1500">
          <a:solidFill>
            <a:schemeClr val="tx1"/>
          </a:solidFill>
          <a:latin typeface="+mn-lt"/>
        </a:defRPr>
      </a:lvl6pPr>
      <a:lvl7pPr marL="2030016" indent="-264319" algn="l" rtl="0" eaLnBrk="1" fontAlgn="base" hangingPunct="1">
        <a:spcBef>
          <a:spcPct val="20000"/>
        </a:spcBef>
        <a:spcAft>
          <a:spcPct val="0"/>
        </a:spcAft>
        <a:buClr>
          <a:schemeClr val="accent1"/>
        </a:buClr>
        <a:buFont typeface="Arial" charset="0"/>
        <a:buChar char="&gt;"/>
        <a:defRPr sz="1500">
          <a:solidFill>
            <a:schemeClr val="tx1"/>
          </a:solidFill>
          <a:latin typeface="+mn-lt"/>
        </a:defRPr>
      </a:lvl7pPr>
      <a:lvl8pPr marL="2372916" indent="-264319" algn="l" rtl="0" eaLnBrk="1" fontAlgn="base" hangingPunct="1">
        <a:spcBef>
          <a:spcPct val="20000"/>
        </a:spcBef>
        <a:spcAft>
          <a:spcPct val="0"/>
        </a:spcAft>
        <a:buClr>
          <a:schemeClr val="accent1"/>
        </a:buClr>
        <a:buFont typeface="Arial" charset="0"/>
        <a:buChar char="&gt;"/>
        <a:defRPr sz="1500">
          <a:solidFill>
            <a:schemeClr val="tx1"/>
          </a:solidFill>
          <a:latin typeface="+mn-lt"/>
        </a:defRPr>
      </a:lvl8pPr>
      <a:lvl9pPr marL="2715816" indent="-264319" algn="l" rtl="0" eaLnBrk="1" fontAlgn="base" hangingPunct="1">
        <a:spcBef>
          <a:spcPct val="20000"/>
        </a:spcBef>
        <a:spcAft>
          <a:spcPct val="0"/>
        </a:spcAft>
        <a:buClr>
          <a:schemeClr val="accent1"/>
        </a:buClr>
        <a:buFont typeface="Arial" charset="0"/>
        <a:buChar char="&gt;"/>
        <a:defRPr sz="1500">
          <a:solidFill>
            <a:schemeClr val="tx1"/>
          </a:solidFill>
          <a:latin typeface="+mn-lt"/>
        </a:defRPr>
      </a:lvl9pPr>
    </p:bodyStyle>
    <p:otherStyle>
      <a:defPPr>
        <a:defRPr lang="da-DK"/>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9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red rectangular sign with white text&#10;&#10;Description automatically generated with low confidence">
            <a:extLst>
              <a:ext uri="{FF2B5EF4-FFF2-40B4-BE49-F238E27FC236}">
                <a16:creationId xmlns:a16="http://schemas.microsoft.com/office/drawing/2014/main" id="{1D08A538-AE32-85B3-4D59-3E8A3A4008AD}"/>
              </a:ext>
            </a:extLst>
          </p:cNvPr>
          <p:cNvPicPr>
            <a:picLocks noChangeAspect="1"/>
          </p:cNvPicPr>
          <p:nvPr/>
        </p:nvPicPr>
        <p:blipFill rotWithShape="1">
          <a:blip r:embed="rId2">
            <a:extLst>
              <a:ext uri="{28A0092B-C50C-407E-A947-70E740481C1C}">
                <a14:useLocalDpi xmlns:a14="http://schemas.microsoft.com/office/drawing/2010/main" val="0"/>
              </a:ext>
            </a:extLst>
          </a:blip>
          <a:srcRect t="6350" b="4009"/>
          <a:stretch/>
        </p:blipFill>
        <p:spPr>
          <a:xfrm>
            <a:off x="20" y="10"/>
            <a:ext cx="9143980" cy="5143490"/>
          </a:xfrm>
          <a:prstGeom prst="rect">
            <a:avLst/>
          </a:prstGeom>
          <a:noFill/>
        </p:spPr>
      </p:pic>
    </p:spTree>
    <p:extLst>
      <p:ext uri="{BB962C8B-B14F-4D97-AF65-F5344CB8AC3E}">
        <p14:creationId xmlns:p14="http://schemas.microsoft.com/office/powerpoint/2010/main" val="17729491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8F431154-731C-445C-BED3-F0C6EC984667}"/>
              </a:ext>
            </a:extLst>
          </p:cNvPr>
          <p:cNvSpPr>
            <a:spLocks noGrp="1"/>
          </p:cNvSpPr>
          <p:nvPr>
            <p:ph type="title"/>
          </p:nvPr>
        </p:nvSpPr>
        <p:spPr>
          <a:xfrm>
            <a:off x="259329" y="3303379"/>
            <a:ext cx="7858125" cy="589066"/>
          </a:xfrm>
        </p:spPr>
        <p:txBody>
          <a:bodyPr/>
          <a:lstStyle/>
          <a:p>
            <a:r>
              <a:rPr lang="da-DK" sz="3200" dirty="0" err="1">
                <a:cs typeface="Calibri"/>
              </a:rPr>
              <a:t>Thank</a:t>
            </a:r>
            <a:r>
              <a:rPr lang="da-DK" sz="3200" dirty="0">
                <a:cs typeface="Calibri"/>
              </a:rPr>
              <a:t> </a:t>
            </a:r>
            <a:r>
              <a:rPr lang="da-DK" sz="3200" dirty="0" err="1">
                <a:cs typeface="Calibri"/>
              </a:rPr>
              <a:t>You</a:t>
            </a:r>
            <a:r>
              <a:rPr lang="da-DK" sz="3200" dirty="0">
                <a:cs typeface="Calibri"/>
              </a:rPr>
              <a:t>! MUN GO DE! MERCI! </a:t>
            </a:r>
            <a:endParaRPr lang="da-DK" sz="3200"/>
          </a:p>
        </p:txBody>
      </p:sp>
    </p:spTree>
    <p:extLst>
      <p:ext uri="{BB962C8B-B14F-4D97-AF65-F5344CB8AC3E}">
        <p14:creationId xmlns:p14="http://schemas.microsoft.com/office/powerpoint/2010/main" val="28992849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E8A67F2-AE61-427F-B42C-935A87B986FC}"/>
              </a:ext>
            </a:extLst>
          </p:cNvPr>
          <p:cNvSpPr>
            <a:spLocks noGrp="1"/>
          </p:cNvSpPr>
          <p:nvPr>
            <p:ph type="body" sz="quarter" idx="13"/>
          </p:nvPr>
        </p:nvSpPr>
        <p:spPr>
          <a:solidFill>
            <a:srgbClr val="AF161E"/>
          </a:solidFill>
        </p:spPr>
        <p:txBody>
          <a:bodyPr/>
          <a:lstStyle/>
          <a:p>
            <a:pPr marL="0" indent="0">
              <a:buNone/>
            </a:pPr>
            <a:endParaRPr lang="en-GB" dirty="0"/>
          </a:p>
        </p:txBody>
      </p:sp>
      <p:sp>
        <p:nvSpPr>
          <p:cNvPr id="4" name="Text Placeholder 3">
            <a:extLst>
              <a:ext uri="{FF2B5EF4-FFF2-40B4-BE49-F238E27FC236}">
                <a16:creationId xmlns:a16="http://schemas.microsoft.com/office/drawing/2014/main" id="{009E37BA-8D2A-417E-BEFF-75B8E8488AC6}"/>
              </a:ext>
            </a:extLst>
          </p:cNvPr>
          <p:cNvSpPr>
            <a:spLocks noGrp="1"/>
          </p:cNvSpPr>
          <p:nvPr>
            <p:ph type="body" sz="quarter" idx="12"/>
          </p:nvPr>
        </p:nvSpPr>
        <p:spPr>
          <a:xfrm>
            <a:off x="248400" y="1811379"/>
            <a:ext cx="4759200" cy="2649021"/>
          </a:xfrm>
        </p:spPr>
        <p:txBody>
          <a:bodyPr vert="horz" wrap="square" lIns="91440" tIns="45720" rIns="91440" bIns="45720" numCol="1" anchor="t" anchorCtr="0" compatLnSpc="1">
            <a:prstTxWarp prst="textNoShape">
              <a:avLst/>
            </a:prstTxWarp>
            <a:noAutofit/>
          </a:bodyPr>
          <a:lstStyle/>
          <a:p>
            <a:pPr marL="201930" indent="-201930" algn="ctr"/>
            <a:r>
              <a:rPr lang="en-GB" sz="2000" dirty="0">
                <a:solidFill>
                  <a:schemeClr val="bg1"/>
                </a:solidFill>
                <a:latin typeface="Calibri"/>
                <a:cs typeface="Calibri"/>
              </a:rPr>
              <a:t>Sahel Regional Fund (SRF), Niamey,  June 2022.</a:t>
            </a:r>
            <a:br>
              <a:rPr lang="en-GB" sz="2000" dirty="0">
                <a:solidFill>
                  <a:schemeClr val="bg1"/>
                </a:solidFill>
              </a:rPr>
            </a:br>
            <a:endParaRPr lang="en-GB" sz="2000" dirty="0"/>
          </a:p>
        </p:txBody>
      </p:sp>
      <p:sp>
        <p:nvSpPr>
          <p:cNvPr id="5" name="Text Placeholder 4">
            <a:extLst>
              <a:ext uri="{FF2B5EF4-FFF2-40B4-BE49-F238E27FC236}">
                <a16:creationId xmlns:a16="http://schemas.microsoft.com/office/drawing/2014/main" id="{4E0FA1A9-0D23-40A6-965A-E6E6D1FFF56F}"/>
              </a:ext>
            </a:extLst>
          </p:cNvPr>
          <p:cNvSpPr>
            <a:spLocks noGrp="1"/>
          </p:cNvSpPr>
          <p:nvPr>
            <p:ph type="body" sz="quarter" idx="11"/>
          </p:nvPr>
        </p:nvSpPr>
        <p:spPr>
          <a:xfrm>
            <a:off x="309366" y="311363"/>
            <a:ext cx="1882800" cy="975600"/>
          </a:xfrm>
        </p:spPr>
        <p:txBody>
          <a:bodyPr/>
          <a:lstStyle/>
          <a:p>
            <a:endParaRPr lang="en-GB" dirty="0"/>
          </a:p>
        </p:txBody>
      </p:sp>
      <p:sp>
        <p:nvSpPr>
          <p:cNvPr id="8" name="Content Placeholder 7">
            <a:extLst>
              <a:ext uri="{FF2B5EF4-FFF2-40B4-BE49-F238E27FC236}">
                <a16:creationId xmlns:a16="http://schemas.microsoft.com/office/drawing/2014/main" id="{9E2450F9-D2EB-4666-9A06-0526BD10F473}"/>
              </a:ext>
            </a:extLst>
          </p:cNvPr>
          <p:cNvSpPr>
            <a:spLocks noGrp="1"/>
          </p:cNvSpPr>
          <p:nvPr>
            <p:ph sz="quarter" idx="10"/>
          </p:nvPr>
        </p:nvSpPr>
        <p:spPr>
          <a:xfrm>
            <a:off x="468000" y="4162397"/>
            <a:ext cx="3798000" cy="630274"/>
          </a:xfrm>
          <a:noFill/>
        </p:spPr>
        <p:txBody>
          <a:bodyPr/>
          <a:lstStyle/>
          <a:p>
            <a:endParaRPr lang="en-GB" dirty="0">
              <a:solidFill>
                <a:schemeClr val="tx1"/>
              </a:solidFill>
              <a:highlight>
                <a:srgbClr val="FFFF00"/>
              </a:highlight>
              <a:latin typeface="Calibri"/>
              <a:cs typeface="Calibri"/>
            </a:endParaRPr>
          </a:p>
          <a:p>
            <a:pPr algn="ctr"/>
            <a:r>
              <a:rPr lang="en-GB" dirty="0"/>
              <a:t>By Yves Thierry Manguele, MEAL Manager</a:t>
            </a:r>
            <a:endParaRPr lang="en-GB" dirty="0">
              <a:highlight>
                <a:srgbClr val="FFFF00"/>
              </a:highlight>
            </a:endParaRPr>
          </a:p>
        </p:txBody>
      </p:sp>
      <p:sp>
        <p:nvSpPr>
          <p:cNvPr id="7" name="Title 6">
            <a:extLst>
              <a:ext uri="{FF2B5EF4-FFF2-40B4-BE49-F238E27FC236}">
                <a16:creationId xmlns:a16="http://schemas.microsoft.com/office/drawing/2014/main" id="{B82A19E2-38DC-4086-8186-0C373178F12B}"/>
              </a:ext>
            </a:extLst>
          </p:cNvPr>
          <p:cNvSpPr>
            <a:spLocks noGrp="1"/>
          </p:cNvSpPr>
          <p:nvPr>
            <p:ph type="title"/>
          </p:nvPr>
        </p:nvSpPr>
        <p:spPr>
          <a:xfrm>
            <a:off x="543600" y="2864258"/>
            <a:ext cx="3798000" cy="1101210"/>
          </a:xfrm>
        </p:spPr>
        <p:txBody>
          <a:bodyPr/>
          <a:lstStyle/>
          <a:p>
            <a:pPr algn="ctr"/>
            <a:r>
              <a:rPr lang="en-GB" sz="3200" b="0" dirty="0">
                <a:latin typeface="Calibri"/>
                <a:cs typeface="Calibri"/>
              </a:rPr>
              <a:t>MEAL Framework and PTM Validation</a:t>
            </a:r>
            <a:endParaRPr lang="en-GB" sz="1400" dirty="0"/>
          </a:p>
        </p:txBody>
      </p:sp>
      <p:pic>
        <p:nvPicPr>
          <p:cNvPr id="12" name="Picture 11" descr="A red rectangular sign with white text&#10;&#10;Description automatically generated with medium confidence">
            <a:extLst>
              <a:ext uri="{FF2B5EF4-FFF2-40B4-BE49-F238E27FC236}">
                <a16:creationId xmlns:a16="http://schemas.microsoft.com/office/drawing/2014/main" id="{56188A19-7A76-9009-F066-AEDDAB6B31E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02834" y="183664"/>
            <a:ext cx="1998393" cy="1255653"/>
          </a:xfrm>
          <a:prstGeom prst="rect">
            <a:avLst/>
          </a:prstGeom>
        </p:spPr>
      </p:pic>
    </p:spTree>
    <p:extLst>
      <p:ext uri="{BB962C8B-B14F-4D97-AF65-F5344CB8AC3E}">
        <p14:creationId xmlns:p14="http://schemas.microsoft.com/office/powerpoint/2010/main" val="16539884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1. MEAL Framework</a:t>
            </a:r>
            <a:endParaRPr lang="en-US" dirty="0"/>
          </a:p>
        </p:txBody>
      </p:sp>
      <p:sp>
        <p:nvSpPr>
          <p:cNvPr id="3" name="Content Placeholder 2"/>
          <p:cNvSpPr>
            <a:spLocks noGrp="1"/>
          </p:cNvSpPr>
          <p:nvPr>
            <p:ph sz="half" idx="1"/>
          </p:nvPr>
        </p:nvSpPr>
        <p:spPr>
          <a:xfrm>
            <a:off x="530351" y="1029442"/>
            <a:ext cx="7890317" cy="407472"/>
          </a:xfrm>
        </p:spPr>
        <p:txBody>
          <a:bodyPr>
            <a:normAutofit/>
          </a:bodyPr>
          <a:lstStyle/>
          <a:p>
            <a:pPr marL="457200" indent="-457200">
              <a:buFont typeface="+mj-lt"/>
              <a:buAutoNum type="arabicParenR"/>
            </a:pPr>
            <a:r>
              <a:rPr lang="fr-FR" dirty="0"/>
              <a:t>Points essentiels MEAL pour les partenaires</a:t>
            </a:r>
            <a:endParaRPr lang="en-US" dirty="0"/>
          </a:p>
        </p:txBody>
      </p:sp>
      <p:sp>
        <p:nvSpPr>
          <p:cNvPr id="5" name="Date Placeholder 4"/>
          <p:cNvSpPr>
            <a:spLocks noGrp="1"/>
          </p:cNvSpPr>
          <p:nvPr>
            <p:ph type="dt" sz="half" idx="11"/>
          </p:nvPr>
        </p:nvSpPr>
        <p:spPr/>
        <p:txBody>
          <a:bodyPr/>
          <a:lstStyle/>
          <a:p>
            <a:endParaRPr lang="da-DK"/>
          </a:p>
        </p:txBody>
      </p:sp>
      <p:sp>
        <p:nvSpPr>
          <p:cNvPr id="4" name="Content Placeholder 2">
            <a:extLst>
              <a:ext uri="{FF2B5EF4-FFF2-40B4-BE49-F238E27FC236}">
                <a16:creationId xmlns:a16="http://schemas.microsoft.com/office/drawing/2014/main" id="{B6259002-B26B-F2B0-09BB-28EB55F7C588}"/>
              </a:ext>
            </a:extLst>
          </p:cNvPr>
          <p:cNvSpPr txBox="1">
            <a:spLocks/>
          </p:cNvSpPr>
          <p:nvPr/>
        </p:nvSpPr>
        <p:spPr bwMode="auto">
          <a:xfrm>
            <a:off x="530351" y="1566470"/>
            <a:ext cx="8025820" cy="315943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lvl1pPr marL="202500" indent="-202500" algn="l" rtl="0" eaLnBrk="1" fontAlgn="base" hangingPunct="1">
              <a:lnSpc>
                <a:spcPct val="100000"/>
              </a:lnSpc>
              <a:spcBef>
                <a:spcPts val="900"/>
              </a:spcBef>
              <a:spcAft>
                <a:spcPts val="0"/>
              </a:spcAft>
              <a:buClr>
                <a:schemeClr val="accent1"/>
              </a:buClr>
              <a:buFont typeface="Arial" panose="020B0604020202020204" pitchFamily="34" charset="0"/>
              <a:buChar char="•"/>
              <a:defRPr sz="2000">
                <a:solidFill>
                  <a:schemeClr val="tx1"/>
                </a:solidFill>
                <a:latin typeface="Calibri" panose="020F0502020204030204" pitchFamily="34" charset="0"/>
                <a:ea typeface="+mn-ea"/>
                <a:cs typeface="Calibri" panose="020F0502020204030204" pitchFamily="34" charset="0"/>
              </a:defRPr>
            </a:lvl1pPr>
            <a:lvl2pPr marL="405000" indent="-202500" algn="l" rtl="0" eaLnBrk="1" fontAlgn="base" hangingPunct="1">
              <a:lnSpc>
                <a:spcPct val="100000"/>
              </a:lnSpc>
              <a:spcBef>
                <a:spcPts val="900"/>
              </a:spcBef>
              <a:spcAft>
                <a:spcPts val="0"/>
              </a:spcAft>
              <a:buClr>
                <a:schemeClr val="accent1"/>
              </a:buClr>
              <a:buFont typeface="Arial" charset="0"/>
              <a:buChar char="&gt;"/>
              <a:defRPr sz="2000">
                <a:solidFill>
                  <a:schemeClr val="tx1"/>
                </a:solidFill>
                <a:latin typeface="Calibri" panose="020F0502020204030204" pitchFamily="34" charset="0"/>
                <a:cs typeface="Calibri" panose="020F0502020204030204" pitchFamily="34" charset="0"/>
              </a:defRPr>
            </a:lvl2pPr>
            <a:lvl3pPr marL="607500" indent="-202500" algn="l" rtl="0" eaLnBrk="1" fontAlgn="base" hangingPunct="1">
              <a:lnSpc>
                <a:spcPct val="100000"/>
              </a:lnSpc>
              <a:spcBef>
                <a:spcPts val="900"/>
              </a:spcBef>
              <a:spcAft>
                <a:spcPts val="0"/>
              </a:spcAft>
              <a:buClr>
                <a:schemeClr val="accent1"/>
              </a:buClr>
              <a:buFont typeface="Courier New" panose="02070309020205020404" pitchFamily="49" charset="0"/>
              <a:buChar char="o"/>
              <a:defRPr sz="2000">
                <a:solidFill>
                  <a:schemeClr val="tx1"/>
                </a:solidFill>
                <a:latin typeface="Calibri" panose="020F0502020204030204" pitchFamily="34" charset="0"/>
                <a:cs typeface="Calibri" panose="020F0502020204030204" pitchFamily="34" charset="0"/>
              </a:defRPr>
            </a:lvl3pPr>
            <a:lvl4pPr marL="1072754" indent="-264319" algn="l" rtl="0" eaLnBrk="1" fontAlgn="base" hangingPunct="1">
              <a:spcBef>
                <a:spcPct val="20000"/>
              </a:spcBef>
              <a:spcAft>
                <a:spcPct val="0"/>
              </a:spcAft>
              <a:buClr>
                <a:schemeClr val="accent1"/>
              </a:buClr>
              <a:buFont typeface="Arial" charset="0"/>
              <a:buChar char="&gt;"/>
              <a:defRPr sz="1350">
                <a:solidFill>
                  <a:schemeClr val="tx1"/>
                </a:solidFill>
                <a:latin typeface="Calibri Light" panose="020F0302020204030204" pitchFamily="34" charset="0"/>
                <a:cs typeface="Calibri Light" panose="020F0302020204030204" pitchFamily="34" charset="0"/>
              </a:defRPr>
            </a:lvl4pPr>
            <a:lvl5pPr marL="1344216" indent="-264319" algn="l" rtl="0" eaLnBrk="1" fontAlgn="base" hangingPunct="1">
              <a:spcBef>
                <a:spcPct val="20000"/>
              </a:spcBef>
              <a:spcAft>
                <a:spcPct val="0"/>
              </a:spcAft>
              <a:buClr>
                <a:schemeClr val="accent1"/>
              </a:buClr>
              <a:buFont typeface="Arial" charset="0"/>
              <a:buChar char="&gt;"/>
              <a:defRPr sz="1350">
                <a:solidFill>
                  <a:schemeClr val="tx1"/>
                </a:solidFill>
                <a:latin typeface="Calibri Light" panose="020F0302020204030204" pitchFamily="34" charset="0"/>
                <a:cs typeface="Calibri Light" panose="020F0302020204030204" pitchFamily="34" charset="0"/>
              </a:defRPr>
            </a:lvl5pPr>
            <a:lvl6pPr marL="1687116" indent="-264319" algn="l" rtl="0" eaLnBrk="1" fontAlgn="base" hangingPunct="1">
              <a:spcBef>
                <a:spcPct val="20000"/>
              </a:spcBef>
              <a:spcAft>
                <a:spcPct val="0"/>
              </a:spcAft>
              <a:buClr>
                <a:schemeClr val="accent1"/>
              </a:buClr>
              <a:buFont typeface="Arial" charset="0"/>
              <a:buChar char="&gt;"/>
              <a:defRPr sz="1350">
                <a:solidFill>
                  <a:schemeClr val="tx1"/>
                </a:solidFill>
                <a:latin typeface="+mn-lt"/>
              </a:defRPr>
            </a:lvl6pPr>
            <a:lvl7pPr marL="2030016" indent="-264319" algn="l" rtl="0" eaLnBrk="1" fontAlgn="base" hangingPunct="1">
              <a:spcBef>
                <a:spcPct val="20000"/>
              </a:spcBef>
              <a:spcAft>
                <a:spcPct val="0"/>
              </a:spcAft>
              <a:buClr>
                <a:schemeClr val="accent1"/>
              </a:buClr>
              <a:buFont typeface="Arial" charset="0"/>
              <a:buChar char="&gt;"/>
              <a:defRPr sz="1350">
                <a:solidFill>
                  <a:schemeClr val="tx1"/>
                </a:solidFill>
                <a:latin typeface="+mn-lt"/>
              </a:defRPr>
            </a:lvl7pPr>
            <a:lvl8pPr marL="2372916" indent="-264319" algn="l" rtl="0" eaLnBrk="1" fontAlgn="base" hangingPunct="1">
              <a:spcBef>
                <a:spcPct val="20000"/>
              </a:spcBef>
              <a:spcAft>
                <a:spcPct val="0"/>
              </a:spcAft>
              <a:buClr>
                <a:schemeClr val="accent1"/>
              </a:buClr>
              <a:buFont typeface="Arial" charset="0"/>
              <a:buChar char="&gt;"/>
              <a:defRPr sz="1350">
                <a:solidFill>
                  <a:schemeClr val="tx1"/>
                </a:solidFill>
                <a:latin typeface="+mn-lt"/>
              </a:defRPr>
            </a:lvl8pPr>
            <a:lvl9pPr marL="2715816" indent="-264319" algn="l" rtl="0" eaLnBrk="1" fontAlgn="base" hangingPunct="1">
              <a:spcBef>
                <a:spcPct val="20000"/>
              </a:spcBef>
              <a:spcAft>
                <a:spcPct val="0"/>
              </a:spcAft>
              <a:buClr>
                <a:schemeClr val="accent1"/>
              </a:buClr>
              <a:buFont typeface="Arial" charset="0"/>
              <a:buChar char="&gt;"/>
              <a:defRPr sz="1350">
                <a:solidFill>
                  <a:schemeClr val="tx1"/>
                </a:solidFill>
                <a:latin typeface="+mn-lt"/>
              </a:defRPr>
            </a:lvl9pPr>
          </a:lstStyle>
          <a:p>
            <a:r>
              <a:rPr lang="fr-FR" kern="0" dirty="0"/>
              <a:t>Suivi</a:t>
            </a:r>
          </a:p>
          <a:p>
            <a:pPr lvl="2"/>
            <a:r>
              <a:rPr lang="fr-FR" kern="0" dirty="0"/>
              <a:t>Description de l’approche de suivi</a:t>
            </a:r>
          </a:p>
          <a:p>
            <a:pPr lvl="2"/>
            <a:r>
              <a:rPr lang="fr-FR" kern="0" dirty="0"/>
              <a:t>Plan de suivi détaillé à faire part les partenaires</a:t>
            </a:r>
          </a:p>
          <a:p>
            <a:pPr lvl="2"/>
            <a:r>
              <a:rPr lang="fr-FR" kern="0" dirty="0"/>
              <a:t>Suivi de la performance et de la mise en œuvre</a:t>
            </a:r>
          </a:p>
          <a:p>
            <a:pPr marL="405000" lvl="2" indent="0">
              <a:buNone/>
            </a:pPr>
            <a:endParaRPr lang="en-US" kern="0" dirty="0"/>
          </a:p>
          <a:p>
            <a:pPr lvl="2"/>
            <a:endParaRPr lang="fr-FR" kern="0" dirty="0"/>
          </a:p>
        </p:txBody>
      </p:sp>
    </p:spTree>
    <p:extLst>
      <p:ext uri="{BB962C8B-B14F-4D97-AF65-F5344CB8AC3E}">
        <p14:creationId xmlns:p14="http://schemas.microsoft.com/office/powerpoint/2010/main" val="32456855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1. MEAL Framework (2)</a:t>
            </a:r>
            <a:endParaRPr lang="en-US" dirty="0"/>
          </a:p>
        </p:txBody>
      </p:sp>
      <p:sp>
        <p:nvSpPr>
          <p:cNvPr id="5" name="Date Placeholder 4"/>
          <p:cNvSpPr>
            <a:spLocks noGrp="1"/>
          </p:cNvSpPr>
          <p:nvPr>
            <p:ph type="dt" sz="half" idx="11"/>
          </p:nvPr>
        </p:nvSpPr>
        <p:spPr/>
        <p:txBody>
          <a:bodyPr/>
          <a:lstStyle/>
          <a:p>
            <a:endParaRPr lang="da-DK"/>
          </a:p>
        </p:txBody>
      </p:sp>
      <p:sp>
        <p:nvSpPr>
          <p:cNvPr id="4" name="Content Placeholder 2">
            <a:extLst>
              <a:ext uri="{FF2B5EF4-FFF2-40B4-BE49-F238E27FC236}">
                <a16:creationId xmlns:a16="http://schemas.microsoft.com/office/drawing/2014/main" id="{B6259002-B26B-F2B0-09BB-28EB55F7C588}"/>
              </a:ext>
            </a:extLst>
          </p:cNvPr>
          <p:cNvSpPr txBox="1">
            <a:spLocks/>
          </p:cNvSpPr>
          <p:nvPr/>
        </p:nvSpPr>
        <p:spPr bwMode="auto">
          <a:xfrm>
            <a:off x="530352" y="1144915"/>
            <a:ext cx="8025820" cy="315943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lvl1pPr marL="202500" indent="-202500" algn="l" rtl="0" eaLnBrk="1" fontAlgn="base" hangingPunct="1">
              <a:lnSpc>
                <a:spcPct val="100000"/>
              </a:lnSpc>
              <a:spcBef>
                <a:spcPts val="900"/>
              </a:spcBef>
              <a:spcAft>
                <a:spcPts val="0"/>
              </a:spcAft>
              <a:buClr>
                <a:schemeClr val="accent1"/>
              </a:buClr>
              <a:buFont typeface="Arial" panose="020B0604020202020204" pitchFamily="34" charset="0"/>
              <a:buChar char="•"/>
              <a:defRPr sz="2000">
                <a:solidFill>
                  <a:schemeClr val="tx1"/>
                </a:solidFill>
                <a:latin typeface="Calibri" panose="020F0502020204030204" pitchFamily="34" charset="0"/>
                <a:ea typeface="+mn-ea"/>
                <a:cs typeface="Calibri" panose="020F0502020204030204" pitchFamily="34" charset="0"/>
              </a:defRPr>
            </a:lvl1pPr>
            <a:lvl2pPr marL="405000" indent="-202500" algn="l" rtl="0" eaLnBrk="1" fontAlgn="base" hangingPunct="1">
              <a:lnSpc>
                <a:spcPct val="100000"/>
              </a:lnSpc>
              <a:spcBef>
                <a:spcPts val="900"/>
              </a:spcBef>
              <a:spcAft>
                <a:spcPts val="0"/>
              </a:spcAft>
              <a:buClr>
                <a:schemeClr val="accent1"/>
              </a:buClr>
              <a:buFont typeface="Arial" charset="0"/>
              <a:buChar char="&gt;"/>
              <a:defRPr sz="2000">
                <a:solidFill>
                  <a:schemeClr val="tx1"/>
                </a:solidFill>
                <a:latin typeface="Calibri" panose="020F0502020204030204" pitchFamily="34" charset="0"/>
                <a:cs typeface="Calibri" panose="020F0502020204030204" pitchFamily="34" charset="0"/>
              </a:defRPr>
            </a:lvl2pPr>
            <a:lvl3pPr marL="607500" indent="-202500" algn="l" rtl="0" eaLnBrk="1" fontAlgn="base" hangingPunct="1">
              <a:lnSpc>
                <a:spcPct val="100000"/>
              </a:lnSpc>
              <a:spcBef>
                <a:spcPts val="900"/>
              </a:spcBef>
              <a:spcAft>
                <a:spcPts val="0"/>
              </a:spcAft>
              <a:buClr>
                <a:schemeClr val="accent1"/>
              </a:buClr>
              <a:buFont typeface="Courier New" panose="02070309020205020404" pitchFamily="49" charset="0"/>
              <a:buChar char="o"/>
              <a:defRPr sz="2000">
                <a:solidFill>
                  <a:schemeClr val="tx1"/>
                </a:solidFill>
                <a:latin typeface="Calibri" panose="020F0502020204030204" pitchFamily="34" charset="0"/>
                <a:cs typeface="Calibri" panose="020F0502020204030204" pitchFamily="34" charset="0"/>
              </a:defRPr>
            </a:lvl3pPr>
            <a:lvl4pPr marL="1072754" indent="-264319" algn="l" rtl="0" eaLnBrk="1" fontAlgn="base" hangingPunct="1">
              <a:spcBef>
                <a:spcPct val="20000"/>
              </a:spcBef>
              <a:spcAft>
                <a:spcPct val="0"/>
              </a:spcAft>
              <a:buClr>
                <a:schemeClr val="accent1"/>
              </a:buClr>
              <a:buFont typeface="Arial" charset="0"/>
              <a:buChar char="&gt;"/>
              <a:defRPr sz="1350">
                <a:solidFill>
                  <a:schemeClr val="tx1"/>
                </a:solidFill>
                <a:latin typeface="Calibri Light" panose="020F0302020204030204" pitchFamily="34" charset="0"/>
                <a:cs typeface="Calibri Light" panose="020F0302020204030204" pitchFamily="34" charset="0"/>
              </a:defRPr>
            </a:lvl4pPr>
            <a:lvl5pPr marL="1344216" indent="-264319" algn="l" rtl="0" eaLnBrk="1" fontAlgn="base" hangingPunct="1">
              <a:spcBef>
                <a:spcPct val="20000"/>
              </a:spcBef>
              <a:spcAft>
                <a:spcPct val="0"/>
              </a:spcAft>
              <a:buClr>
                <a:schemeClr val="accent1"/>
              </a:buClr>
              <a:buFont typeface="Arial" charset="0"/>
              <a:buChar char="&gt;"/>
              <a:defRPr sz="1350">
                <a:solidFill>
                  <a:schemeClr val="tx1"/>
                </a:solidFill>
                <a:latin typeface="Calibri Light" panose="020F0302020204030204" pitchFamily="34" charset="0"/>
                <a:cs typeface="Calibri Light" panose="020F0302020204030204" pitchFamily="34" charset="0"/>
              </a:defRPr>
            </a:lvl5pPr>
            <a:lvl6pPr marL="1687116" indent="-264319" algn="l" rtl="0" eaLnBrk="1" fontAlgn="base" hangingPunct="1">
              <a:spcBef>
                <a:spcPct val="20000"/>
              </a:spcBef>
              <a:spcAft>
                <a:spcPct val="0"/>
              </a:spcAft>
              <a:buClr>
                <a:schemeClr val="accent1"/>
              </a:buClr>
              <a:buFont typeface="Arial" charset="0"/>
              <a:buChar char="&gt;"/>
              <a:defRPr sz="1350">
                <a:solidFill>
                  <a:schemeClr val="tx1"/>
                </a:solidFill>
                <a:latin typeface="+mn-lt"/>
              </a:defRPr>
            </a:lvl6pPr>
            <a:lvl7pPr marL="2030016" indent="-264319" algn="l" rtl="0" eaLnBrk="1" fontAlgn="base" hangingPunct="1">
              <a:spcBef>
                <a:spcPct val="20000"/>
              </a:spcBef>
              <a:spcAft>
                <a:spcPct val="0"/>
              </a:spcAft>
              <a:buClr>
                <a:schemeClr val="accent1"/>
              </a:buClr>
              <a:buFont typeface="Arial" charset="0"/>
              <a:buChar char="&gt;"/>
              <a:defRPr sz="1350">
                <a:solidFill>
                  <a:schemeClr val="tx1"/>
                </a:solidFill>
                <a:latin typeface="+mn-lt"/>
              </a:defRPr>
            </a:lvl7pPr>
            <a:lvl8pPr marL="2372916" indent="-264319" algn="l" rtl="0" eaLnBrk="1" fontAlgn="base" hangingPunct="1">
              <a:spcBef>
                <a:spcPct val="20000"/>
              </a:spcBef>
              <a:spcAft>
                <a:spcPct val="0"/>
              </a:spcAft>
              <a:buClr>
                <a:schemeClr val="accent1"/>
              </a:buClr>
              <a:buFont typeface="Arial" charset="0"/>
              <a:buChar char="&gt;"/>
              <a:defRPr sz="1350">
                <a:solidFill>
                  <a:schemeClr val="tx1"/>
                </a:solidFill>
                <a:latin typeface="+mn-lt"/>
              </a:defRPr>
            </a:lvl8pPr>
            <a:lvl9pPr marL="2715816" indent="-264319" algn="l" rtl="0" eaLnBrk="1" fontAlgn="base" hangingPunct="1">
              <a:spcBef>
                <a:spcPct val="20000"/>
              </a:spcBef>
              <a:spcAft>
                <a:spcPct val="0"/>
              </a:spcAft>
              <a:buClr>
                <a:schemeClr val="accent1"/>
              </a:buClr>
              <a:buFont typeface="Arial" charset="0"/>
              <a:buChar char="&gt;"/>
              <a:defRPr sz="1350">
                <a:solidFill>
                  <a:schemeClr val="tx1"/>
                </a:solidFill>
                <a:latin typeface="+mn-lt"/>
              </a:defRPr>
            </a:lvl9pPr>
          </a:lstStyle>
          <a:p>
            <a:r>
              <a:rPr lang="fr-FR" kern="0" dirty="0"/>
              <a:t>Evaluation</a:t>
            </a:r>
          </a:p>
          <a:p>
            <a:pPr lvl="2"/>
            <a:r>
              <a:rPr lang="fr-FR" kern="0" dirty="0"/>
              <a:t>Enquête de Base (3 mois après le début du projet)</a:t>
            </a:r>
          </a:p>
          <a:p>
            <a:pPr lvl="2"/>
            <a:r>
              <a:rPr lang="fr-FR" kern="0" dirty="0"/>
              <a:t>Enquête à mi-parcours</a:t>
            </a:r>
          </a:p>
          <a:p>
            <a:pPr lvl="2"/>
            <a:r>
              <a:rPr lang="fr-FR" kern="0" dirty="0"/>
              <a:t>Enquête de fin</a:t>
            </a:r>
          </a:p>
          <a:p>
            <a:pPr lvl="2"/>
            <a:r>
              <a:rPr lang="fr-FR" kern="0" dirty="0"/>
              <a:t>Evaluation à mi-parcours (Globalité du consortium)</a:t>
            </a:r>
          </a:p>
          <a:p>
            <a:endParaRPr lang="en-US" kern="0" dirty="0"/>
          </a:p>
          <a:p>
            <a:pPr lvl="2"/>
            <a:endParaRPr lang="fr-FR" kern="0" dirty="0"/>
          </a:p>
        </p:txBody>
      </p:sp>
    </p:spTree>
    <p:extLst>
      <p:ext uri="{BB962C8B-B14F-4D97-AF65-F5344CB8AC3E}">
        <p14:creationId xmlns:p14="http://schemas.microsoft.com/office/powerpoint/2010/main" val="134558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1. MEAL Framework</a:t>
            </a:r>
            <a:endParaRPr lang="en-US" dirty="0"/>
          </a:p>
        </p:txBody>
      </p:sp>
      <p:sp>
        <p:nvSpPr>
          <p:cNvPr id="5" name="Date Placeholder 4"/>
          <p:cNvSpPr>
            <a:spLocks noGrp="1"/>
          </p:cNvSpPr>
          <p:nvPr>
            <p:ph type="dt" sz="half" idx="11"/>
          </p:nvPr>
        </p:nvSpPr>
        <p:spPr/>
        <p:txBody>
          <a:bodyPr/>
          <a:lstStyle/>
          <a:p>
            <a:endParaRPr lang="da-DK"/>
          </a:p>
        </p:txBody>
      </p:sp>
      <p:sp>
        <p:nvSpPr>
          <p:cNvPr id="4" name="Content Placeholder 2">
            <a:extLst>
              <a:ext uri="{FF2B5EF4-FFF2-40B4-BE49-F238E27FC236}">
                <a16:creationId xmlns:a16="http://schemas.microsoft.com/office/drawing/2014/main" id="{B6259002-B26B-F2B0-09BB-28EB55F7C588}"/>
              </a:ext>
            </a:extLst>
          </p:cNvPr>
          <p:cNvSpPr txBox="1">
            <a:spLocks/>
          </p:cNvSpPr>
          <p:nvPr/>
        </p:nvSpPr>
        <p:spPr bwMode="auto">
          <a:xfrm>
            <a:off x="530352" y="1029441"/>
            <a:ext cx="8025820" cy="315943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lvl1pPr marL="202500" indent="-202500" algn="l" rtl="0" eaLnBrk="1" fontAlgn="base" hangingPunct="1">
              <a:lnSpc>
                <a:spcPct val="100000"/>
              </a:lnSpc>
              <a:spcBef>
                <a:spcPts val="900"/>
              </a:spcBef>
              <a:spcAft>
                <a:spcPts val="0"/>
              </a:spcAft>
              <a:buClr>
                <a:schemeClr val="accent1"/>
              </a:buClr>
              <a:buFont typeface="Arial" panose="020B0604020202020204" pitchFamily="34" charset="0"/>
              <a:buChar char="•"/>
              <a:defRPr sz="2000">
                <a:solidFill>
                  <a:schemeClr val="tx1"/>
                </a:solidFill>
                <a:latin typeface="Calibri" panose="020F0502020204030204" pitchFamily="34" charset="0"/>
                <a:ea typeface="+mn-ea"/>
                <a:cs typeface="Calibri" panose="020F0502020204030204" pitchFamily="34" charset="0"/>
              </a:defRPr>
            </a:lvl1pPr>
            <a:lvl2pPr marL="405000" indent="-202500" algn="l" rtl="0" eaLnBrk="1" fontAlgn="base" hangingPunct="1">
              <a:lnSpc>
                <a:spcPct val="100000"/>
              </a:lnSpc>
              <a:spcBef>
                <a:spcPts val="900"/>
              </a:spcBef>
              <a:spcAft>
                <a:spcPts val="0"/>
              </a:spcAft>
              <a:buClr>
                <a:schemeClr val="accent1"/>
              </a:buClr>
              <a:buFont typeface="Arial" charset="0"/>
              <a:buChar char="&gt;"/>
              <a:defRPr sz="2000">
                <a:solidFill>
                  <a:schemeClr val="tx1"/>
                </a:solidFill>
                <a:latin typeface="Calibri" panose="020F0502020204030204" pitchFamily="34" charset="0"/>
                <a:cs typeface="Calibri" panose="020F0502020204030204" pitchFamily="34" charset="0"/>
              </a:defRPr>
            </a:lvl2pPr>
            <a:lvl3pPr marL="607500" indent="-202500" algn="l" rtl="0" eaLnBrk="1" fontAlgn="base" hangingPunct="1">
              <a:lnSpc>
                <a:spcPct val="100000"/>
              </a:lnSpc>
              <a:spcBef>
                <a:spcPts val="900"/>
              </a:spcBef>
              <a:spcAft>
                <a:spcPts val="0"/>
              </a:spcAft>
              <a:buClr>
                <a:schemeClr val="accent1"/>
              </a:buClr>
              <a:buFont typeface="Courier New" panose="02070309020205020404" pitchFamily="49" charset="0"/>
              <a:buChar char="o"/>
              <a:defRPr sz="2000">
                <a:solidFill>
                  <a:schemeClr val="tx1"/>
                </a:solidFill>
                <a:latin typeface="Calibri" panose="020F0502020204030204" pitchFamily="34" charset="0"/>
                <a:cs typeface="Calibri" panose="020F0502020204030204" pitchFamily="34" charset="0"/>
              </a:defRPr>
            </a:lvl3pPr>
            <a:lvl4pPr marL="1072754" indent="-264319" algn="l" rtl="0" eaLnBrk="1" fontAlgn="base" hangingPunct="1">
              <a:spcBef>
                <a:spcPct val="20000"/>
              </a:spcBef>
              <a:spcAft>
                <a:spcPct val="0"/>
              </a:spcAft>
              <a:buClr>
                <a:schemeClr val="accent1"/>
              </a:buClr>
              <a:buFont typeface="Arial" charset="0"/>
              <a:buChar char="&gt;"/>
              <a:defRPr sz="1350">
                <a:solidFill>
                  <a:schemeClr val="tx1"/>
                </a:solidFill>
                <a:latin typeface="Calibri Light" panose="020F0302020204030204" pitchFamily="34" charset="0"/>
                <a:cs typeface="Calibri Light" panose="020F0302020204030204" pitchFamily="34" charset="0"/>
              </a:defRPr>
            </a:lvl4pPr>
            <a:lvl5pPr marL="1344216" indent="-264319" algn="l" rtl="0" eaLnBrk="1" fontAlgn="base" hangingPunct="1">
              <a:spcBef>
                <a:spcPct val="20000"/>
              </a:spcBef>
              <a:spcAft>
                <a:spcPct val="0"/>
              </a:spcAft>
              <a:buClr>
                <a:schemeClr val="accent1"/>
              </a:buClr>
              <a:buFont typeface="Arial" charset="0"/>
              <a:buChar char="&gt;"/>
              <a:defRPr sz="1350">
                <a:solidFill>
                  <a:schemeClr val="tx1"/>
                </a:solidFill>
                <a:latin typeface="Calibri Light" panose="020F0302020204030204" pitchFamily="34" charset="0"/>
                <a:cs typeface="Calibri Light" panose="020F0302020204030204" pitchFamily="34" charset="0"/>
              </a:defRPr>
            </a:lvl5pPr>
            <a:lvl6pPr marL="1687116" indent="-264319" algn="l" rtl="0" eaLnBrk="1" fontAlgn="base" hangingPunct="1">
              <a:spcBef>
                <a:spcPct val="20000"/>
              </a:spcBef>
              <a:spcAft>
                <a:spcPct val="0"/>
              </a:spcAft>
              <a:buClr>
                <a:schemeClr val="accent1"/>
              </a:buClr>
              <a:buFont typeface="Arial" charset="0"/>
              <a:buChar char="&gt;"/>
              <a:defRPr sz="1350">
                <a:solidFill>
                  <a:schemeClr val="tx1"/>
                </a:solidFill>
                <a:latin typeface="+mn-lt"/>
              </a:defRPr>
            </a:lvl6pPr>
            <a:lvl7pPr marL="2030016" indent="-264319" algn="l" rtl="0" eaLnBrk="1" fontAlgn="base" hangingPunct="1">
              <a:spcBef>
                <a:spcPct val="20000"/>
              </a:spcBef>
              <a:spcAft>
                <a:spcPct val="0"/>
              </a:spcAft>
              <a:buClr>
                <a:schemeClr val="accent1"/>
              </a:buClr>
              <a:buFont typeface="Arial" charset="0"/>
              <a:buChar char="&gt;"/>
              <a:defRPr sz="1350">
                <a:solidFill>
                  <a:schemeClr val="tx1"/>
                </a:solidFill>
                <a:latin typeface="+mn-lt"/>
              </a:defRPr>
            </a:lvl7pPr>
            <a:lvl8pPr marL="2372916" indent="-264319" algn="l" rtl="0" eaLnBrk="1" fontAlgn="base" hangingPunct="1">
              <a:spcBef>
                <a:spcPct val="20000"/>
              </a:spcBef>
              <a:spcAft>
                <a:spcPct val="0"/>
              </a:spcAft>
              <a:buClr>
                <a:schemeClr val="accent1"/>
              </a:buClr>
              <a:buFont typeface="Arial" charset="0"/>
              <a:buChar char="&gt;"/>
              <a:defRPr sz="1350">
                <a:solidFill>
                  <a:schemeClr val="tx1"/>
                </a:solidFill>
                <a:latin typeface="+mn-lt"/>
              </a:defRPr>
            </a:lvl8pPr>
            <a:lvl9pPr marL="2715816" indent="-264319" algn="l" rtl="0" eaLnBrk="1" fontAlgn="base" hangingPunct="1">
              <a:spcBef>
                <a:spcPct val="20000"/>
              </a:spcBef>
              <a:spcAft>
                <a:spcPct val="0"/>
              </a:spcAft>
              <a:buClr>
                <a:schemeClr val="accent1"/>
              </a:buClr>
              <a:buFont typeface="Arial" charset="0"/>
              <a:buChar char="&gt;"/>
              <a:defRPr sz="1350">
                <a:solidFill>
                  <a:schemeClr val="tx1"/>
                </a:solidFill>
                <a:latin typeface="+mn-lt"/>
              </a:defRPr>
            </a:lvl9pPr>
          </a:lstStyle>
          <a:p>
            <a:r>
              <a:rPr lang="fr-FR" kern="0" dirty="0"/>
              <a:t>Redevabilité</a:t>
            </a:r>
          </a:p>
          <a:p>
            <a:pPr lvl="2"/>
            <a:r>
              <a:rPr lang="fr-FR" kern="0" dirty="0"/>
              <a:t>Prise en compte de la communauté dans le design et ma mise en œuvre du projet</a:t>
            </a:r>
          </a:p>
          <a:p>
            <a:pPr lvl="2"/>
            <a:r>
              <a:rPr lang="fr-FR" kern="0" dirty="0"/>
              <a:t>Mécanismes de retour d’information et de réponse mis sur pied</a:t>
            </a:r>
          </a:p>
          <a:p>
            <a:pPr lvl="2"/>
            <a:r>
              <a:rPr lang="fr-FR" kern="0" dirty="0"/>
              <a:t>Suivi des mécanismes</a:t>
            </a:r>
          </a:p>
          <a:p>
            <a:pPr lvl="2"/>
            <a:r>
              <a:rPr lang="fr-FR" kern="0" dirty="0"/>
              <a:t>Système de communication avec les communautés</a:t>
            </a:r>
          </a:p>
          <a:p>
            <a:pPr lvl="2"/>
            <a:endParaRPr lang="fr-FR" kern="0" dirty="0"/>
          </a:p>
          <a:p>
            <a:pPr marL="405000" lvl="2" indent="0">
              <a:buNone/>
            </a:pPr>
            <a:endParaRPr lang="en-US" kern="0" dirty="0"/>
          </a:p>
          <a:p>
            <a:pPr lvl="2"/>
            <a:endParaRPr lang="fr-FR" kern="0" dirty="0"/>
          </a:p>
        </p:txBody>
      </p:sp>
    </p:spTree>
    <p:extLst>
      <p:ext uri="{BB962C8B-B14F-4D97-AF65-F5344CB8AC3E}">
        <p14:creationId xmlns:p14="http://schemas.microsoft.com/office/powerpoint/2010/main" val="671395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1. MEAL Framework</a:t>
            </a:r>
            <a:endParaRPr lang="en-US" dirty="0"/>
          </a:p>
        </p:txBody>
      </p:sp>
      <p:sp>
        <p:nvSpPr>
          <p:cNvPr id="5" name="Date Placeholder 4"/>
          <p:cNvSpPr>
            <a:spLocks noGrp="1"/>
          </p:cNvSpPr>
          <p:nvPr>
            <p:ph type="dt" sz="half" idx="11"/>
          </p:nvPr>
        </p:nvSpPr>
        <p:spPr/>
        <p:txBody>
          <a:bodyPr/>
          <a:lstStyle/>
          <a:p>
            <a:endParaRPr lang="da-DK"/>
          </a:p>
        </p:txBody>
      </p:sp>
      <p:sp>
        <p:nvSpPr>
          <p:cNvPr id="4" name="Content Placeholder 2">
            <a:extLst>
              <a:ext uri="{FF2B5EF4-FFF2-40B4-BE49-F238E27FC236}">
                <a16:creationId xmlns:a16="http://schemas.microsoft.com/office/drawing/2014/main" id="{B6259002-B26B-F2B0-09BB-28EB55F7C588}"/>
              </a:ext>
            </a:extLst>
          </p:cNvPr>
          <p:cNvSpPr txBox="1">
            <a:spLocks/>
          </p:cNvSpPr>
          <p:nvPr/>
        </p:nvSpPr>
        <p:spPr bwMode="auto">
          <a:xfrm>
            <a:off x="530352" y="1029441"/>
            <a:ext cx="8025820" cy="315943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lvl1pPr marL="202500" indent="-202500" algn="l" rtl="0" eaLnBrk="1" fontAlgn="base" hangingPunct="1">
              <a:lnSpc>
                <a:spcPct val="100000"/>
              </a:lnSpc>
              <a:spcBef>
                <a:spcPts val="900"/>
              </a:spcBef>
              <a:spcAft>
                <a:spcPts val="0"/>
              </a:spcAft>
              <a:buClr>
                <a:schemeClr val="accent1"/>
              </a:buClr>
              <a:buFont typeface="Arial" panose="020B0604020202020204" pitchFamily="34" charset="0"/>
              <a:buChar char="•"/>
              <a:defRPr sz="2000">
                <a:solidFill>
                  <a:schemeClr val="tx1"/>
                </a:solidFill>
                <a:latin typeface="Calibri" panose="020F0502020204030204" pitchFamily="34" charset="0"/>
                <a:ea typeface="+mn-ea"/>
                <a:cs typeface="Calibri" panose="020F0502020204030204" pitchFamily="34" charset="0"/>
              </a:defRPr>
            </a:lvl1pPr>
            <a:lvl2pPr marL="405000" indent="-202500" algn="l" rtl="0" eaLnBrk="1" fontAlgn="base" hangingPunct="1">
              <a:lnSpc>
                <a:spcPct val="100000"/>
              </a:lnSpc>
              <a:spcBef>
                <a:spcPts val="900"/>
              </a:spcBef>
              <a:spcAft>
                <a:spcPts val="0"/>
              </a:spcAft>
              <a:buClr>
                <a:schemeClr val="accent1"/>
              </a:buClr>
              <a:buFont typeface="Arial" charset="0"/>
              <a:buChar char="&gt;"/>
              <a:defRPr sz="2000">
                <a:solidFill>
                  <a:schemeClr val="tx1"/>
                </a:solidFill>
                <a:latin typeface="Calibri" panose="020F0502020204030204" pitchFamily="34" charset="0"/>
                <a:cs typeface="Calibri" panose="020F0502020204030204" pitchFamily="34" charset="0"/>
              </a:defRPr>
            </a:lvl2pPr>
            <a:lvl3pPr marL="607500" indent="-202500" algn="l" rtl="0" eaLnBrk="1" fontAlgn="base" hangingPunct="1">
              <a:lnSpc>
                <a:spcPct val="100000"/>
              </a:lnSpc>
              <a:spcBef>
                <a:spcPts val="900"/>
              </a:spcBef>
              <a:spcAft>
                <a:spcPts val="0"/>
              </a:spcAft>
              <a:buClr>
                <a:schemeClr val="accent1"/>
              </a:buClr>
              <a:buFont typeface="Courier New" panose="02070309020205020404" pitchFamily="49" charset="0"/>
              <a:buChar char="o"/>
              <a:defRPr sz="2000">
                <a:solidFill>
                  <a:schemeClr val="tx1"/>
                </a:solidFill>
                <a:latin typeface="Calibri" panose="020F0502020204030204" pitchFamily="34" charset="0"/>
                <a:cs typeface="Calibri" panose="020F0502020204030204" pitchFamily="34" charset="0"/>
              </a:defRPr>
            </a:lvl3pPr>
            <a:lvl4pPr marL="1072754" indent="-264319" algn="l" rtl="0" eaLnBrk="1" fontAlgn="base" hangingPunct="1">
              <a:spcBef>
                <a:spcPct val="20000"/>
              </a:spcBef>
              <a:spcAft>
                <a:spcPct val="0"/>
              </a:spcAft>
              <a:buClr>
                <a:schemeClr val="accent1"/>
              </a:buClr>
              <a:buFont typeface="Arial" charset="0"/>
              <a:buChar char="&gt;"/>
              <a:defRPr sz="1350">
                <a:solidFill>
                  <a:schemeClr val="tx1"/>
                </a:solidFill>
                <a:latin typeface="Calibri Light" panose="020F0302020204030204" pitchFamily="34" charset="0"/>
                <a:cs typeface="Calibri Light" panose="020F0302020204030204" pitchFamily="34" charset="0"/>
              </a:defRPr>
            </a:lvl4pPr>
            <a:lvl5pPr marL="1344216" indent="-264319" algn="l" rtl="0" eaLnBrk="1" fontAlgn="base" hangingPunct="1">
              <a:spcBef>
                <a:spcPct val="20000"/>
              </a:spcBef>
              <a:spcAft>
                <a:spcPct val="0"/>
              </a:spcAft>
              <a:buClr>
                <a:schemeClr val="accent1"/>
              </a:buClr>
              <a:buFont typeface="Arial" charset="0"/>
              <a:buChar char="&gt;"/>
              <a:defRPr sz="1350">
                <a:solidFill>
                  <a:schemeClr val="tx1"/>
                </a:solidFill>
                <a:latin typeface="Calibri Light" panose="020F0302020204030204" pitchFamily="34" charset="0"/>
                <a:cs typeface="Calibri Light" panose="020F0302020204030204" pitchFamily="34" charset="0"/>
              </a:defRPr>
            </a:lvl5pPr>
            <a:lvl6pPr marL="1687116" indent="-264319" algn="l" rtl="0" eaLnBrk="1" fontAlgn="base" hangingPunct="1">
              <a:spcBef>
                <a:spcPct val="20000"/>
              </a:spcBef>
              <a:spcAft>
                <a:spcPct val="0"/>
              </a:spcAft>
              <a:buClr>
                <a:schemeClr val="accent1"/>
              </a:buClr>
              <a:buFont typeface="Arial" charset="0"/>
              <a:buChar char="&gt;"/>
              <a:defRPr sz="1350">
                <a:solidFill>
                  <a:schemeClr val="tx1"/>
                </a:solidFill>
                <a:latin typeface="+mn-lt"/>
              </a:defRPr>
            </a:lvl6pPr>
            <a:lvl7pPr marL="2030016" indent="-264319" algn="l" rtl="0" eaLnBrk="1" fontAlgn="base" hangingPunct="1">
              <a:spcBef>
                <a:spcPct val="20000"/>
              </a:spcBef>
              <a:spcAft>
                <a:spcPct val="0"/>
              </a:spcAft>
              <a:buClr>
                <a:schemeClr val="accent1"/>
              </a:buClr>
              <a:buFont typeface="Arial" charset="0"/>
              <a:buChar char="&gt;"/>
              <a:defRPr sz="1350">
                <a:solidFill>
                  <a:schemeClr val="tx1"/>
                </a:solidFill>
                <a:latin typeface="+mn-lt"/>
              </a:defRPr>
            </a:lvl7pPr>
            <a:lvl8pPr marL="2372916" indent="-264319" algn="l" rtl="0" eaLnBrk="1" fontAlgn="base" hangingPunct="1">
              <a:spcBef>
                <a:spcPct val="20000"/>
              </a:spcBef>
              <a:spcAft>
                <a:spcPct val="0"/>
              </a:spcAft>
              <a:buClr>
                <a:schemeClr val="accent1"/>
              </a:buClr>
              <a:buFont typeface="Arial" charset="0"/>
              <a:buChar char="&gt;"/>
              <a:defRPr sz="1350">
                <a:solidFill>
                  <a:schemeClr val="tx1"/>
                </a:solidFill>
                <a:latin typeface="+mn-lt"/>
              </a:defRPr>
            </a:lvl8pPr>
            <a:lvl9pPr marL="2715816" indent="-264319" algn="l" rtl="0" eaLnBrk="1" fontAlgn="base" hangingPunct="1">
              <a:spcBef>
                <a:spcPct val="20000"/>
              </a:spcBef>
              <a:spcAft>
                <a:spcPct val="0"/>
              </a:spcAft>
              <a:buClr>
                <a:schemeClr val="accent1"/>
              </a:buClr>
              <a:buFont typeface="Arial" charset="0"/>
              <a:buChar char="&gt;"/>
              <a:defRPr sz="1350">
                <a:solidFill>
                  <a:schemeClr val="tx1"/>
                </a:solidFill>
                <a:latin typeface="+mn-lt"/>
              </a:defRPr>
            </a:lvl9pPr>
          </a:lstStyle>
          <a:p>
            <a:r>
              <a:rPr lang="fr-FR" kern="0" dirty="0"/>
              <a:t>Apprentissage</a:t>
            </a:r>
          </a:p>
          <a:p>
            <a:pPr lvl="2"/>
            <a:r>
              <a:rPr lang="fr-FR" kern="0" dirty="0"/>
              <a:t>Evidence</a:t>
            </a:r>
          </a:p>
          <a:p>
            <a:pPr lvl="2"/>
            <a:r>
              <a:rPr lang="fr-FR" kern="0" dirty="0"/>
              <a:t>Produits d’informations</a:t>
            </a:r>
          </a:p>
          <a:p>
            <a:pPr marL="405000" lvl="2" indent="0">
              <a:buNone/>
            </a:pPr>
            <a:endParaRPr lang="en-US" kern="0" dirty="0"/>
          </a:p>
          <a:p>
            <a:pPr lvl="2"/>
            <a:endParaRPr lang="fr-FR" kern="0" dirty="0"/>
          </a:p>
        </p:txBody>
      </p:sp>
    </p:spTree>
    <p:extLst>
      <p:ext uri="{BB962C8B-B14F-4D97-AF65-F5344CB8AC3E}">
        <p14:creationId xmlns:p14="http://schemas.microsoft.com/office/powerpoint/2010/main" val="8247497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1. Why the SRF?</a:t>
            </a:r>
            <a:endParaRPr lang="en-US" dirty="0"/>
          </a:p>
        </p:txBody>
      </p:sp>
      <p:sp>
        <p:nvSpPr>
          <p:cNvPr id="3" name="Content Placeholder 2"/>
          <p:cNvSpPr>
            <a:spLocks noGrp="1"/>
          </p:cNvSpPr>
          <p:nvPr>
            <p:ph sz="half" idx="1"/>
          </p:nvPr>
        </p:nvSpPr>
        <p:spPr>
          <a:xfrm>
            <a:off x="530351" y="1146413"/>
            <a:ext cx="7781135" cy="493702"/>
          </a:xfrm>
        </p:spPr>
        <p:txBody>
          <a:bodyPr>
            <a:normAutofit/>
          </a:bodyPr>
          <a:lstStyle/>
          <a:p>
            <a:pPr marL="0" indent="0">
              <a:buNone/>
            </a:pPr>
            <a:r>
              <a:rPr lang="fr-FR" dirty="0"/>
              <a:t>2. Revue et Validation</a:t>
            </a:r>
            <a:endParaRPr lang="en-US" dirty="0"/>
          </a:p>
        </p:txBody>
      </p:sp>
      <p:sp>
        <p:nvSpPr>
          <p:cNvPr id="5" name="Date Placeholder 4"/>
          <p:cNvSpPr>
            <a:spLocks noGrp="1"/>
          </p:cNvSpPr>
          <p:nvPr>
            <p:ph type="dt" sz="half" idx="11"/>
          </p:nvPr>
        </p:nvSpPr>
        <p:spPr/>
        <p:txBody>
          <a:bodyPr/>
          <a:lstStyle/>
          <a:p>
            <a:endParaRPr lang="da-DK"/>
          </a:p>
        </p:txBody>
      </p:sp>
      <p:sp>
        <p:nvSpPr>
          <p:cNvPr id="4" name="Content Placeholder 2">
            <a:extLst>
              <a:ext uri="{FF2B5EF4-FFF2-40B4-BE49-F238E27FC236}">
                <a16:creationId xmlns:a16="http://schemas.microsoft.com/office/drawing/2014/main" id="{604FC763-E17F-B079-AC94-209E59C8FA51}"/>
              </a:ext>
            </a:extLst>
          </p:cNvPr>
          <p:cNvSpPr txBox="1">
            <a:spLocks/>
          </p:cNvSpPr>
          <p:nvPr/>
        </p:nvSpPr>
        <p:spPr bwMode="auto">
          <a:xfrm>
            <a:off x="530351" y="2049235"/>
            <a:ext cx="7781135" cy="49370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lvl1pPr marL="202500" indent="-202500" algn="l" rtl="0" eaLnBrk="1" fontAlgn="base" hangingPunct="1">
              <a:lnSpc>
                <a:spcPct val="100000"/>
              </a:lnSpc>
              <a:spcBef>
                <a:spcPts val="900"/>
              </a:spcBef>
              <a:spcAft>
                <a:spcPts val="0"/>
              </a:spcAft>
              <a:buClr>
                <a:schemeClr val="accent1"/>
              </a:buClr>
              <a:buFont typeface="Arial" panose="020B0604020202020204" pitchFamily="34" charset="0"/>
              <a:buChar char="•"/>
              <a:defRPr sz="2000">
                <a:solidFill>
                  <a:schemeClr val="tx1"/>
                </a:solidFill>
                <a:latin typeface="Calibri" panose="020F0502020204030204" pitchFamily="34" charset="0"/>
                <a:ea typeface="+mn-ea"/>
                <a:cs typeface="Calibri" panose="020F0502020204030204" pitchFamily="34" charset="0"/>
              </a:defRPr>
            </a:lvl1pPr>
            <a:lvl2pPr marL="405000" indent="-202500" algn="l" rtl="0" eaLnBrk="1" fontAlgn="base" hangingPunct="1">
              <a:lnSpc>
                <a:spcPct val="100000"/>
              </a:lnSpc>
              <a:spcBef>
                <a:spcPts val="900"/>
              </a:spcBef>
              <a:spcAft>
                <a:spcPts val="0"/>
              </a:spcAft>
              <a:buClr>
                <a:schemeClr val="accent1"/>
              </a:buClr>
              <a:buFont typeface="Arial" charset="0"/>
              <a:buChar char="&gt;"/>
              <a:defRPr sz="2000">
                <a:solidFill>
                  <a:schemeClr val="tx1"/>
                </a:solidFill>
                <a:latin typeface="Calibri" panose="020F0502020204030204" pitchFamily="34" charset="0"/>
                <a:cs typeface="Calibri" panose="020F0502020204030204" pitchFamily="34" charset="0"/>
              </a:defRPr>
            </a:lvl2pPr>
            <a:lvl3pPr marL="607500" indent="-202500" algn="l" rtl="0" eaLnBrk="1" fontAlgn="base" hangingPunct="1">
              <a:lnSpc>
                <a:spcPct val="100000"/>
              </a:lnSpc>
              <a:spcBef>
                <a:spcPts val="900"/>
              </a:spcBef>
              <a:spcAft>
                <a:spcPts val="0"/>
              </a:spcAft>
              <a:buClr>
                <a:schemeClr val="accent1"/>
              </a:buClr>
              <a:buFont typeface="Courier New" panose="02070309020205020404" pitchFamily="49" charset="0"/>
              <a:buChar char="o"/>
              <a:defRPr sz="2000">
                <a:solidFill>
                  <a:schemeClr val="tx1"/>
                </a:solidFill>
                <a:latin typeface="Calibri" panose="020F0502020204030204" pitchFamily="34" charset="0"/>
                <a:cs typeface="Calibri" panose="020F0502020204030204" pitchFamily="34" charset="0"/>
              </a:defRPr>
            </a:lvl3pPr>
            <a:lvl4pPr marL="1072754" indent="-264319" algn="l" rtl="0" eaLnBrk="1" fontAlgn="base" hangingPunct="1">
              <a:spcBef>
                <a:spcPct val="20000"/>
              </a:spcBef>
              <a:spcAft>
                <a:spcPct val="0"/>
              </a:spcAft>
              <a:buClr>
                <a:schemeClr val="accent1"/>
              </a:buClr>
              <a:buFont typeface="Arial" charset="0"/>
              <a:buChar char="&gt;"/>
              <a:defRPr sz="1350">
                <a:solidFill>
                  <a:schemeClr val="tx1"/>
                </a:solidFill>
                <a:latin typeface="Calibri Light" panose="020F0302020204030204" pitchFamily="34" charset="0"/>
                <a:cs typeface="Calibri Light" panose="020F0302020204030204" pitchFamily="34" charset="0"/>
              </a:defRPr>
            </a:lvl4pPr>
            <a:lvl5pPr marL="1344216" indent="-264319" algn="l" rtl="0" eaLnBrk="1" fontAlgn="base" hangingPunct="1">
              <a:spcBef>
                <a:spcPct val="20000"/>
              </a:spcBef>
              <a:spcAft>
                <a:spcPct val="0"/>
              </a:spcAft>
              <a:buClr>
                <a:schemeClr val="accent1"/>
              </a:buClr>
              <a:buFont typeface="Arial" charset="0"/>
              <a:buChar char="&gt;"/>
              <a:defRPr sz="1350">
                <a:solidFill>
                  <a:schemeClr val="tx1"/>
                </a:solidFill>
                <a:latin typeface="Calibri Light" panose="020F0302020204030204" pitchFamily="34" charset="0"/>
                <a:cs typeface="Calibri Light" panose="020F0302020204030204" pitchFamily="34" charset="0"/>
              </a:defRPr>
            </a:lvl5pPr>
            <a:lvl6pPr marL="1687116" indent="-264319" algn="l" rtl="0" eaLnBrk="1" fontAlgn="base" hangingPunct="1">
              <a:spcBef>
                <a:spcPct val="20000"/>
              </a:spcBef>
              <a:spcAft>
                <a:spcPct val="0"/>
              </a:spcAft>
              <a:buClr>
                <a:schemeClr val="accent1"/>
              </a:buClr>
              <a:buFont typeface="Arial" charset="0"/>
              <a:buChar char="&gt;"/>
              <a:defRPr sz="1350">
                <a:solidFill>
                  <a:schemeClr val="tx1"/>
                </a:solidFill>
                <a:latin typeface="+mn-lt"/>
              </a:defRPr>
            </a:lvl6pPr>
            <a:lvl7pPr marL="2030016" indent="-264319" algn="l" rtl="0" eaLnBrk="1" fontAlgn="base" hangingPunct="1">
              <a:spcBef>
                <a:spcPct val="20000"/>
              </a:spcBef>
              <a:spcAft>
                <a:spcPct val="0"/>
              </a:spcAft>
              <a:buClr>
                <a:schemeClr val="accent1"/>
              </a:buClr>
              <a:buFont typeface="Arial" charset="0"/>
              <a:buChar char="&gt;"/>
              <a:defRPr sz="1350">
                <a:solidFill>
                  <a:schemeClr val="tx1"/>
                </a:solidFill>
                <a:latin typeface="+mn-lt"/>
              </a:defRPr>
            </a:lvl7pPr>
            <a:lvl8pPr marL="2372916" indent="-264319" algn="l" rtl="0" eaLnBrk="1" fontAlgn="base" hangingPunct="1">
              <a:spcBef>
                <a:spcPct val="20000"/>
              </a:spcBef>
              <a:spcAft>
                <a:spcPct val="0"/>
              </a:spcAft>
              <a:buClr>
                <a:schemeClr val="accent1"/>
              </a:buClr>
              <a:buFont typeface="Arial" charset="0"/>
              <a:buChar char="&gt;"/>
              <a:defRPr sz="1350">
                <a:solidFill>
                  <a:schemeClr val="tx1"/>
                </a:solidFill>
                <a:latin typeface="+mn-lt"/>
              </a:defRPr>
            </a:lvl8pPr>
            <a:lvl9pPr marL="2715816" indent="-264319" algn="l" rtl="0" eaLnBrk="1" fontAlgn="base" hangingPunct="1">
              <a:spcBef>
                <a:spcPct val="20000"/>
              </a:spcBef>
              <a:spcAft>
                <a:spcPct val="0"/>
              </a:spcAft>
              <a:buClr>
                <a:schemeClr val="accent1"/>
              </a:buClr>
              <a:buFont typeface="Arial" charset="0"/>
              <a:buChar char="&gt;"/>
              <a:defRPr sz="1350">
                <a:solidFill>
                  <a:schemeClr val="tx1"/>
                </a:solidFill>
                <a:latin typeface="+mn-lt"/>
              </a:defRPr>
            </a:lvl9pPr>
          </a:lstStyle>
          <a:p>
            <a:pPr marL="0" indent="0">
              <a:buFont typeface="Arial" panose="020B0604020202020204" pitchFamily="34" charset="0"/>
              <a:buNone/>
            </a:pPr>
            <a:r>
              <a:rPr lang="fr-FR" kern="0" dirty="0"/>
              <a:t>Pas de Commentaires sur le document </a:t>
            </a:r>
            <a:endParaRPr lang="en-US" kern="0" dirty="0"/>
          </a:p>
        </p:txBody>
      </p:sp>
      <p:sp>
        <p:nvSpPr>
          <p:cNvPr id="6" name="Content Placeholder 2">
            <a:extLst>
              <a:ext uri="{FF2B5EF4-FFF2-40B4-BE49-F238E27FC236}">
                <a16:creationId xmlns:a16="http://schemas.microsoft.com/office/drawing/2014/main" id="{AF42DB7F-A51E-092D-22FD-7D9E710BAACD}"/>
              </a:ext>
            </a:extLst>
          </p:cNvPr>
          <p:cNvSpPr txBox="1">
            <a:spLocks/>
          </p:cNvSpPr>
          <p:nvPr/>
        </p:nvSpPr>
        <p:spPr bwMode="auto">
          <a:xfrm>
            <a:off x="755323" y="3009684"/>
            <a:ext cx="7781135" cy="49370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fontScale="92500" lnSpcReduction="20000"/>
          </a:bodyPr>
          <a:lstStyle>
            <a:lvl1pPr marL="202500" indent="-202500" algn="l" rtl="0" eaLnBrk="1" fontAlgn="base" hangingPunct="1">
              <a:lnSpc>
                <a:spcPct val="100000"/>
              </a:lnSpc>
              <a:spcBef>
                <a:spcPts val="900"/>
              </a:spcBef>
              <a:spcAft>
                <a:spcPts val="0"/>
              </a:spcAft>
              <a:buClr>
                <a:schemeClr val="accent1"/>
              </a:buClr>
              <a:buFont typeface="Arial" panose="020B0604020202020204" pitchFamily="34" charset="0"/>
              <a:buChar char="•"/>
              <a:defRPr sz="2000">
                <a:solidFill>
                  <a:schemeClr val="tx1"/>
                </a:solidFill>
                <a:latin typeface="Calibri" panose="020F0502020204030204" pitchFamily="34" charset="0"/>
                <a:ea typeface="+mn-ea"/>
                <a:cs typeface="Calibri" panose="020F0502020204030204" pitchFamily="34" charset="0"/>
              </a:defRPr>
            </a:lvl1pPr>
            <a:lvl2pPr marL="405000" indent="-202500" algn="l" rtl="0" eaLnBrk="1" fontAlgn="base" hangingPunct="1">
              <a:lnSpc>
                <a:spcPct val="100000"/>
              </a:lnSpc>
              <a:spcBef>
                <a:spcPts val="900"/>
              </a:spcBef>
              <a:spcAft>
                <a:spcPts val="0"/>
              </a:spcAft>
              <a:buClr>
                <a:schemeClr val="accent1"/>
              </a:buClr>
              <a:buFont typeface="Arial" charset="0"/>
              <a:buChar char="&gt;"/>
              <a:defRPr sz="2000">
                <a:solidFill>
                  <a:schemeClr val="tx1"/>
                </a:solidFill>
                <a:latin typeface="Calibri" panose="020F0502020204030204" pitchFamily="34" charset="0"/>
                <a:cs typeface="Calibri" panose="020F0502020204030204" pitchFamily="34" charset="0"/>
              </a:defRPr>
            </a:lvl2pPr>
            <a:lvl3pPr marL="607500" indent="-202500" algn="l" rtl="0" eaLnBrk="1" fontAlgn="base" hangingPunct="1">
              <a:lnSpc>
                <a:spcPct val="100000"/>
              </a:lnSpc>
              <a:spcBef>
                <a:spcPts val="900"/>
              </a:spcBef>
              <a:spcAft>
                <a:spcPts val="0"/>
              </a:spcAft>
              <a:buClr>
                <a:schemeClr val="accent1"/>
              </a:buClr>
              <a:buFont typeface="Courier New" panose="02070309020205020404" pitchFamily="49" charset="0"/>
              <a:buChar char="o"/>
              <a:defRPr sz="2000">
                <a:solidFill>
                  <a:schemeClr val="tx1"/>
                </a:solidFill>
                <a:latin typeface="Calibri" panose="020F0502020204030204" pitchFamily="34" charset="0"/>
                <a:cs typeface="Calibri" panose="020F0502020204030204" pitchFamily="34" charset="0"/>
              </a:defRPr>
            </a:lvl3pPr>
            <a:lvl4pPr marL="1072754" indent="-264319" algn="l" rtl="0" eaLnBrk="1" fontAlgn="base" hangingPunct="1">
              <a:spcBef>
                <a:spcPct val="20000"/>
              </a:spcBef>
              <a:spcAft>
                <a:spcPct val="0"/>
              </a:spcAft>
              <a:buClr>
                <a:schemeClr val="accent1"/>
              </a:buClr>
              <a:buFont typeface="Arial" charset="0"/>
              <a:buChar char="&gt;"/>
              <a:defRPr sz="1350">
                <a:solidFill>
                  <a:schemeClr val="tx1"/>
                </a:solidFill>
                <a:latin typeface="Calibri Light" panose="020F0302020204030204" pitchFamily="34" charset="0"/>
                <a:cs typeface="Calibri Light" panose="020F0302020204030204" pitchFamily="34" charset="0"/>
              </a:defRPr>
            </a:lvl4pPr>
            <a:lvl5pPr marL="1344216" indent="-264319" algn="l" rtl="0" eaLnBrk="1" fontAlgn="base" hangingPunct="1">
              <a:spcBef>
                <a:spcPct val="20000"/>
              </a:spcBef>
              <a:spcAft>
                <a:spcPct val="0"/>
              </a:spcAft>
              <a:buClr>
                <a:schemeClr val="accent1"/>
              </a:buClr>
              <a:buFont typeface="Arial" charset="0"/>
              <a:buChar char="&gt;"/>
              <a:defRPr sz="1350">
                <a:solidFill>
                  <a:schemeClr val="tx1"/>
                </a:solidFill>
                <a:latin typeface="Calibri Light" panose="020F0302020204030204" pitchFamily="34" charset="0"/>
                <a:cs typeface="Calibri Light" panose="020F0302020204030204" pitchFamily="34" charset="0"/>
              </a:defRPr>
            </a:lvl5pPr>
            <a:lvl6pPr marL="1687116" indent="-264319" algn="l" rtl="0" eaLnBrk="1" fontAlgn="base" hangingPunct="1">
              <a:spcBef>
                <a:spcPct val="20000"/>
              </a:spcBef>
              <a:spcAft>
                <a:spcPct val="0"/>
              </a:spcAft>
              <a:buClr>
                <a:schemeClr val="accent1"/>
              </a:buClr>
              <a:buFont typeface="Arial" charset="0"/>
              <a:buChar char="&gt;"/>
              <a:defRPr sz="1350">
                <a:solidFill>
                  <a:schemeClr val="tx1"/>
                </a:solidFill>
                <a:latin typeface="+mn-lt"/>
              </a:defRPr>
            </a:lvl6pPr>
            <a:lvl7pPr marL="2030016" indent="-264319" algn="l" rtl="0" eaLnBrk="1" fontAlgn="base" hangingPunct="1">
              <a:spcBef>
                <a:spcPct val="20000"/>
              </a:spcBef>
              <a:spcAft>
                <a:spcPct val="0"/>
              </a:spcAft>
              <a:buClr>
                <a:schemeClr val="accent1"/>
              </a:buClr>
              <a:buFont typeface="Arial" charset="0"/>
              <a:buChar char="&gt;"/>
              <a:defRPr sz="1350">
                <a:solidFill>
                  <a:schemeClr val="tx1"/>
                </a:solidFill>
                <a:latin typeface="+mn-lt"/>
              </a:defRPr>
            </a:lvl7pPr>
            <a:lvl8pPr marL="2372916" indent="-264319" algn="l" rtl="0" eaLnBrk="1" fontAlgn="base" hangingPunct="1">
              <a:spcBef>
                <a:spcPct val="20000"/>
              </a:spcBef>
              <a:spcAft>
                <a:spcPct val="0"/>
              </a:spcAft>
              <a:buClr>
                <a:schemeClr val="accent1"/>
              </a:buClr>
              <a:buFont typeface="Arial" charset="0"/>
              <a:buChar char="&gt;"/>
              <a:defRPr sz="1350">
                <a:solidFill>
                  <a:schemeClr val="tx1"/>
                </a:solidFill>
                <a:latin typeface="+mn-lt"/>
              </a:defRPr>
            </a:lvl8pPr>
            <a:lvl9pPr marL="2715816" indent="-264319" algn="l" rtl="0" eaLnBrk="1" fontAlgn="base" hangingPunct="1">
              <a:spcBef>
                <a:spcPct val="20000"/>
              </a:spcBef>
              <a:spcAft>
                <a:spcPct val="0"/>
              </a:spcAft>
              <a:buClr>
                <a:schemeClr val="accent1"/>
              </a:buClr>
              <a:buFont typeface="Arial" charset="0"/>
              <a:buChar char="&gt;"/>
              <a:defRPr sz="1350">
                <a:solidFill>
                  <a:schemeClr val="tx1"/>
                </a:solidFill>
                <a:latin typeface="+mn-lt"/>
              </a:defRPr>
            </a:lvl9pPr>
          </a:lstStyle>
          <a:p>
            <a:pPr marL="0" indent="0" algn="ctr">
              <a:buFont typeface="Arial" panose="020B0604020202020204" pitchFamily="34" charset="0"/>
              <a:buNone/>
            </a:pPr>
            <a:r>
              <a:rPr lang="fr-FR" sz="3200" b="1" kern="0" dirty="0">
                <a:solidFill>
                  <a:srgbClr val="00B050"/>
                </a:solidFill>
              </a:rPr>
              <a:t>Approuvé</a:t>
            </a:r>
            <a:endParaRPr lang="en-US" sz="3200" b="1" kern="0" dirty="0">
              <a:solidFill>
                <a:srgbClr val="00B050"/>
              </a:solidFill>
            </a:endParaRPr>
          </a:p>
        </p:txBody>
      </p:sp>
    </p:spTree>
    <p:extLst>
      <p:ext uri="{BB962C8B-B14F-4D97-AF65-F5344CB8AC3E}">
        <p14:creationId xmlns:p14="http://schemas.microsoft.com/office/powerpoint/2010/main" val="15051575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2. Performance </a:t>
            </a:r>
            <a:r>
              <a:rPr lang="fr-FR" dirty="0" err="1"/>
              <a:t>Tracking</a:t>
            </a:r>
            <a:r>
              <a:rPr lang="fr-FR" dirty="0"/>
              <a:t> Matrix</a:t>
            </a:r>
            <a:endParaRPr lang="en-US" dirty="0"/>
          </a:p>
        </p:txBody>
      </p:sp>
      <p:sp>
        <p:nvSpPr>
          <p:cNvPr id="5" name="Date Placeholder 4"/>
          <p:cNvSpPr>
            <a:spLocks noGrp="1"/>
          </p:cNvSpPr>
          <p:nvPr>
            <p:ph type="dt" sz="half" idx="11"/>
          </p:nvPr>
        </p:nvSpPr>
        <p:spPr/>
        <p:txBody>
          <a:bodyPr/>
          <a:lstStyle/>
          <a:p>
            <a:endParaRPr lang="da-DK"/>
          </a:p>
        </p:txBody>
      </p:sp>
      <p:sp>
        <p:nvSpPr>
          <p:cNvPr id="6" name="Content Placeholder 5">
            <a:extLst>
              <a:ext uri="{FF2B5EF4-FFF2-40B4-BE49-F238E27FC236}">
                <a16:creationId xmlns:a16="http://schemas.microsoft.com/office/drawing/2014/main" id="{C91B77EC-C9F7-0230-9016-E5BD0E52825D}"/>
              </a:ext>
            </a:extLst>
          </p:cNvPr>
          <p:cNvSpPr>
            <a:spLocks noGrp="1"/>
          </p:cNvSpPr>
          <p:nvPr>
            <p:ph sz="half" idx="1"/>
          </p:nvPr>
        </p:nvSpPr>
        <p:spPr>
          <a:xfrm>
            <a:off x="530352" y="1029442"/>
            <a:ext cx="8179848" cy="3579530"/>
          </a:xfrm>
        </p:spPr>
        <p:txBody>
          <a:bodyPr>
            <a:normAutofit/>
          </a:bodyPr>
          <a:lstStyle/>
          <a:p>
            <a:r>
              <a:rPr lang="fr-FR" sz="1800" kern="0" dirty="0">
                <a:solidFill>
                  <a:srgbClr val="242424"/>
                </a:solidFill>
                <a:effectLst/>
                <a:latin typeface="Calibri" panose="020F0502020204030204" pitchFamily="34" charset="0"/>
                <a:ea typeface="Times New Roman" panose="02020603050405020304" pitchFamily="18" charset="0"/>
                <a:cs typeface="Calibri" panose="020F0502020204030204" pitchFamily="34" charset="0"/>
              </a:rPr>
              <a:t>Il est peu probable que les structures de santé soutenues par le projet collectent et suivent toutes les données désagrégées, par exemple le handicap et le statut de déplacement.</a:t>
            </a:r>
          </a:p>
          <a:p>
            <a:r>
              <a:rPr lang="fr-FR" sz="1800" dirty="0"/>
              <a:t>La fiche de référence indiquent que les indicateurs sont "obligatoires s'ils sont applicables", mais il serait utile d'indiquer également que seules les données désagrégées pertinentes sont obligatoires. </a:t>
            </a:r>
          </a:p>
          <a:p>
            <a:r>
              <a:rPr lang="fr-FR" sz="1800" dirty="0"/>
              <a:t>Spécificité pour la santé et nutrition.  En cas d’approche ou le partenaire ne fourni pas de soins  directes aux patients, mais qu'il fournit un soutien holistique au renforcement des capacités des structures de santé communautaires: Les structures de santé doivent elles rapportés des chiffres totaux où désagrégés?</a:t>
            </a:r>
            <a:endParaRPr lang="en-US" sz="1800" dirty="0"/>
          </a:p>
        </p:txBody>
      </p:sp>
    </p:spTree>
    <p:extLst>
      <p:ext uri="{BB962C8B-B14F-4D97-AF65-F5344CB8AC3E}">
        <p14:creationId xmlns:p14="http://schemas.microsoft.com/office/powerpoint/2010/main" val="22894079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2. Performance </a:t>
            </a:r>
            <a:r>
              <a:rPr lang="fr-FR" dirty="0" err="1"/>
              <a:t>Tracking</a:t>
            </a:r>
            <a:r>
              <a:rPr lang="fr-FR" dirty="0"/>
              <a:t> Matrix</a:t>
            </a:r>
            <a:endParaRPr lang="en-US" dirty="0"/>
          </a:p>
        </p:txBody>
      </p:sp>
      <p:sp>
        <p:nvSpPr>
          <p:cNvPr id="5" name="Date Placeholder 4"/>
          <p:cNvSpPr>
            <a:spLocks noGrp="1"/>
          </p:cNvSpPr>
          <p:nvPr>
            <p:ph type="dt" sz="half" idx="11"/>
          </p:nvPr>
        </p:nvSpPr>
        <p:spPr/>
        <p:txBody>
          <a:bodyPr/>
          <a:lstStyle/>
          <a:p>
            <a:endParaRPr lang="da-DK"/>
          </a:p>
        </p:txBody>
      </p:sp>
      <p:sp>
        <p:nvSpPr>
          <p:cNvPr id="6" name="Content Placeholder 5">
            <a:extLst>
              <a:ext uri="{FF2B5EF4-FFF2-40B4-BE49-F238E27FC236}">
                <a16:creationId xmlns:a16="http://schemas.microsoft.com/office/drawing/2014/main" id="{C91B77EC-C9F7-0230-9016-E5BD0E52825D}"/>
              </a:ext>
            </a:extLst>
          </p:cNvPr>
          <p:cNvSpPr>
            <a:spLocks noGrp="1"/>
          </p:cNvSpPr>
          <p:nvPr>
            <p:ph sz="half" idx="1"/>
          </p:nvPr>
        </p:nvSpPr>
        <p:spPr>
          <a:xfrm>
            <a:off x="530352" y="1029442"/>
            <a:ext cx="8179848" cy="3579530"/>
          </a:xfrm>
        </p:spPr>
        <p:txBody>
          <a:bodyPr>
            <a:normAutofit/>
          </a:bodyPr>
          <a:lstStyle/>
          <a:p>
            <a:r>
              <a:rPr lang="fr-FR" sz="1800" dirty="0"/>
              <a:t>Gestion des doubles comptage entre les patients qui accèdent à plusieurs services ou qui accèdent aux mêmes services lors de différentes visites. Cela est dû à la capacité limitée des rapports </a:t>
            </a:r>
          </a:p>
          <a:p>
            <a:endParaRPr lang="en-US" sz="1800" dirty="0"/>
          </a:p>
        </p:txBody>
      </p:sp>
    </p:spTree>
    <p:extLst>
      <p:ext uri="{BB962C8B-B14F-4D97-AF65-F5344CB8AC3E}">
        <p14:creationId xmlns:p14="http://schemas.microsoft.com/office/powerpoint/2010/main" val="3835131165"/>
      </p:ext>
    </p:extLst>
  </p:cSld>
  <p:clrMapOvr>
    <a:masterClrMapping/>
  </p:clrMapOvr>
</p:sld>
</file>

<file path=ppt/theme/theme1.xml><?xml version="1.0" encoding="utf-8"?>
<a:theme xmlns:a="http://schemas.openxmlformats.org/drawingml/2006/main" name="DRC">
  <a:themeElements>
    <a:clrScheme name="DRC 2020">
      <a:dk1>
        <a:srgbClr val="000000"/>
      </a:dk1>
      <a:lt1>
        <a:srgbClr val="FFFFFF"/>
      </a:lt1>
      <a:dk2>
        <a:srgbClr val="AF161E"/>
      </a:dk2>
      <a:lt2>
        <a:srgbClr val="788A97"/>
      </a:lt2>
      <a:accent1>
        <a:srgbClr val="AF161E"/>
      </a:accent1>
      <a:accent2>
        <a:srgbClr val="A5C082"/>
      </a:accent2>
      <a:accent3>
        <a:srgbClr val="E94F35"/>
      </a:accent3>
      <a:accent4>
        <a:srgbClr val="FFD300"/>
      </a:accent4>
      <a:accent5>
        <a:srgbClr val="61C3D9"/>
      </a:accent5>
      <a:accent6>
        <a:srgbClr val="00A870"/>
      </a:accent6>
      <a:hlink>
        <a:srgbClr val="AF161E"/>
      </a:hlink>
      <a:folHlink>
        <a:srgbClr val="788A97"/>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0080A5"/>
        </a:lt2>
        <a:accent1>
          <a:srgbClr val="AE1A28"/>
        </a:accent1>
        <a:accent2>
          <a:srgbClr val="A7A9AC"/>
        </a:accent2>
        <a:accent3>
          <a:srgbClr val="FFFFFF"/>
        </a:accent3>
        <a:accent4>
          <a:srgbClr val="000000"/>
        </a:accent4>
        <a:accent5>
          <a:srgbClr val="D3ABAC"/>
        </a:accent5>
        <a:accent6>
          <a:srgbClr val="97999B"/>
        </a:accent6>
        <a:hlink>
          <a:srgbClr val="A7B601"/>
        </a:hlink>
        <a:folHlink>
          <a:srgbClr val="F46E0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danish-refugee-council_a-brief-introduction_final_september-2020" id="{A1071B03-198B-4337-8B1D-ED97794E4868}" vid="{364AE24F-B696-4963-A241-D26A37CD782F}"/>
    </a:ext>
  </a:extLst>
</a:theme>
</file>

<file path=ppt/theme/theme2.xml><?xml version="1.0" encoding="utf-8"?>
<a:theme xmlns:a="http://schemas.openxmlformats.org/drawingml/2006/main" name="Kontor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5de088b-070f-423f-a298-75f21407c77f">
      <Terms xmlns="http://schemas.microsoft.com/office/infopath/2007/PartnerControls"/>
    </lcf76f155ced4ddcb4097134ff3c332f>
    <TaxCatchAll xmlns="7a45fe95-dd89-4534-9abb-478de7119be6" xsi:nil="true"/>
    <SharedWithUsers xmlns="7a45fe95-dd89-4534-9abb-478de7119be6">
      <UserInfo>
        <DisplayName>Stephanie Martin</DisplayName>
        <AccountId>15</AccountId>
        <AccountType/>
      </UserInfo>
      <UserInfo>
        <DisplayName>Moussa Ag Waerzaren</DisplayName>
        <AccountId>147</AccountId>
        <AccountType/>
      </UserInfo>
      <UserInfo>
        <DisplayName>Solenne Sophie Aimée Noga</DisplayName>
        <AccountId>83</AccountId>
        <AccountType/>
      </UserInfo>
      <UserInfo>
        <DisplayName>Veronicah Wakarima Mbogo</DisplayName>
        <AccountId>123</AccountId>
        <AccountType/>
      </UserInfo>
      <UserInfo>
        <DisplayName>Justin Zawadi Muhindo</DisplayName>
        <AccountId>76</AccountId>
        <AccountType/>
      </UserInfo>
      <UserInfo>
        <DisplayName>Anne Forget</DisplayName>
        <AccountId>107</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95241E3E289CC4BAEEBF1ED4F1A4503" ma:contentTypeVersion="10" ma:contentTypeDescription="Create a new document." ma:contentTypeScope="" ma:versionID="72d401547c469b526eaab8128926237a">
  <xsd:schema xmlns:xsd="http://www.w3.org/2001/XMLSchema" xmlns:xs="http://www.w3.org/2001/XMLSchema" xmlns:p="http://schemas.microsoft.com/office/2006/metadata/properties" xmlns:ns2="d5de088b-070f-423f-a298-75f21407c77f" xmlns:ns3="7a45fe95-dd89-4534-9abb-478de7119be6" targetNamespace="http://schemas.microsoft.com/office/2006/metadata/properties" ma:root="true" ma:fieldsID="ba8ea87a2a12d1042366ac4dda2db14f" ns2:_="" ns3:_="">
    <xsd:import namespace="d5de088b-070f-423f-a298-75f21407c77f"/>
    <xsd:import namespace="7a45fe95-dd89-4534-9abb-478de7119be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de088b-070f-423f-a298-75f21407c77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26b69612-e2cc-4a46-9cbb-ded1a27764c6"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a45fe95-dd89-4534-9abb-478de7119be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2a5ee572-fe06-427c-a3d0-57f393438518}" ma:internalName="TaxCatchAll" ma:showField="CatchAllData" ma:web="7a45fe95-dd89-4534-9abb-478de7119be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979D8E1-A1A3-4929-B3B0-24F1AF582769}">
  <ds:schemaRefs>
    <ds:schemaRef ds:uri="http://purl.org/dc/elements/1.1/"/>
    <ds:schemaRef ds:uri="7a45fe95-dd89-4534-9abb-478de7119be6"/>
    <ds:schemaRef ds:uri="http://schemas.microsoft.com/office/infopath/2007/PartnerControls"/>
    <ds:schemaRef ds:uri="http://purl.org/dc/terms/"/>
    <ds:schemaRef ds:uri="http://schemas.microsoft.com/office/2006/metadata/properties"/>
    <ds:schemaRef ds:uri="http://schemas.microsoft.com/office/2006/documentManagement/types"/>
    <ds:schemaRef ds:uri="http://schemas.openxmlformats.org/package/2006/metadata/core-properties"/>
    <ds:schemaRef ds:uri="d5de088b-070f-423f-a298-75f21407c77f"/>
    <ds:schemaRef ds:uri="http://www.w3.org/XML/1998/namespace"/>
    <ds:schemaRef ds:uri="http://purl.org/dc/dcmitype/"/>
  </ds:schemaRefs>
</ds:datastoreItem>
</file>

<file path=customXml/itemProps2.xml><?xml version="1.0" encoding="utf-8"?>
<ds:datastoreItem xmlns:ds="http://schemas.openxmlformats.org/officeDocument/2006/customXml" ds:itemID="{431A3D65-3920-46AD-A67F-85EAFA073309}">
  <ds:schemaRefs>
    <ds:schemaRef ds:uri="http://schemas.microsoft.com/sharepoint/v3/contenttype/forms"/>
  </ds:schemaRefs>
</ds:datastoreItem>
</file>

<file path=customXml/itemProps3.xml><?xml version="1.0" encoding="utf-8"?>
<ds:datastoreItem xmlns:ds="http://schemas.openxmlformats.org/officeDocument/2006/customXml" ds:itemID="{C411D265-8D9A-488A-8180-63869DB70BD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5de088b-070f-423f-a298-75f21407c77f"/>
    <ds:schemaRef ds:uri="7a45fe95-dd89-4534-9abb-478de7119be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danish-refugee-council_a-brief-introduction_final_september-2020</Template>
  <TotalTime>6196</TotalTime>
  <Words>1066</Words>
  <Application>Microsoft Office PowerPoint</Application>
  <PresentationFormat>On-screen Show (16:9)</PresentationFormat>
  <Paragraphs>70</Paragraphs>
  <Slides>10</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Courier New</vt:lpstr>
      <vt:lpstr>DRC</vt:lpstr>
      <vt:lpstr>PowerPoint Presentation</vt:lpstr>
      <vt:lpstr>MEAL Framework and PTM Validation</vt:lpstr>
      <vt:lpstr>1. MEAL Framework</vt:lpstr>
      <vt:lpstr>1. MEAL Framework (2)</vt:lpstr>
      <vt:lpstr>1. MEAL Framework</vt:lpstr>
      <vt:lpstr>1. MEAL Framework</vt:lpstr>
      <vt:lpstr>1. Why the SRF?</vt:lpstr>
      <vt:lpstr>2. Performance Tracking Matrix</vt:lpstr>
      <vt:lpstr>2. Performance Tracking Matrix</vt:lpstr>
      <vt:lpstr>Thank You! MUN GO DE! MERCI!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Frédéric Marie Baele</dc:creator>
  <cp:lastModifiedBy>Yves Thierry Ntomb Manguele</cp:lastModifiedBy>
  <cp:revision>530</cp:revision>
  <dcterms:created xsi:type="dcterms:W3CDTF">2021-05-19T14:55:52Z</dcterms:created>
  <dcterms:modified xsi:type="dcterms:W3CDTF">2023-06-04T16:18:35Z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0x010100895241E3E289CC4BAEEBF1ED4F1A4503</vt:lpwstr>
  </property>
  <property fmtid="{D5CDD505-2E9C-101B-9397-08002B2CF9AE}" pid="3" name="Order">
    <vt:r8>45100</vt:r8>
  </property>
  <property fmtid="{D5CDD505-2E9C-101B-9397-08002B2CF9AE}" pid="4" name="xd_Signature">
    <vt:bool>false</vt:bool>
  </property>
  <property fmtid="{D5CDD505-2E9C-101B-9397-08002B2CF9AE}" pid="5" name="SharedWithUsers">
    <vt:lpwstr>15;#Stephanie Martin;#147;#Moussa Ag Waerzaren;#83;#Solenne Sophie Aimée Noga;#123;#Veronicah Wakarima Mbogo;#76;#Justin Zawadi Muhindo;#107;#Anne Forget</vt:lpwstr>
  </property>
  <property fmtid="{D5CDD505-2E9C-101B-9397-08002B2CF9AE}" pid="6" name="xd_ProgID">
    <vt:lpwstr/>
  </property>
  <property fmtid="{D5CDD505-2E9C-101B-9397-08002B2CF9AE}" pid="7" name="_ExtendedDescription">
    <vt:lpwstr/>
  </property>
  <property fmtid="{D5CDD505-2E9C-101B-9397-08002B2CF9AE}" pid="8" name="TriggerFlowInfo">
    <vt:lpwstr/>
  </property>
  <property fmtid="{D5CDD505-2E9C-101B-9397-08002B2CF9AE}" pid="9" name="ComplianceAssetId">
    <vt:lpwstr/>
  </property>
  <property fmtid="{D5CDD505-2E9C-101B-9397-08002B2CF9AE}" pid="10" name="TemplateUrl">
    <vt:lpwstr/>
  </property>
  <property fmtid="{D5CDD505-2E9C-101B-9397-08002B2CF9AE}" pid="11" name="MediaServiceImageTags">
    <vt:lpwstr/>
  </property>
</Properties>
</file>